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256" r:id="rId2"/>
    <p:sldId id="257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7" r:id="rId16"/>
    <p:sldId id="258" r:id="rId17"/>
    <p:sldId id="259" r:id="rId18"/>
    <p:sldId id="260" r:id="rId19"/>
    <p:sldId id="261" r:id="rId20"/>
    <p:sldId id="263" r:id="rId21"/>
    <p:sldId id="265" r:id="rId22"/>
    <p:sldId id="276" r:id="rId23"/>
    <p:sldId id="278" r:id="rId24"/>
    <p:sldId id="280" r:id="rId25"/>
    <p:sldId id="291" r:id="rId26"/>
    <p:sldId id="267" r:id="rId27"/>
    <p:sldId id="268" r:id="rId28"/>
    <p:sldId id="273" r:id="rId29"/>
    <p:sldId id="269" r:id="rId30"/>
    <p:sldId id="270" r:id="rId31"/>
    <p:sldId id="271" r:id="rId32"/>
    <p:sldId id="272" r:id="rId33"/>
    <p:sldId id="275" r:id="rId34"/>
    <p:sldId id="306" r:id="rId35"/>
    <p:sldId id="279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3" autoAdjust="0"/>
    <p:restoredTop sz="94660"/>
  </p:normalViewPr>
  <p:slideViewPr>
    <p:cSldViewPr>
      <p:cViewPr varScale="1">
        <p:scale>
          <a:sx n="120" d="100"/>
          <a:sy n="120" d="100"/>
        </p:scale>
        <p:origin x="1674" y="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576" y="0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/>
          <a:lstStyle>
            <a:lvl1pPr algn="r">
              <a:defRPr sz="1200"/>
            </a:lvl1pPr>
          </a:lstStyle>
          <a:p>
            <a:fld id="{0BAC27BB-9513-4144-B8D2-22243F50AC5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576" y="8831108"/>
            <a:ext cx="3038258" cy="465292"/>
          </a:xfrm>
          <a:prstGeom prst="rect">
            <a:avLst/>
          </a:prstGeom>
        </p:spPr>
        <p:txBody>
          <a:bodyPr vert="horz" lIns="90416" tIns="45208" rIns="90416" bIns="45208" rtlCol="0" anchor="b"/>
          <a:lstStyle>
            <a:lvl1pPr algn="r">
              <a:defRPr sz="1200"/>
            </a:lvl1pPr>
          </a:lstStyle>
          <a:p>
            <a:fld id="{59FDE77F-BA49-4FA4-82A5-09ADC1780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14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93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0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81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46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5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30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0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88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EDB2E-E429-47D6-9108-DD79E83D2F5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C7AA1-CB0B-41E8-91FD-7195DFD03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1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4.m4a"/><Relationship Id="rId7" Type="http://schemas.openxmlformats.org/officeDocument/2006/relationships/image" Target="../media/image8.wmf"/><Relationship Id="rId2" Type="http://schemas.microsoft.com/office/2007/relationships/media" Target="../media/media24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.gif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5.m4a"/><Relationship Id="rId7" Type="http://schemas.openxmlformats.org/officeDocument/2006/relationships/image" Target="../media/image8.wmf"/><Relationship Id="rId2" Type="http://schemas.microsoft.com/office/2007/relationships/media" Target="../media/media25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gif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1.png"/><Relationship Id="rId2" Type="http://schemas.microsoft.com/office/2007/relationships/media" Target="../media/media29.m4a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7" Type="http://schemas.openxmlformats.org/officeDocument/2006/relationships/image" Target="../media/image1.png"/><Relationship Id="rId2" Type="http://schemas.microsoft.com/office/2007/relationships/media" Target="../media/media32.m4a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All Pairs Shortest Paths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C3FF4B-BE7D-49C1-A3B4-50906B9D0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9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5"/>
    </mc:Choice>
    <mc:Fallback xmlns="">
      <p:transition spd="slow" advTm="15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0"/>
            <a:ext cx="8229600" cy="715962"/>
          </a:xfrm>
        </p:spPr>
        <p:txBody>
          <a:bodyPr/>
          <a:lstStyle/>
          <a:p>
            <a:r>
              <a:rPr lang="en-US" dirty="0"/>
              <a:t>The Johnson’s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Compute G’ as V[G’] = V[G]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 {s} and E[G’] = E[G}  {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}, 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vV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[G]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If (Bellman-Ford( G’, w, s ) == false </a:t>
            </a:r>
            <a:r>
              <a:rPr lang="en-US" sz="20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// cycle</a:t>
            </a:r>
          </a:p>
          <a:p>
            <a:pPr marL="2286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Report negative-weight cycle and exit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Else</a:t>
            </a:r>
          </a:p>
          <a:p>
            <a:pPr marL="2286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For each vertex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vV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[G’]</a:t>
            </a:r>
          </a:p>
          <a:p>
            <a:pPr marL="4572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h(v) = (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s,v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as computed by Bellman-Ford on G’</a:t>
            </a:r>
          </a:p>
          <a:p>
            <a:pPr marL="17145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For each edge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E[G’]</a:t>
            </a:r>
          </a:p>
          <a:p>
            <a:pPr marL="4572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ŵ(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= w(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+ h(u) – h(v)</a:t>
            </a:r>
          </a:p>
          <a:p>
            <a:pPr marL="2286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For each vertex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uV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[G]</a:t>
            </a:r>
          </a:p>
          <a:p>
            <a:pPr marL="4572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Run Dijkstra(G, ŵ, u) to get đ(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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vV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[G] </a:t>
            </a:r>
            <a:r>
              <a:rPr lang="en-US" sz="20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// </a:t>
            </a:r>
            <a:r>
              <a:rPr lang="en-US" sz="2000" i="1" dirty="0" err="1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wt</a:t>
            </a:r>
            <a:r>
              <a:rPr lang="en-US" sz="2000" i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under ŵ</a:t>
            </a:r>
          </a:p>
          <a:p>
            <a:pPr marL="4572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For each vertex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vV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[G]</a:t>
            </a:r>
          </a:p>
          <a:p>
            <a:pPr marL="68580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(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= đ(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u,v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)  + h(v) – h(u)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Running time with binary heap O(VE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V)</a:t>
            </a:r>
          </a:p>
          <a:p>
            <a:pPr marL="22860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 marL="22860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5B32F2-C40B-4A72-AFC6-62FA04059B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5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37"/>
    </mc:Choice>
    <mc:Fallback xmlns="">
      <p:transition spd="slow" advTm="165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3" x="6316663" y="1263650"/>
          <p14:tracePt t="310" x="6342063" y="1227138"/>
          <p14:tracePt t="317" x="6380163" y="1201738"/>
          <p14:tracePt t="325" x="6403975" y="1150938"/>
          <p14:tracePt t="333" x="6480175" y="1101725"/>
          <p14:tracePt t="341" x="6592888" y="1014413"/>
          <p14:tracePt t="349" x="6629400" y="963613"/>
          <p14:tracePt t="358" x="6716713" y="901700"/>
          <p14:tracePt t="365" x="6780213" y="863600"/>
          <p14:tracePt t="375" x="6854825" y="801688"/>
          <p14:tracePt t="381" x="6880225" y="776288"/>
          <p14:tracePt t="392" x="6916738" y="738188"/>
          <p14:tracePt t="397" x="6929438" y="725488"/>
          <p14:tracePt t="405" x="6942138" y="712788"/>
          <p14:tracePt t="461" x="6929438" y="712788"/>
          <p14:tracePt t="469" x="6880225" y="712788"/>
          <p14:tracePt t="478" x="6805613" y="712788"/>
          <p14:tracePt t="486" x="6754813" y="738188"/>
          <p14:tracePt t="493" x="6667500" y="763588"/>
          <p14:tracePt t="502" x="6642100" y="788988"/>
          <p14:tracePt t="509" x="6604000" y="801688"/>
          <p14:tracePt t="518" x="6529388" y="825500"/>
          <p14:tracePt t="527" x="6454775" y="850900"/>
          <p14:tracePt t="534" x="6354763" y="889000"/>
          <p14:tracePt t="542" x="6291263" y="912813"/>
          <p14:tracePt t="550" x="6242050" y="938213"/>
          <p14:tracePt t="560" x="6216650" y="950913"/>
          <p14:tracePt t="566" x="6167438" y="963613"/>
          <p14:tracePt t="576" x="6142038" y="976313"/>
          <p14:tracePt t="592" x="6091238" y="1001713"/>
          <p14:tracePt t="598" x="6054725" y="1014413"/>
          <p14:tracePt t="608" x="6029325" y="1025525"/>
          <p14:tracePt t="614" x="5978525" y="1038225"/>
          <p14:tracePt t="623" x="5978525" y="1050925"/>
          <p14:tracePt t="630" x="5954713" y="1063625"/>
          <p14:tracePt t="638" x="5916613" y="1063625"/>
          <p14:tracePt t="853" x="5903913" y="1076325"/>
          <p14:tracePt t="885" x="5903913" y="1089025"/>
          <p14:tracePt t="942" x="5878513" y="1089025"/>
          <p14:tracePt t="1167" x="5854700" y="1114425"/>
          <p14:tracePt t="1174" x="5829300" y="1125538"/>
          <p14:tracePt t="1183" x="5816600" y="1163638"/>
          <p14:tracePt t="1199" x="5791200" y="1176338"/>
          <p14:tracePt t="1224" x="5791200" y="1189038"/>
          <p14:tracePt t="1254" x="5791200" y="1201738"/>
          <p14:tracePt t="1549" x="5778500" y="1201738"/>
          <p14:tracePt t="1637" x="5767388" y="1201738"/>
          <p14:tracePt t="4645" x="5678488" y="1227138"/>
          <p14:tracePt t="4653" x="5591175" y="1227138"/>
          <p14:tracePt t="4661" x="5503863" y="1250950"/>
          <p14:tracePt t="4669" x="5416550" y="1276350"/>
          <p14:tracePt t="4677" x="5329238" y="1289050"/>
          <p14:tracePt t="4685" x="5216525" y="1327150"/>
          <p14:tracePt t="4693" x="5091113" y="1339850"/>
          <p14:tracePt t="4701" x="4965700" y="1350963"/>
          <p14:tracePt t="4709" x="4840288" y="1363663"/>
          <p14:tracePt t="4717" x="4740275" y="1363663"/>
          <p14:tracePt t="4725" x="4616450" y="1376363"/>
          <p14:tracePt t="4733" x="4465638" y="1389063"/>
          <p14:tracePt t="4741" x="4314825" y="1401763"/>
          <p14:tracePt t="4749" x="4252913" y="1389063"/>
          <p14:tracePt t="4758" x="3978275" y="1401763"/>
          <p14:tracePt t="4765" x="3727450" y="1414463"/>
          <p14:tracePt t="4774" x="3502025" y="1450975"/>
          <p14:tracePt t="4781" x="3189288" y="1463675"/>
          <p14:tracePt t="4791" x="2763838" y="1501775"/>
          <p14:tracePt t="4797" x="2427288" y="1527175"/>
          <p14:tracePt t="4807" x="2076450" y="1552575"/>
          <p14:tracePt t="4813" x="1751013" y="1589088"/>
          <p14:tracePt t="4821" x="1563688" y="1601788"/>
          <p14:tracePt t="4829" x="1401763" y="1601788"/>
          <p14:tracePt t="4837" x="1300163" y="1601788"/>
          <p14:tracePt t="4845" x="1238250" y="1601788"/>
          <p14:tracePt t="4854" x="1163638" y="1601788"/>
          <p14:tracePt t="4862" x="1125538" y="1601788"/>
          <p14:tracePt t="4870" x="1112838" y="1601788"/>
          <p14:tracePt t="4886" x="1112838" y="1589088"/>
          <p14:tracePt t="4934" x="1100138" y="1589088"/>
          <p14:tracePt t="4943" x="1050925" y="1589088"/>
          <p14:tracePt t="4951" x="976313" y="1563688"/>
          <p14:tracePt t="4959" x="950913" y="1552575"/>
          <p14:tracePt t="4967" x="887413" y="1539875"/>
          <p14:tracePt t="4975" x="838200" y="1514475"/>
          <p14:tracePt t="4982" x="812800" y="1514475"/>
          <p14:tracePt t="4991" x="763588" y="1501775"/>
          <p14:tracePt t="4998" x="750888" y="1489075"/>
          <p14:tracePt t="5007" x="738188" y="1489075"/>
          <p14:tracePt t="5054" x="738188" y="1476375"/>
          <p14:tracePt t="5062" x="738188" y="1463675"/>
          <p14:tracePt t="5070" x="738188" y="1450975"/>
          <p14:tracePt t="5094" x="738188" y="1439863"/>
          <p14:tracePt t="5102" x="738188" y="1427163"/>
          <p14:tracePt t="5110" x="725488" y="1427163"/>
          <p14:tracePt t="5142" x="725488" y="1414463"/>
          <p14:tracePt t="5158" x="725488" y="1389063"/>
          <p14:tracePt t="5166" x="725488" y="1376363"/>
          <p14:tracePt t="5182" x="725488" y="1363663"/>
          <p14:tracePt t="5191" x="712788" y="1350963"/>
          <p14:tracePt t="5207" x="712788" y="1339850"/>
          <p14:tracePt t="5229" x="712788" y="1327150"/>
          <p14:tracePt t="5261" x="712788" y="1314450"/>
          <p14:tracePt t="5277" x="712788" y="1301750"/>
          <p14:tracePt t="5285" x="712788" y="1276350"/>
          <p14:tracePt t="5293" x="712788" y="1263650"/>
          <p14:tracePt t="5301" x="712788" y="1250950"/>
          <p14:tracePt t="5325" x="712788" y="1238250"/>
          <p14:tracePt t="5333" x="725488" y="1238250"/>
          <p14:tracePt t="5341" x="725488" y="1214438"/>
          <p14:tracePt t="5374" x="725488" y="1201738"/>
          <p14:tracePt t="5389" x="725488" y="1189038"/>
          <p14:tracePt t="5408" x="725488" y="1176338"/>
          <p14:tracePt t="5421" x="738188" y="1176338"/>
          <p14:tracePt t="5429" x="738188" y="1163638"/>
          <p14:tracePt t="5557" x="738188" y="1150938"/>
          <p14:tracePt t="5701" x="750888" y="1150938"/>
          <p14:tracePt t="5725" x="787400" y="1150938"/>
          <p14:tracePt t="5733" x="863600" y="1150938"/>
          <p14:tracePt t="5742" x="938213" y="1150938"/>
          <p14:tracePt t="5749" x="1050925" y="1150938"/>
          <p14:tracePt t="5758" x="1200150" y="1163638"/>
          <p14:tracePt t="5765" x="1312863" y="1163638"/>
          <p14:tracePt t="5774" x="1389063" y="1163638"/>
          <p14:tracePt t="5781" x="1450975" y="1176338"/>
          <p14:tracePt t="5790" x="1525588" y="1176338"/>
          <p14:tracePt t="5797" x="1576388" y="1176338"/>
          <p14:tracePt t="5806" x="1601788" y="1176338"/>
          <p14:tracePt t="5813" x="1625600" y="1176338"/>
          <p14:tracePt t="5821" x="1638300" y="1176338"/>
          <p14:tracePt t="5862" x="1651000" y="1176338"/>
          <p14:tracePt t="5877" x="1689100" y="1176338"/>
          <p14:tracePt t="5885" x="1714500" y="1201738"/>
          <p14:tracePt t="5893" x="1738313" y="1227138"/>
          <p14:tracePt t="5901" x="1763713" y="1238250"/>
          <p14:tracePt t="5909" x="1801813" y="1250950"/>
          <p14:tracePt t="5925" x="1825625" y="1250950"/>
          <p14:tracePt t="5934" x="1825625" y="1263650"/>
          <p14:tracePt t="6239" x="1814513" y="1263650"/>
          <p14:tracePt t="6270" x="1801813" y="1263650"/>
          <p14:tracePt t="6645" x="1776413" y="1263650"/>
          <p14:tracePt t="6997" x="1763713" y="1263650"/>
          <p14:tracePt t="7014" x="1751013" y="1263650"/>
          <p14:tracePt t="7381" x="1738313" y="1263650"/>
          <p14:tracePt t="7389" x="1738313" y="1250950"/>
          <p14:tracePt t="7429" x="1738313" y="1238250"/>
          <p14:tracePt t="7437" x="1751013" y="1238250"/>
          <p14:tracePt t="7461" x="1751013" y="1227138"/>
          <p14:tracePt t="7477" x="1763713" y="1227138"/>
          <p14:tracePt t="7493" x="1776413" y="1227138"/>
          <p14:tracePt t="7846" x="1763713" y="1227138"/>
          <p14:tracePt t="7949" x="1789113" y="1227138"/>
          <p14:tracePt t="7958" x="1814513" y="1227138"/>
          <p14:tracePt t="7965" x="1863725" y="1238250"/>
          <p14:tracePt t="7974" x="1914525" y="1263650"/>
          <p14:tracePt t="7981" x="1951038" y="1263650"/>
          <p14:tracePt t="7989" x="2051050" y="1289050"/>
          <p14:tracePt t="7997" x="2138363" y="1314450"/>
          <p14:tracePt t="8005" x="2201863" y="1314450"/>
          <p14:tracePt t="8013" x="2238375" y="1327150"/>
          <p14:tracePt t="8021" x="2263775" y="1327150"/>
          <p14:tracePt t="8030" x="2289175" y="1339850"/>
          <p14:tracePt t="8037" x="2314575" y="1339850"/>
          <p14:tracePt t="8045" x="2327275" y="1339850"/>
          <p14:tracePt t="8053" x="2338388" y="1339850"/>
          <p14:tracePt t="8069" x="2351088" y="1339850"/>
          <p14:tracePt t="8110" x="2363788" y="1339850"/>
          <p14:tracePt t="8126" x="2414588" y="1339850"/>
          <p14:tracePt t="8175" x="2427288" y="1339850"/>
          <p14:tracePt t="8237" x="2439988" y="1339850"/>
          <p14:tracePt t="8301" x="2463800" y="1339850"/>
          <p14:tracePt t="8309" x="2476500" y="1339850"/>
          <p14:tracePt t="8317" x="2501900" y="1327150"/>
          <p14:tracePt t="8325" x="2514600" y="1314450"/>
          <p14:tracePt t="8333" x="2527300" y="1314450"/>
          <p14:tracePt t="8341" x="2563813" y="1314450"/>
          <p14:tracePt t="8349" x="2601913" y="1301750"/>
          <p14:tracePt t="8358" x="2614613" y="1301750"/>
          <p14:tracePt t="8365" x="2614613" y="1289050"/>
          <p14:tracePt t="8374" x="2627313" y="1289050"/>
          <p14:tracePt t="8413" x="2640013" y="1289050"/>
          <p14:tracePt t="8533" x="2651125" y="1289050"/>
          <p14:tracePt t="8549" x="2651125" y="1276350"/>
          <p14:tracePt t="8581" x="2663825" y="1276350"/>
          <p14:tracePt t="8638" x="2676525" y="1276350"/>
          <p14:tracePt t="8645" x="2689225" y="1263650"/>
          <p14:tracePt t="8662" x="2701925" y="1263650"/>
          <p14:tracePt t="8685" x="2727325" y="1250950"/>
          <p14:tracePt t="8701" x="2752725" y="1227138"/>
          <p14:tracePt t="8709" x="2776538" y="1227138"/>
          <p14:tracePt t="8717" x="2789238" y="1214438"/>
          <p14:tracePt t="8726" x="2801938" y="1214438"/>
          <p14:tracePt t="8733" x="2814638" y="1214438"/>
          <p14:tracePt t="8742" x="2814638" y="1201738"/>
          <p14:tracePt t="8750" x="2827338" y="1201738"/>
          <p14:tracePt t="8758" x="2840038" y="1201738"/>
          <p14:tracePt t="8791" x="2852738" y="1201738"/>
          <p14:tracePt t="8814" x="2852738" y="1189038"/>
          <p14:tracePt t="8839" x="2863850" y="1189038"/>
          <p14:tracePt t="9077" x="2876550" y="1189038"/>
          <p14:tracePt t="9101" x="2876550" y="1201738"/>
          <p14:tracePt t="9317" x="2876550" y="1189038"/>
          <p14:tracePt t="9333" x="2876550" y="1163638"/>
          <p14:tracePt t="9357" x="2876550" y="1150938"/>
          <p14:tracePt t="9717" x="2876550" y="1138238"/>
          <p14:tracePt t="9895" x="2901950" y="1150938"/>
          <p14:tracePt t="9902" x="2963863" y="1176338"/>
          <p14:tracePt t="9910" x="3014663" y="1201738"/>
          <p14:tracePt t="9918" x="3065463" y="1214438"/>
          <p14:tracePt t="9928" x="3076575" y="1214438"/>
          <p14:tracePt t="9935" x="3089275" y="1227138"/>
          <p14:tracePt t="9943" x="3114675" y="1227138"/>
          <p14:tracePt t="9950" x="3114675" y="1238250"/>
          <p14:tracePt t="10133" x="3127375" y="1238250"/>
          <p14:tracePt t="10141" x="3152775" y="1238250"/>
          <p14:tracePt t="10158" x="3165475" y="1238250"/>
          <p14:tracePt t="10173" x="3189288" y="1238250"/>
          <p14:tracePt t="10190" x="3214688" y="1238250"/>
          <p14:tracePt t="10197" x="3227388" y="1227138"/>
          <p14:tracePt t="10205" x="3252788" y="1227138"/>
          <p14:tracePt t="10213" x="3265488" y="1227138"/>
          <p14:tracePt t="10222" x="3276600" y="1214438"/>
          <p14:tracePt t="10237" x="3289300" y="1214438"/>
          <p14:tracePt t="10245" x="3302000" y="1214438"/>
          <p14:tracePt t="10253" x="3327400" y="1201738"/>
          <p14:tracePt t="10286" x="3340100" y="1201738"/>
          <p14:tracePt t="10358" x="3352800" y="1201738"/>
          <p14:tracePt t="10599" x="3365500" y="1201738"/>
          <p14:tracePt t="10677" x="3376613" y="1214438"/>
          <p14:tracePt t="10685" x="3389313" y="1214438"/>
          <p14:tracePt t="10733" x="3389313" y="1227138"/>
          <p14:tracePt t="11341" x="3376613" y="1227138"/>
          <p14:tracePt t="11574" x="3352800" y="1227138"/>
          <p14:tracePt t="11870" x="3340100" y="1227138"/>
          <p14:tracePt t="12118" x="3327400" y="1227138"/>
          <p14:tracePt t="12255" x="3365500" y="1227138"/>
          <p14:tracePt t="12293" x="3376613" y="1227138"/>
          <p14:tracePt t="12829" x="3389313" y="1227138"/>
          <p14:tracePt t="12845" x="3414713" y="1227138"/>
          <p14:tracePt t="12861" x="3427413" y="1227138"/>
          <p14:tracePt t="12877" x="3440113" y="1227138"/>
          <p14:tracePt t="12893" x="3452813" y="1227138"/>
          <p14:tracePt t="12941" x="3465513" y="1227138"/>
          <p14:tracePt t="12965" x="3478213" y="1227138"/>
          <p14:tracePt t="13023" x="3489325" y="1227138"/>
          <p14:tracePt t="13030" x="3502025" y="1227138"/>
          <p14:tracePt t="13039" x="3514725" y="1227138"/>
          <p14:tracePt t="13334" x="3527425" y="1227138"/>
          <p14:tracePt t="13341" x="3602038" y="1227138"/>
          <p14:tracePt t="13349" x="3678238" y="1227138"/>
          <p14:tracePt t="13357" x="3702050" y="1227138"/>
          <p14:tracePt t="13365" x="3752850" y="1227138"/>
          <p14:tracePt t="13373" x="3827463" y="1227138"/>
          <p14:tracePt t="13381" x="3902075" y="1227138"/>
          <p14:tracePt t="13389" x="3940175" y="1227138"/>
          <p14:tracePt t="13397" x="3965575" y="1227138"/>
          <p14:tracePt t="13405" x="4002088" y="1214438"/>
          <p14:tracePt t="13413" x="4027488" y="1201738"/>
          <p14:tracePt t="13429" x="4052888" y="1201738"/>
          <p14:tracePt t="13509" x="4065588" y="1201738"/>
          <p14:tracePt t="13517" x="4114800" y="1189038"/>
          <p14:tracePt t="13526" x="4191000" y="1163638"/>
          <p14:tracePt t="13534" x="4227513" y="1150938"/>
          <p14:tracePt t="13542" x="4265613" y="1150938"/>
          <p14:tracePt t="13550" x="4352925" y="1138238"/>
          <p14:tracePt t="13559" x="4378325" y="1138238"/>
          <p14:tracePt t="13566" x="4391025" y="1125538"/>
          <p14:tracePt t="13686" x="4416425" y="1125538"/>
          <p14:tracePt t="14021" x="4403725" y="1125538"/>
          <p14:tracePt t="14246" x="4391025" y="1125538"/>
          <p14:tracePt t="14253" x="4378325" y="1125538"/>
          <p14:tracePt t="14269" x="4365625" y="1125538"/>
          <p14:tracePt t="14367" x="4352925" y="1150938"/>
          <p14:tracePt t="14397" x="4327525" y="1150938"/>
          <p14:tracePt t="14413" x="4327525" y="1163638"/>
          <p14:tracePt t="14422" x="4314825" y="1176338"/>
          <p14:tracePt t="14430" x="4314825" y="1189038"/>
          <p14:tracePt t="14445" x="4291013" y="1214438"/>
          <p14:tracePt t="14453" x="4278313" y="1214438"/>
          <p14:tracePt t="14509" x="4265613" y="1214438"/>
          <p14:tracePt t="17805" x="4278313" y="1227138"/>
          <p14:tracePt t="17821" x="4291013" y="1227138"/>
          <p14:tracePt t="17829" x="4327525" y="1227138"/>
          <p14:tracePt t="17894" x="4340225" y="1227138"/>
          <p14:tracePt t="17949" x="4416425" y="1227138"/>
          <p14:tracePt t="17958" x="4465638" y="1227138"/>
          <p14:tracePt t="17965" x="4465638" y="1238250"/>
          <p14:tracePt t="17974" x="4503738" y="1250950"/>
          <p14:tracePt t="17981" x="4540250" y="1250950"/>
          <p14:tracePt t="17989" x="4652963" y="1250950"/>
          <p14:tracePt t="17997" x="4716463" y="1250950"/>
          <p14:tracePt t="18005" x="4765675" y="1250950"/>
          <p14:tracePt t="18013" x="4816475" y="1250950"/>
          <p14:tracePt t="18021" x="4840288" y="1250950"/>
          <p14:tracePt t="18029" x="4852988" y="1250950"/>
          <p14:tracePt t="18037" x="4865688" y="1250950"/>
          <p14:tracePt t="18087" x="4878388" y="1250950"/>
          <p14:tracePt t="18141" x="4916488" y="1250950"/>
          <p14:tracePt t="18149" x="4978400" y="1250950"/>
          <p14:tracePt t="18158" x="5078413" y="1250950"/>
          <p14:tracePt t="18166" x="5129213" y="1250950"/>
          <p14:tracePt t="18175" x="5165725" y="1250950"/>
          <p14:tracePt t="18182" x="5178425" y="1250950"/>
          <p14:tracePt t="18190" x="5191125" y="1250950"/>
          <p14:tracePt t="18776" x="5178425" y="1250950"/>
          <p14:tracePt t="20390" x="5191125" y="1250950"/>
          <p14:tracePt t="20398" x="5191125" y="1263650"/>
          <p14:tracePt t="20407" x="5216525" y="1263650"/>
          <p14:tracePt t="20422" x="5278438" y="1263650"/>
          <p14:tracePt t="20430" x="5303838" y="1276350"/>
          <p14:tracePt t="20437" x="5341938" y="1289050"/>
          <p14:tracePt t="20445" x="5391150" y="1289050"/>
          <p14:tracePt t="20469" x="5403850" y="1289050"/>
          <p14:tracePt t="20477" x="5441950" y="1289050"/>
          <p14:tracePt t="20533" x="5478463" y="1289050"/>
          <p14:tracePt t="20542" x="5565775" y="1289050"/>
          <p14:tracePt t="20549" x="5665788" y="1289050"/>
          <p14:tracePt t="20558" x="5754688" y="1289050"/>
          <p14:tracePt t="20565" x="5842000" y="1276350"/>
          <p14:tracePt t="20575" x="5942013" y="1276350"/>
          <p14:tracePt t="20581" x="6042025" y="1276350"/>
          <p14:tracePt t="20590" x="6103938" y="1276350"/>
          <p14:tracePt t="20597" x="6180138" y="1276350"/>
          <p14:tracePt t="20605" x="6216650" y="1276350"/>
          <p14:tracePt t="20613" x="6229350" y="1276350"/>
          <p14:tracePt t="20919" x="6229350" y="1263650"/>
          <p14:tracePt t="21053" x="6216650" y="1263650"/>
          <p14:tracePt t="21069" x="6203950" y="1263650"/>
          <p14:tracePt t="21101" x="6191250" y="1250950"/>
          <p14:tracePt t="21109" x="6180138" y="1250950"/>
          <p14:tracePt t="21149" x="6167438" y="1238250"/>
          <p14:tracePt t="22486" x="6216650" y="1238250"/>
          <p14:tracePt t="22495" x="6254750" y="1238250"/>
          <p14:tracePt t="22502" x="6303963" y="1238250"/>
          <p14:tracePt t="22511" x="6391275" y="1250950"/>
          <p14:tracePt t="22519" x="6442075" y="1250950"/>
          <p14:tracePt t="22529" x="6480175" y="1250950"/>
          <p14:tracePt t="22535" x="6529388" y="1250950"/>
          <p14:tracePt t="22544" x="6542088" y="1250950"/>
          <p14:tracePt t="22550" x="6554788" y="1250950"/>
          <p14:tracePt t="22560" x="6567488" y="1263650"/>
          <p14:tracePt t="22574" x="6580188" y="1263650"/>
          <p14:tracePt t="22679" x="6592888" y="1263650"/>
          <p14:tracePt t="22693" x="6629400" y="1263650"/>
          <p14:tracePt t="22701" x="6704013" y="1263650"/>
          <p14:tracePt t="22709" x="6742113" y="1263650"/>
          <p14:tracePt t="22717" x="6754813" y="1250950"/>
          <p14:tracePt t="22726" x="6780213" y="1250950"/>
          <p14:tracePt t="22733" x="6792913" y="1250950"/>
          <p14:tracePt t="23038" x="6780213" y="1250950"/>
          <p14:tracePt t="23125" x="6767513" y="1250950"/>
          <p14:tracePt t="23429" x="6754813" y="1250950"/>
          <p14:tracePt t="23437" x="6729413" y="1238250"/>
          <p14:tracePt t="23709" x="6716713" y="1238250"/>
          <p14:tracePt t="23726" x="6704013" y="1238250"/>
          <p14:tracePt t="23765" x="6716713" y="1238250"/>
          <p14:tracePt t="23773" x="6854825" y="1238250"/>
          <p14:tracePt t="23781" x="6954838" y="1238250"/>
          <p14:tracePt t="23789" x="7016750" y="1238250"/>
          <p14:tracePt t="23797" x="7054850" y="1238250"/>
          <p14:tracePt t="23805" x="7129463" y="1238250"/>
          <p14:tracePt t="23813" x="7242175" y="1238250"/>
          <p14:tracePt t="23821" x="7305675" y="1238250"/>
          <p14:tracePt t="23829" x="7392988" y="1238250"/>
          <p14:tracePt t="23837" x="7429500" y="1238250"/>
          <p14:tracePt t="23845" x="7467600" y="1238250"/>
          <p14:tracePt t="23853" x="7493000" y="1238250"/>
          <p14:tracePt t="23863" x="7531100" y="1238250"/>
          <p14:tracePt t="23950" x="7567613" y="1238250"/>
          <p14:tracePt t="23959" x="7642225" y="1214438"/>
          <p14:tracePt t="23966" x="7754938" y="1201738"/>
          <p14:tracePt t="23974" x="7818438" y="1176338"/>
          <p14:tracePt t="23982" x="7880350" y="1176338"/>
          <p14:tracePt t="23990" x="7918450" y="1163638"/>
          <p14:tracePt t="24022" x="7931150" y="1150938"/>
          <p14:tracePt t="24046" x="7943850" y="1150938"/>
          <p14:tracePt t="24215" x="7893050" y="1150938"/>
          <p14:tracePt t="24223" x="7867650" y="1150938"/>
          <p14:tracePt t="24230" x="7854950" y="1150938"/>
          <p14:tracePt t="24237" x="7854950" y="1163638"/>
          <p14:tracePt t="24245" x="7843838" y="1163638"/>
          <p14:tracePt t="24269" x="7818438" y="1163638"/>
          <p14:tracePt t="24293" x="7793038" y="1163638"/>
          <p14:tracePt t="24301" x="7780338" y="1163638"/>
          <p14:tracePt t="24381" x="7742238" y="1163638"/>
          <p14:tracePt t="24389" x="7718425" y="1163638"/>
          <p14:tracePt t="24413" x="7642225" y="1163638"/>
          <p14:tracePt t="24430" x="7631113" y="1163638"/>
          <p14:tracePt t="24493" x="7605713" y="1163638"/>
          <p14:tracePt t="24510" x="7580313" y="1176338"/>
          <p14:tracePt t="24518" x="7554913" y="1176338"/>
          <p14:tracePt t="24527" x="7542213" y="1176338"/>
          <p14:tracePt t="24534" x="7505700" y="1189038"/>
          <p14:tracePt t="24550" x="7480300" y="1189038"/>
          <p14:tracePt t="24561" x="7480300" y="1201738"/>
          <p14:tracePt t="24566" x="7454900" y="1201738"/>
          <p14:tracePt t="24845" x="7442200" y="1201738"/>
          <p14:tracePt t="24901" x="7442200" y="1214438"/>
          <p14:tracePt t="25405" x="7429500" y="1214438"/>
          <p14:tracePt t="25645" x="7442200" y="1214438"/>
          <p14:tracePt t="25653" x="7505700" y="1214438"/>
          <p14:tracePt t="25661" x="7518400" y="1214438"/>
          <p14:tracePt t="25669" x="7531100" y="1214438"/>
          <p14:tracePt t="25677" x="7554913" y="1227138"/>
          <p14:tracePt t="25685" x="7567613" y="1227138"/>
          <p14:tracePt t="25693" x="7580313" y="1227138"/>
          <p14:tracePt t="25710" x="7593013" y="1227138"/>
          <p14:tracePt t="25727" x="7605713" y="1227138"/>
          <p14:tracePt t="25749" x="7618413" y="1227138"/>
          <p14:tracePt t="25782" x="7642225" y="1227138"/>
          <p14:tracePt t="25790" x="7693025" y="1227138"/>
          <p14:tracePt t="25798" x="7793038" y="1214438"/>
          <p14:tracePt t="25805" x="7918450" y="1201738"/>
          <p14:tracePt t="25814" x="8031163" y="1189038"/>
          <p14:tracePt t="25822" x="8156575" y="1163638"/>
          <p14:tracePt t="25838" x="8243888" y="1138238"/>
          <p14:tracePt t="25845" x="8267700" y="1125538"/>
          <p14:tracePt t="26037" x="8293100" y="1125538"/>
          <p14:tracePt t="26119" x="8193088" y="1138238"/>
          <p14:tracePt t="26127" x="8080375" y="1150938"/>
          <p14:tracePt t="26134" x="7893050" y="1176338"/>
          <p14:tracePt t="26144" x="7631113" y="1214438"/>
          <p14:tracePt t="26150" x="7454900" y="1227138"/>
          <p14:tracePt t="26160" x="7267575" y="1238250"/>
          <p14:tracePt t="26167" x="7029450" y="1263650"/>
          <p14:tracePt t="26175" x="6880225" y="1276350"/>
          <p14:tracePt t="26183" x="6780213" y="1276350"/>
          <p14:tracePt t="26191" x="6692900" y="1289050"/>
          <p14:tracePt t="26198" x="6642100" y="1301750"/>
          <p14:tracePt t="26206" x="6592888" y="1301750"/>
          <p14:tracePt t="26214" x="6467475" y="1314450"/>
          <p14:tracePt t="26222" x="6442075" y="1327150"/>
          <p14:tracePt t="26238" x="6403975" y="1327150"/>
          <p14:tracePt t="26246" x="6403975" y="1339850"/>
          <p14:tracePt t="26421" x="6416675" y="1339850"/>
          <p14:tracePt t="26429" x="6429375" y="1339850"/>
          <p14:tracePt t="26437" x="6467475" y="1339850"/>
          <p14:tracePt t="26445" x="6492875" y="1339850"/>
          <p14:tracePt t="26453" x="6542088" y="1339850"/>
          <p14:tracePt t="26461" x="6554788" y="1339850"/>
          <p14:tracePt t="26469" x="6567488" y="1339850"/>
          <p14:tracePt t="26501" x="6580188" y="1339850"/>
          <p14:tracePt t="26510" x="6592888" y="1339850"/>
          <p14:tracePt t="26517" x="6604000" y="1339850"/>
          <p14:tracePt t="26526" x="6616700" y="1339850"/>
          <p14:tracePt t="26542" x="6616700" y="1327150"/>
          <p14:tracePt t="26693" x="6629400" y="1327150"/>
          <p14:tracePt t="26750" x="6642100" y="1327150"/>
          <p14:tracePt t="26814" x="6629400" y="1327150"/>
          <p14:tracePt t="26822" x="6604000" y="1327150"/>
          <p14:tracePt t="27118" x="6592888" y="1327150"/>
          <p14:tracePt t="27142" x="6592888" y="1314450"/>
          <p14:tracePt t="27207" x="6616700" y="1301750"/>
          <p14:tracePt t="27222" x="6642100" y="1289050"/>
          <p14:tracePt t="27533" x="6629400" y="1289050"/>
          <p14:tracePt t="27861" x="6616700" y="1289050"/>
          <p14:tracePt t="27901" x="6616700" y="1276350"/>
          <p14:tracePt t="27935" x="6604000" y="1276350"/>
          <p14:tracePt t="28158" x="6629400" y="1276350"/>
          <p14:tracePt t="28165" x="6642100" y="1276350"/>
          <p14:tracePt t="28197" x="6654800" y="1276350"/>
          <p14:tracePt t="28254" x="6667500" y="1276350"/>
          <p14:tracePt t="28333" x="6680200" y="1276350"/>
          <p14:tracePt t="28341" x="6704013" y="1276350"/>
          <p14:tracePt t="28463" x="6716713" y="1263650"/>
          <p14:tracePt t="28485" x="6729413" y="1263650"/>
          <p14:tracePt t="28549" x="6742113" y="1263650"/>
          <p14:tracePt t="28557" x="6792913" y="1250950"/>
          <p14:tracePt t="28565" x="6829425" y="1238250"/>
          <p14:tracePt t="28573" x="6880225" y="1227138"/>
          <p14:tracePt t="28581" x="6916738" y="1227138"/>
          <p14:tracePt t="28589" x="6942138" y="1227138"/>
          <p14:tracePt t="28613" x="6954838" y="1227138"/>
          <p14:tracePt t="28878" x="6942138" y="1227138"/>
          <p14:tracePt t="28896" x="6942138" y="1214438"/>
          <p14:tracePt t="29229" x="6942138" y="1189038"/>
          <p14:tracePt t="29293" x="6929438" y="1189038"/>
          <p14:tracePt t="29501" x="6929438" y="1163638"/>
          <p14:tracePt t="29846" x="6905625" y="1163638"/>
          <p14:tracePt t="29870" x="6905625" y="1150938"/>
          <p14:tracePt t="30221" x="6905625" y="1125538"/>
          <p14:tracePt t="30494" x="6892925" y="1125538"/>
          <p14:tracePt t="30591" x="6892925" y="1114425"/>
          <p14:tracePt t="30885" x="6892925" y="1101725"/>
          <p14:tracePt t="31189" x="6880225" y="1101725"/>
          <p14:tracePt t="31405" x="6829425" y="1101725"/>
          <p14:tracePt t="31413" x="6342063" y="1263650"/>
          <p14:tracePt t="31421" x="5754688" y="1276350"/>
          <p14:tracePt t="31429" x="5265738" y="1327150"/>
          <p14:tracePt t="31437" x="4852988" y="1350963"/>
          <p14:tracePt t="31445" x="4578350" y="1350963"/>
          <p14:tracePt t="31453" x="4078288" y="1350963"/>
          <p14:tracePt t="31461" x="3752850" y="1339850"/>
          <p14:tracePt t="31470" x="3578225" y="1327150"/>
          <p14:tracePt t="31477" x="3502025" y="1327150"/>
          <p14:tracePt t="31494" x="3365500" y="1327150"/>
          <p14:tracePt t="31511" x="3240088" y="1327150"/>
          <p14:tracePt t="31518" x="3189288" y="1327150"/>
          <p14:tracePt t="31528" x="3076575" y="1327150"/>
          <p14:tracePt t="31544" x="2876550" y="1327150"/>
          <p14:tracePt t="31558" x="2051050" y="1301750"/>
          <p14:tracePt t="31567" x="1776413" y="1289050"/>
          <p14:tracePt t="31574" x="1538288" y="1289050"/>
          <p14:tracePt t="31582" x="1289050" y="1289050"/>
          <p14:tracePt t="31590" x="1163638" y="1238250"/>
          <p14:tracePt t="31598" x="987425" y="1238250"/>
          <p14:tracePt t="31606" x="887413" y="1238250"/>
          <p14:tracePt t="31614" x="812800" y="1238250"/>
          <p14:tracePt t="31622" x="738188" y="1238250"/>
          <p14:tracePt t="31630" x="712788" y="1238250"/>
          <p14:tracePt t="31638" x="674688" y="1238250"/>
          <p14:tracePt t="31646" x="663575" y="1238250"/>
          <p14:tracePt t="31654" x="638175" y="1238250"/>
          <p14:tracePt t="31663" x="625475" y="1214438"/>
          <p14:tracePt t="31669" x="512763" y="1214438"/>
          <p14:tracePt t="31678" x="474663" y="1214438"/>
          <p14:tracePt t="31685" x="387350" y="1214438"/>
          <p14:tracePt t="31694" x="325438" y="1214438"/>
          <p14:tracePt t="31701" x="274638" y="1227138"/>
          <p14:tracePt t="31710" x="238125" y="1227138"/>
          <p14:tracePt t="31717" x="200025" y="1227138"/>
          <p14:tracePt t="31726" x="187325" y="1227138"/>
          <p14:tracePt t="31733" x="174625" y="1227138"/>
          <p14:tracePt t="31742" x="150813" y="1227138"/>
          <p14:tracePt t="31749" x="125413" y="1238250"/>
          <p14:tracePt t="31758" x="87313" y="1238250"/>
          <p14:tracePt t="31765" x="87313" y="1263650"/>
          <p14:tracePt t="31773" x="61913" y="1263650"/>
          <p14:tracePt t="31782" x="38100" y="1263650"/>
          <p14:tracePt t="31790" x="38100" y="1276350"/>
          <p14:tracePt t="31822" x="38100" y="1289050"/>
          <p14:tracePt t="31846" x="50800" y="1289050"/>
          <p14:tracePt t="31853" x="74613" y="1301750"/>
          <p14:tracePt t="31861" x="87313" y="1301750"/>
          <p14:tracePt t="31869" x="112713" y="1314450"/>
          <p14:tracePt t="31877" x="150813" y="1327150"/>
          <p14:tracePt t="31885" x="187325" y="1350963"/>
          <p14:tracePt t="31894" x="261938" y="1363663"/>
          <p14:tracePt t="31901" x="363538" y="1376363"/>
          <p14:tracePt t="31910" x="450850" y="1401763"/>
          <p14:tracePt t="31917" x="525463" y="1401763"/>
          <p14:tracePt t="31925" x="563563" y="1401763"/>
          <p14:tracePt t="31933" x="574675" y="1401763"/>
          <p14:tracePt t="32335" x="550863" y="1401763"/>
          <p14:tracePt t="32341" x="512763" y="1401763"/>
          <p14:tracePt t="32349" x="500063" y="1401763"/>
          <p14:tracePt t="32358" x="474663" y="1401763"/>
          <p14:tracePt t="32437" x="463550" y="1401763"/>
          <p14:tracePt t="32445" x="450850" y="1401763"/>
          <p14:tracePt t="32637" x="474663" y="1401763"/>
          <p14:tracePt t="32645" x="538163" y="1401763"/>
          <p14:tracePt t="32654" x="612775" y="1401763"/>
          <p14:tracePt t="32661" x="712788" y="1401763"/>
          <p14:tracePt t="32669" x="776288" y="1414463"/>
          <p14:tracePt t="32677" x="876300" y="1414463"/>
          <p14:tracePt t="32685" x="987425" y="1427163"/>
          <p14:tracePt t="32694" x="1050925" y="1427163"/>
          <p14:tracePt t="32701" x="1076325" y="1427163"/>
          <p14:tracePt t="32710" x="1112838" y="1427163"/>
          <p14:tracePt t="32717" x="1125538" y="1427163"/>
          <p14:tracePt t="32727" x="1150938" y="1427163"/>
          <p14:tracePt t="32733" x="1163638" y="1427163"/>
          <p14:tracePt t="32743" x="1189038" y="1427163"/>
          <p14:tracePt t="32757" x="1200150" y="1427163"/>
          <p14:tracePt t="32766" x="1225550" y="1427163"/>
          <p14:tracePt t="32774" x="1263650" y="1427163"/>
          <p14:tracePt t="32782" x="1325563" y="1427163"/>
          <p14:tracePt t="32790" x="1425575" y="1427163"/>
          <p14:tracePt t="32798" x="1501775" y="1427163"/>
          <p14:tracePt t="32806" x="1550988" y="1427163"/>
          <p14:tracePt t="32814" x="1612900" y="1427163"/>
          <p14:tracePt t="32822" x="1714500" y="1427163"/>
          <p14:tracePt t="32830" x="1763713" y="1427163"/>
          <p14:tracePt t="32838" x="1838325" y="1427163"/>
          <p14:tracePt t="32846" x="1901825" y="1427163"/>
          <p14:tracePt t="32854" x="1951038" y="1439863"/>
          <p14:tracePt t="32862" x="1976438" y="1439863"/>
          <p14:tracePt t="32902" x="1989138" y="1439863"/>
          <p14:tracePt t="32927" x="2014538" y="1439863"/>
          <p14:tracePt t="32935" x="2089150" y="1439863"/>
          <p14:tracePt t="32943" x="2163763" y="1439863"/>
          <p14:tracePt t="32949" x="2301875" y="1439863"/>
          <p14:tracePt t="32957" x="2363788" y="1439863"/>
          <p14:tracePt t="32965" x="2463800" y="1439863"/>
          <p14:tracePt t="32973" x="2563813" y="1439863"/>
          <p14:tracePt t="32989" x="2576513" y="1439863"/>
          <p14:tracePt t="33134" x="2627313" y="1439863"/>
          <p14:tracePt t="33144" x="2663825" y="1439863"/>
          <p14:tracePt t="33150" x="2676525" y="1439863"/>
          <p14:tracePt t="33238" x="2689225" y="1439863"/>
          <p14:tracePt t="33246" x="2701925" y="1439863"/>
          <p14:tracePt t="33413" x="2701925" y="1489075"/>
          <p14:tracePt t="33421" x="2701925" y="1514475"/>
          <p14:tracePt t="33429" x="2701925" y="1539875"/>
          <p14:tracePt t="33445" x="2727325" y="1552575"/>
          <p14:tracePt t="33453" x="2727325" y="1563688"/>
          <p14:tracePt t="34045" x="2714625" y="1563688"/>
          <p14:tracePt t="34053" x="2701925" y="1563688"/>
          <p14:tracePt t="34367" x="2689225" y="1563688"/>
          <p14:tracePt t="34375" x="2676525" y="1563688"/>
          <p14:tracePt t="34383" x="2663825" y="1563688"/>
          <p14:tracePt t="34653" x="2651125" y="1563688"/>
          <p14:tracePt t="34862" x="2663825" y="1563688"/>
          <p14:tracePt t="34894" x="2689225" y="1563688"/>
          <p14:tracePt t="34934" x="2701925" y="1563688"/>
          <p14:tracePt t="35117" x="2714625" y="1563688"/>
          <p14:tracePt t="35141" x="2727325" y="1563688"/>
          <p14:tracePt t="35149" x="2740025" y="1563688"/>
          <p14:tracePt t="35165" x="2752725" y="1563688"/>
          <p14:tracePt t="35471" x="2727325" y="1563688"/>
          <p14:tracePt t="35614" x="2714625" y="1563688"/>
          <p14:tracePt t="35741" x="2701925" y="1563688"/>
          <p14:tracePt t="35749" x="2689225" y="1563688"/>
          <p14:tracePt t="36030" x="2676525" y="1563688"/>
          <p14:tracePt t="36037" x="2663825" y="1563688"/>
          <p14:tracePt t="36293" x="2651125" y="1563688"/>
          <p14:tracePt t="36301" x="2640013" y="1563688"/>
          <p14:tracePt t="36384" x="2640013" y="1576388"/>
          <p14:tracePt t="36582" x="2627313" y="1576388"/>
          <p14:tracePt t="36637" x="2614613" y="1576388"/>
          <p14:tracePt t="36678" x="2601913" y="1576388"/>
          <p14:tracePt t="36966" x="2589213" y="1576388"/>
          <p14:tracePt t="37006" x="2589213" y="1589088"/>
          <p14:tracePt t="37062" x="2689225" y="1589088"/>
          <p14:tracePt t="37070" x="2752725" y="1614488"/>
          <p14:tracePt t="37079" x="2763838" y="1627188"/>
          <p14:tracePt t="37087" x="2852738" y="1627188"/>
          <p14:tracePt t="37096" x="2940050" y="1627188"/>
          <p14:tracePt t="37103" x="2989263" y="1627188"/>
          <p14:tracePt t="37112" x="3040063" y="1627188"/>
          <p14:tracePt t="37118" x="3065463" y="1627188"/>
          <p14:tracePt t="37134" x="3076575" y="1627188"/>
          <p14:tracePt t="37158" x="3089275" y="1627188"/>
          <p14:tracePt t="37214" x="3140075" y="1627188"/>
          <p14:tracePt t="37222" x="3252788" y="1639888"/>
          <p14:tracePt t="37230" x="3389313" y="1639888"/>
          <p14:tracePt t="37238" x="3452813" y="1652588"/>
          <p14:tracePt t="37247" x="3578225" y="1652588"/>
          <p14:tracePt t="37254" x="3627438" y="1663700"/>
          <p14:tracePt t="37264" x="3678238" y="1663700"/>
          <p14:tracePt t="37270" x="3714750" y="1663700"/>
          <p14:tracePt t="37341" x="3727450" y="1663700"/>
          <p14:tracePt t="37349" x="3727450" y="1652588"/>
          <p14:tracePt t="37357" x="3740150" y="1652588"/>
          <p14:tracePt t="37381" x="3802063" y="1652588"/>
          <p14:tracePt t="37389" x="3902075" y="1652588"/>
          <p14:tracePt t="37421" x="3902075" y="1663700"/>
          <p14:tracePt t="37429" x="3940175" y="1663700"/>
          <p14:tracePt t="37437" x="3940175" y="1652588"/>
          <p14:tracePt t="37445" x="3952875" y="1652588"/>
          <p14:tracePt t="37543" x="3990975" y="1652588"/>
          <p14:tracePt t="37551" x="3990975" y="1639888"/>
          <p14:tracePt t="37559" x="4002088" y="1639888"/>
          <p14:tracePt t="37583" x="4014788" y="1639888"/>
          <p14:tracePt t="38022" x="4127500" y="1627188"/>
          <p14:tracePt t="38038" x="4214813" y="1627188"/>
          <p14:tracePt t="38046" x="4403725" y="1627188"/>
          <p14:tracePt t="38055" x="4465638" y="1627188"/>
          <p14:tracePt t="38062" x="4678363" y="1627188"/>
          <p14:tracePt t="38069" x="4716463" y="1627188"/>
          <p14:tracePt t="38077" x="4765675" y="1639888"/>
          <p14:tracePt t="38085" x="4816475" y="1639888"/>
          <p14:tracePt t="38094" x="4865688" y="1639888"/>
          <p14:tracePt t="38101" x="4878388" y="1639888"/>
          <p14:tracePt t="38182" x="4891088" y="1639888"/>
          <p14:tracePt t="38279" x="4903788" y="1639888"/>
          <p14:tracePt t="38286" x="4916488" y="1639888"/>
          <p14:tracePt t="38295" x="4953000" y="1639888"/>
          <p14:tracePt t="38302" x="5029200" y="1601788"/>
          <p14:tracePt t="38313" x="5103813" y="1576388"/>
          <p14:tracePt t="38319" x="5203825" y="1552575"/>
          <p14:tracePt t="38329" x="5329238" y="1527175"/>
          <p14:tracePt t="38334" x="5429250" y="1501775"/>
          <p14:tracePt t="38342" x="5554663" y="1463675"/>
          <p14:tracePt t="38349" x="5665788" y="1450975"/>
          <p14:tracePt t="38357" x="5729288" y="1427163"/>
          <p14:tracePt t="38365" x="5829300" y="1401763"/>
          <p14:tracePt t="38373" x="5854700" y="1401763"/>
          <p14:tracePt t="38381" x="5867400" y="1389063"/>
          <p14:tracePt t="38533" x="5842000" y="1401763"/>
          <p14:tracePt t="38542" x="5842000" y="1414463"/>
          <p14:tracePt t="38549" x="5816600" y="1414463"/>
          <p14:tracePt t="38558" x="5816600" y="1427163"/>
          <p14:tracePt t="38590" x="5816600" y="1439863"/>
          <p14:tracePt t="38598" x="5803900" y="1463675"/>
          <p14:tracePt t="38607" x="5803900" y="1489075"/>
          <p14:tracePt t="38614" x="5778500" y="1514475"/>
          <p14:tracePt t="38623" x="5778500" y="1539875"/>
          <p14:tracePt t="38631" x="5767388" y="1576388"/>
          <p14:tracePt t="38654" x="5767388" y="1589088"/>
          <p14:tracePt t="38662" x="5767388" y="1614488"/>
          <p14:tracePt t="38717" x="5754688" y="1639888"/>
          <p14:tracePt t="38726" x="5741988" y="1663700"/>
          <p14:tracePt t="38734" x="5729288" y="1689100"/>
          <p14:tracePt t="38742" x="5716588" y="1701800"/>
          <p14:tracePt t="38749" x="5716588" y="1727200"/>
          <p14:tracePt t="38757" x="5716588" y="1752600"/>
          <p14:tracePt t="38774" x="5703888" y="1765300"/>
          <p14:tracePt t="38814" x="5691188" y="1765300"/>
          <p14:tracePt t="38886" x="5654675" y="1765300"/>
          <p14:tracePt t="38895" x="5629275" y="1776413"/>
          <p14:tracePt t="38902" x="5578475" y="1776413"/>
          <p14:tracePt t="38910" x="5554663" y="1776413"/>
          <p14:tracePt t="38917" x="5554663" y="1789113"/>
          <p14:tracePt t="38981" x="5516563" y="1789113"/>
          <p14:tracePt t="39005" x="5516563" y="1776413"/>
          <p14:tracePt t="39013" x="5491163" y="1776413"/>
          <p14:tracePt t="39077" x="5465763" y="1776413"/>
          <p14:tracePt t="39263" x="5454650" y="1776413"/>
          <p14:tracePt t="39270" x="5416550" y="1776413"/>
          <p14:tracePt t="39295" x="5416550" y="1765300"/>
          <p14:tracePt t="39312" x="5391150" y="1765300"/>
          <p14:tracePt t="39318" x="5378450" y="1765300"/>
          <p14:tracePt t="39335" x="5378450" y="1752600"/>
          <p14:tracePt t="39606" x="5378450" y="1739900"/>
          <p14:tracePt t="39943" x="5378450" y="1727200"/>
          <p14:tracePt t="39951" x="5365750" y="1727200"/>
          <p14:tracePt t="40247" x="5353050" y="1714500"/>
          <p14:tracePt t="40278" x="5353050" y="1701800"/>
          <p14:tracePt t="40549" x="5353050" y="1676400"/>
          <p14:tracePt t="40830" x="5353050" y="1663700"/>
          <p14:tracePt t="40870" x="5353050" y="1652588"/>
          <p14:tracePt t="40982" x="5316538" y="1765300"/>
          <p14:tracePt t="40991" x="5229225" y="1914525"/>
          <p14:tracePt t="40999" x="5141913" y="2052638"/>
          <p14:tracePt t="41006" x="5078413" y="2139950"/>
          <p14:tracePt t="41014" x="5078413" y="2239963"/>
          <p14:tracePt t="41022" x="5003800" y="2352675"/>
          <p14:tracePt t="41030" x="4878388" y="2465388"/>
          <p14:tracePt t="41038" x="4752975" y="2590800"/>
          <p14:tracePt t="41046" x="4678363" y="2652713"/>
          <p14:tracePt t="41053" x="4603750" y="2716213"/>
          <p14:tracePt t="41062" x="4478338" y="2778125"/>
          <p14:tracePt t="41069" x="4427538" y="2828925"/>
          <p14:tracePt t="41078" x="4352925" y="2890838"/>
          <p14:tracePt t="41085" x="4352925" y="2903538"/>
          <p14:tracePt t="41095" x="4327525" y="2916238"/>
          <p14:tracePt t="41101" x="4291013" y="2941638"/>
          <p14:tracePt t="41111" x="4240213" y="2941638"/>
          <p14:tracePt t="41117" x="4191000" y="2965450"/>
          <p14:tracePt t="41125" x="4065588" y="3003550"/>
          <p14:tracePt t="41133" x="3978275" y="3016250"/>
          <p14:tracePt t="41141" x="3827463" y="3065463"/>
          <p14:tracePt t="41149" x="3678238" y="3116263"/>
          <p14:tracePt t="41157" x="3527425" y="3141663"/>
          <p14:tracePt t="41165" x="3327400" y="3190875"/>
          <p14:tracePt t="41173" x="3165475" y="3216275"/>
          <p14:tracePt t="41181" x="3014663" y="3278188"/>
          <p14:tracePt t="41189" x="2876550" y="3328988"/>
          <p14:tracePt t="41197" x="2714625" y="3390900"/>
          <p14:tracePt t="41205" x="2576513" y="3441700"/>
          <p14:tracePt t="41213" x="2501900" y="3479800"/>
          <p14:tracePt t="41221" x="2389188" y="3529013"/>
          <p14:tracePt t="41229" x="2338388" y="3554413"/>
          <p14:tracePt t="41237" x="2289175" y="3579813"/>
          <p14:tracePt t="41245" x="2238375" y="3603625"/>
          <p14:tracePt t="41253" x="2201863" y="3616325"/>
          <p14:tracePt t="41262" x="2163763" y="3641725"/>
          <p14:tracePt t="41269" x="2138363" y="3641725"/>
          <p14:tracePt t="41278" x="2114550" y="3654425"/>
          <p14:tracePt t="41285" x="2038350" y="3679825"/>
          <p14:tracePt t="41294" x="2014538" y="3679825"/>
          <p14:tracePt t="41301" x="1976438" y="3679825"/>
          <p14:tracePt t="41317" x="1951038" y="3679825"/>
          <p14:tracePt t="41334" x="1951038" y="3667125"/>
          <p14:tracePt t="41342" x="1938338" y="3641725"/>
          <p14:tracePt t="41350" x="1925638" y="3590925"/>
          <p14:tracePt t="41358" x="1925638" y="3567113"/>
          <p14:tracePt t="41366" x="1925638" y="3541713"/>
          <p14:tracePt t="41374" x="1925638" y="3516313"/>
          <p14:tracePt t="41382" x="1925638" y="3503613"/>
          <p14:tracePt t="41398" x="1925638" y="3490913"/>
          <p14:tracePt t="41422" x="1925638" y="3479800"/>
          <p14:tracePt t="41430" x="1925638" y="3467100"/>
          <p14:tracePt t="41438" x="1925638" y="3454400"/>
          <p14:tracePt t="41446" x="1925638" y="3416300"/>
          <p14:tracePt t="41454" x="1925638" y="3378200"/>
          <p14:tracePt t="41464" x="1925638" y="3341688"/>
          <p14:tracePt t="41469" x="1925638" y="3278188"/>
          <p14:tracePt t="41479" x="1951038" y="3203575"/>
          <p14:tracePt t="41486" x="1989138" y="3116263"/>
          <p14:tracePt t="41496" x="2025650" y="3041650"/>
          <p14:tracePt t="41502" x="2063750" y="2965450"/>
          <p14:tracePt t="41511" x="2101850" y="2903538"/>
          <p14:tracePt t="41518" x="2127250" y="2852738"/>
          <p14:tracePt t="41528" x="2163763" y="2816225"/>
          <p14:tracePt t="41534" x="2189163" y="2778125"/>
          <p14:tracePt t="41542" x="2201863" y="2778125"/>
          <p14:tracePt t="41550" x="2201863" y="2765425"/>
          <p14:tracePt t="41677" x="2201863" y="2716213"/>
          <p14:tracePt t="41685" x="2201863" y="2678113"/>
          <p14:tracePt t="41694" x="2201863" y="2665413"/>
          <p14:tracePt t="41701" x="2201863" y="2652713"/>
          <p14:tracePt t="41710" x="2201863" y="2640013"/>
          <p14:tracePt t="41717" x="2201863" y="2627313"/>
          <p14:tracePt t="41733" x="2201863" y="2603500"/>
          <p14:tracePt t="41749" x="2201863" y="2590800"/>
          <p14:tracePt t="41765" x="2201863" y="2578100"/>
          <p14:tracePt t="41773" x="2201863" y="2565400"/>
          <p14:tracePt t="41781" x="2201863" y="2552700"/>
          <p14:tracePt t="41798" x="2201863" y="2527300"/>
          <p14:tracePt t="41814" x="2201863" y="2503488"/>
          <p14:tracePt t="41822" x="2227263" y="2478088"/>
          <p14:tracePt t="41830" x="2227263" y="2439988"/>
          <p14:tracePt t="41838" x="2251075" y="2439988"/>
          <p14:tracePt t="41847" x="2263775" y="2414588"/>
          <p14:tracePt t="41854" x="2276475" y="2403475"/>
          <p14:tracePt t="41863" x="2276475" y="2390775"/>
          <p14:tracePt t="41927" x="2276475" y="2378075"/>
          <p14:tracePt t="41958" x="2276475" y="2365375"/>
          <p14:tracePt t="42397" x="2314575" y="2327275"/>
          <p14:tracePt t="42406" x="2376488" y="2314575"/>
          <p14:tracePt t="42413" x="2401888" y="2303463"/>
          <p14:tracePt t="42421" x="2414588" y="2290763"/>
          <p14:tracePt t="42429" x="2414588" y="2265363"/>
          <p14:tracePt t="42437" x="2451100" y="2252663"/>
          <p14:tracePt t="42445" x="2451100" y="2239963"/>
          <p14:tracePt t="42453" x="2463800" y="2239963"/>
          <p14:tracePt t="42990" x="2463800" y="2227263"/>
          <p14:tracePt t="43007" x="2463800" y="2190750"/>
          <p14:tracePt t="43014" x="2427288" y="2127250"/>
          <p14:tracePt t="43023" x="2414588" y="2089150"/>
          <p14:tracePt t="43031" x="2401888" y="2052638"/>
          <p14:tracePt t="43038" x="2401888" y="2027238"/>
          <p14:tracePt t="43048" x="2389188" y="1989138"/>
          <p14:tracePt t="43055" x="2389188" y="1952625"/>
          <p14:tracePt t="43064" x="2376488" y="1914525"/>
          <p14:tracePt t="43070" x="2363788" y="1901825"/>
          <p14:tracePt t="43079" x="2363788" y="1889125"/>
          <p14:tracePt t="43086" x="2363788" y="1876425"/>
          <p14:tracePt t="43102" x="2351088" y="1876425"/>
          <p14:tracePt t="43261" x="2363788" y="1876425"/>
          <p14:tracePt t="43269" x="2376488" y="1865313"/>
          <p14:tracePt t="43293" x="2401888" y="1865313"/>
          <p14:tracePt t="43445" x="2414588" y="1865313"/>
          <p14:tracePt t="43453" x="2439988" y="1852613"/>
          <p14:tracePt t="43461" x="2514600" y="1839913"/>
          <p14:tracePt t="43470" x="2627313" y="1827213"/>
          <p14:tracePt t="43479" x="2701925" y="1801813"/>
          <p14:tracePt t="43486" x="2740025" y="1801813"/>
          <p14:tracePt t="43496" x="2789238" y="1789113"/>
          <p14:tracePt t="43502" x="2827338" y="1776413"/>
          <p14:tracePt t="43511" x="2876550" y="1765300"/>
          <p14:tracePt t="43518" x="2927350" y="1765300"/>
          <p14:tracePt t="43526" x="2989263" y="1752600"/>
          <p14:tracePt t="43534" x="3027363" y="1752600"/>
          <p14:tracePt t="43542" x="3076575" y="1752600"/>
          <p14:tracePt t="43558" x="3114675" y="1739900"/>
          <p14:tracePt t="43566" x="3127375" y="1739900"/>
          <p14:tracePt t="43574" x="3140075" y="1739900"/>
          <p14:tracePt t="43582" x="3152775" y="1739900"/>
          <p14:tracePt t="43663" x="3152775" y="1727200"/>
          <p14:tracePt t="43701" x="3176588" y="1727200"/>
          <p14:tracePt t="43710" x="3189288" y="1701800"/>
          <p14:tracePt t="43717" x="3201988" y="1701800"/>
          <p14:tracePt t="43733" x="3214688" y="1689100"/>
          <p14:tracePt t="43741" x="3214688" y="1676400"/>
          <p14:tracePt t="44182" x="3201988" y="1676400"/>
          <p14:tracePt t="44445" x="3189288" y="1676400"/>
          <p14:tracePt t="45334" x="3276600" y="1676400"/>
          <p14:tracePt t="45350" x="3314700" y="1689100"/>
          <p14:tracePt t="45359" x="3440113" y="1689100"/>
          <p14:tracePt t="45367" x="3465513" y="1689100"/>
          <p14:tracePt t="45374" x="3627438" y="1652588"/>
          <p14:tracePt t="45382" x="3827463" y="1652588"/>
          <p14:tracePt t="45390" x="4002088" y="1627188"/>
          <p14:tracePt t="45398" x="4090988" y="1614488"/>
          <p14:tracePt t="45405" x="4252913" y="1614488"/>
          <p14:tracePt t="45413" x="4352925" y="1614488"/>
          <p14:tracePt t="45421" x="4391025" y="1589088"/>
          <p14:tracePt t="45429" x="4465638" y="1576388"/>
          <p14:tracePt t="45437" x="4478338" y="1576388"/>
          <p14:tracePt t="45445" x="4552950" y="1563688"/>
          <p14:tracePt t="45453" x="4578350" y="1563688"/>
          <p14:tracePt t="45462" x="4591050" y="1563688"/>
          <p14:tracePt t="45469" x="4603750" y="1552575"/>
          <p14:tracePt t="45478" x="4640263" y="1539875"/>
          <p14:tracePt t="45485" x="4652963" y="1539875"/>
          <p14:tracePt t="45495" x="4665663" y="1563688"/>
          <p14:tracePt t="45501" x="4752975" y="1563688"/>
          <p14:tracePt t="45511" x="4916488" y="1552575"/>
          <p14:tracePt t="45517" x="5103813" y="1539875"/>
          <p14:tracePt t="45526" x="5229225" y="1527175"/>
          <p14:tracePt t="45533" x="5303838" y="1514475"/>
          <p14:tracePt t="45541" x="5391150" y="1501775"/>
          <p14:tracePt t="45550" x="5541963" y="1501775"/>
          <p14:tracePt t="45559" x="5678488" y="1476375"/>
          <p14:tracePt t="45567" x="5741988" y="1463675"/>
          <p14:tracePt t="45574" x="5778500" y="1463675"/>
          <p14:tracePt t="45582" x="5803900" y="1450975"/>
          <p14:tracePt t="45599" x="5803900" y="1439863"/>
          <p14:tracePt t="45622" x="5829300" y="1439863"/>
          <p14:tracePt t="45639" x="5878513" y="1427163"/>
          <p14:tracePt t="45648" x="5903913" y="1414463"/>
          <p14:tracePt t="45655" x="5991225" y="1376363"/>
          <p14:tracePt t="45663" x="6091238" y="1363663"/>
          <p14:tracePt t="45669" x="6191250" y="1339850"/>
          <p14:tracePt t="45679" x="6291263" y="1327150"/>
          <p14:tracePt t="45685" x="6342063" y="1327150"/>
          <p14:tracePt t="45695" x="6416675" y="1314450"/>
          <p14:tracePt t="45702" x="6467475" y="1301750"/>
          <p14:tracePt t="45710" x="6492875" y="1301750"/>
          <p14:tracePt t="45798" x="6503988" y="1301750"/>
          <p14:tracePt t="45814" x="6567488" y="1289050"/>
          <p14:tracePt t="45822" x="6629400" y="1289050"/>
          <p14:tracePt t="45830" x="6680200" y="1289050"/>
          <p14:tracePt t="45838" x="6742113" y="1263650"/>
          <p14:tracePt t="45846" x="6767513" y="1263650"/>
          <p14:tracePt t="45854" x="6792913" y="1263650"/>
          <p14:tracePt t="45863" x="6829425" y="1250950"/>
          <p14:tracePt t="45870" x="6842125" y="1250950"/>
          <p14:tracePt t="45879" x="6854825" y="1250950"/>
          <p14:tracePt t="46166" x="6842125" y="1250950"/>
          <p14:tracePt t="46175" x="6829425" y="1250950"/>
          <p14:tracePt t="46334" x="6829425" y="1238250"/>
          <p14:tracePt t="46439" x="6805613" y="1238250"/>
          <p14:tracePt t="46718" x="6780213" y="1238250"/>
          <p14:tracePt t="47022" x="6754813" y="1238250"/>
          <p14:tracePt t="47238" x="6742113" y="1238250"/>
          <p14:tracePt t="47319" x="6704013" y="1263650"/>
          <p14:tracePt t="47327" x="6654800" y="1301750"/>
          <p14:tracePt t="47335" x="6616700" y="1339850"/>
          <p14:tracePt t="47342" x="6516688" y="1401763"/>
          <p14:tracePt t="47351" x="6442075" y="1450975"/>
          <p14:tracePt t="47359" x="6329363" y="1489075"/>
          <p14:tracePt t="47366" x="6254750" y="1539875"/>
          <p14:tracePt t="47374" x="6142038" y="1576388"/>
          <p14:tracePt t="47382" x="6042025" y="1663700"/>
          <p14:tracePt t="47390" x="5967413" y="1701800"/>
          <p14:tracePt t="47398" x="5929313" y="1727200"/>
          <p14:tracePt t="47406" x="5816600" y="1776413"/>
          <p14:tracePt t="47414" x="5754688" y="1814513"/>
          <p14:tracePt t="47422" x="5665788" y="1852613"/>
          <p14:tracePt t="47430" x="5591175" y="1889125"/>
          <p14:tracePt t="47438" x="5516563" y="1927225"/>
          <p14:tracePt t="47448" x="5454650" y="1965325"/>
          <p14:tracePt t="47454" x="5378450" y="2014538"/>
          <p14:tracePt t="47463" x="5291138" y="2052638"/>
          <p14:tracePt t="47470" x="5216525" y="2089150"/>
          <p14:tracePt t="47479" x="5103813" y="2139950"/>
          <p14:tracePt t="47486" x="5029200" y="2178050"/>
          <p14:tracePt t="47496" x="4891088" y="2252663"/>
          <p14:tracePt t="47502" x="4829175" y="2278063"/>
          <p14:tracePt t="47510" x="4791075" y="2278063"/>
          <p14:tracePt t="47518" x="4727575" y="2303463"/>
          <p14:tracePt t="47526" x="4665663" y="2314575"/>
          <p14:tracePt t="47534" x="4640263" y="2327275"/>
          <p14:tracePt t="47542" x="4603750" y="2339975"/>
          <p14:tracePt t="47550" x="4565650" y="2339975"/>
          <p14:tracePt t="47558" x="4503738" y="2365375"/>
          <p14:tracePt t="47566" x="4465638" y="2378075"/>
          <p14:tracePt t="47574" x="4440238" y="2390775"/>
          <p14:tracePt t="47589" x="4403725" y="2403475"/>
          <p14:tracePt t="47597" x="4291013" y="2439988"/>
          <p14:tracePt t="47605" x="4140200" y="2465388"/>
          <p14:tracePt t="47613" x="3990975" y="2516188"/>
          <p14:tracePt t="47621" x="3865563" y="2540000"/>
          <p14:tracePt t="47629" x="3765550" y="2565400"/>
          <p14:tracePt t="47637" x="3627438" y="2590800"/>
          <p14:tracePt t="47646" x="3514725" y="2616200"/>
          <p14:tracePt t="47653" x="3440113" y="2640013"/>
          <p14:tracePt t="47662" x="3302000" y="2665413"/>
          <p14:tracePt t="47669" x="3201988" y="2716213"/>
          <p14:tracePt t="47678" x="3127375" y="2716213"/>
          <p14:tracePt t="47685" x="3089275" y="2728913"/>
          <p14:tracePt t="47695" x="3014663" y="2740025"/>
          <p14:tracePt t="47701" x="3001963" y="2752725"/>
          <p14:tracePt t="47709" x="2940050" y="2765425"/>
          <p14:tracePt t="47717" x="2901950" y="2765425"/>
          <p14:tracePt t="47725" x="2863850" y="2778125"/>
          <p14:tracePt t="47733" x="2840038" y="2790825"/>
          <p14:tracePt t="47741" x="2801938" y="2803525"/>
          <p14:tracePt t="47749" x="2776538" y="2803525"/>
          <p14:tracePt t="47757" x="2776538" y="2816225"/>
          <p14:tracePt t="47765" x="2752725" y="2816225"/>
          <p14:tracePt t="47773" x="2727325" y="2828925"/>
          <p14:tracePt t="47781" x="2689225" y="2828925"/>
          <p14:tracePt t="47789" x="2627313" y="2865438"/>
          <p14:tracePt t="47797" x="2576513" y="2890838"/>
          <p14:tracePt t="47806" x="2489200" y="2916238"/>
          <p14:tracePt t="47814" x="2451100" y="2928938"/>
          <p14:tracePt t="47821" x="2376488" y="2952750"/>
          <p14:tracePt t="47830" x="2351088" y="2965450"/>
          <p14:tracePt t="47838" x="2289175" y="2965450"/>
          <p14:tracePt t="47846" x="2201863" y="2978150"/>
          <p14:tracePt t="47853" x="2163763" y="2990850"/>
          <p14:tracePt t="47863" x="2138363" y="2990850"/>
          <p14:tracePt t="47870" x="2127250" y="3003550"/>
          <p14:tracePt t="47878" x="2089150" y="3003550"/>
          <p14:tracePt t="47886" x="2089150" y="3016250"/>
          <p14:tracePt t="47895" x="2076450" y="3016250"/>
          <p14:tracePt t="47902" x="2063750" y="3016250"/>
          <p14:tracePt t="47935" x="2063750" y="3028950"/>
          <p14:tracePt t="47974" x="2038350" y="3028950"/>
          <p14:tracePt t="47982" x="2014538" y="3028950"/>
          <p14:tracePt t="47991" x="1989138" y="3041650"/>
          <p14:tracePt t="47998" x="1951038" y="3041650"/>
          <p14:tracePt t="48007" x="1901825" y="3054350"/>
          <p14:tracePt t="48015" x="1838325" y="3065463"/>
          <p14:tracePt t="48030" x="1814513" y="3065463"/>
          <p14:tracePt t="48038" x="1801813" y="3065463"/>
          <p14:tracePt t="48047" x="1789113" y="3065463"/>
          <p14:tracePt t="48070" x="1776413" y="3065463"/>
          <p14:tracePt t="48125" x="1763713" y="3065463"/>
          <p14:tracePt t="48149" x="1751013" y="3078163"/>
          <p14:tracePt t="48165" x="1738313" y="3078163"/>
          <p14:tracePt t="48982" x="1751013" y="3078163"/>
          <p14:tracePt t="48990" x="1763713" y="3078163"/>
          <p14:tracePt t="49006" x="1814513" y="3078163"/>
          <p14:tracePt t="49014" x="1825625" y="3078163"/>
          <p14:tracePt t="49022" x="1851025" y="3078163"/>
          <p14:tracePt t="49047" x="1889125" y="3078163"/>
          <p14:tracePt t="49054" x="1901825" y="3078163"/>
          <p14:tracePt t="49086" x="1925638" y="3078163"/>
          <p14:tracePt t="49095" x="1938338" y="3078163"/>
          <p14:tracePt t="49133" x="1938338" y="3090863"/>
          <p14:tracePt t="49142" x="1951038" y="3103563"/>
          <p14:tracePt t="49150" x="2001838" y="3103563"/>
          <p14:tracePt t="49158" x="2025650" y="3116263"/>
          <p14:tracePt t="49166" x="2038350" y="3116263"/>
          <p14:tracePt t="49174" x="2051050" y="3116263"/>
          <p14:tracePt t="49277" x="2063750" y="3116263"/>
          <p14:tracePt t="49301" x="2063750" y="3128963"/>
          <p14:tracePt t="49389" x="2076450" y="3128963"/>
          <p14:tracePt t="49421" x="2089150" y="3128963"/>
          <p14:tracePt t="49437" x="2101850" y="3128963"/>
          <p14:tracePt t="49461" x="2114550" y="3128963"/>
          <p14:tracePt t="49717" x="2127250" y="3128963"/>
          <p14:tracePt t="49853" x="2127250" y="3116263"/>
          <p14:tracePt t="49989" x="2127250" y="3103563"/>
          <p14:tracePt t="49997" x="2163763" y="3090863"/>
          <p14:tracePt t="50005" x="2189163" y="3065463"/>
          <p14:tracePt t="50013" x="2238375" y="3065463"/>
          <p14:tracePt t="50021" x="2263775" y="3041650"/>
          <p14:tracePt t="50030" x="2314575" y="3016250"/>
          <p14:tracePt t="50037" x="2327275" y="2990850"/>
          <p14:tracePt t="50047" x="2401888" y="2952750"/>
          <p14:tracePt t="50054" x="2439988" y="2928938"/>
          <p14:tracePt t="50064" x="2527300" y="2903538"/>
          <p14:tracePt t="50069" x="2551113" y="2878138"/>
          <p14:tracePt t="50078" x="2601913" y="2865438"/>
          <p14:tracePt t="50086" x="2627313" y="2840038"/>
          <p14:tracePt t="50095" x="2663825" y="2840038"/>
          <p14:tracePt t="50102" x="2676525" y="2828925"/>
          <p14:tracePt t="50110" x="2689225" y="2816225"/>
          <p14:tracePt t="50142" x="2701925" y="2816225"/>
          <p14:tracePt t="50158" x="2714625" y="2803525"/>
          <p14:tracePt t="50166" x="2752725" y="2803525"/>
          <p14:tracePt t="50174" x="2789238" y="2790825"/>
          <p14:tracePt t="50182" x="2801938" y="2765425"/>
          <p14:tracePt t="50190" x="2876550" y="2752725"/>
          <p14:tracePt t="50197" x="2940050" y="2740025"/>
          <p14:tracePt t="50205" x="2976563" y="2716213"/>
          <p14:tracePt t="50214" x="3065463" y="2703513"/>
          <p14:tracePt t="50222" x="3140075" y="2690813"/>
          <p14:tracePt t="50230" x="3214688" y="2665413"/>
          <p14:tracePt t="50238" x="3252788" y="2652713"/>
          <p14:tracePt t="50247" x="3302000" y="2640013"/>
          <p14:tracePt t="50254" x="3389313" y="2627313"/>
          <p14:tracePt t="50264" x="3452813" y="2616200"/>
          <p14:tracePt t="50269" x="3514725" y="2603500"/>
          <p14:tracePt t="50279" x="3540125" y="2590800"/>
          <p14:tracePt t="50286" x="3589338" y="2590800"/>
          <p14:tracePt t="50296" x="3589338" y="2578100"/>
          <p14:tracePt t="50302" x="3640138" y="2565400"/>
          <p14:tracePt t="50310" x="3665538" y="2565400"/>
          <p14:tracePt t="50318" x="3689350" y="2565400"/>
          <p14:tracePt t="50326" x="3727450" y="2552700"/>
          <p14:tracePt t="50334" x="3752850" y="2552700"/>
          <p14:tracePt t="50342" x="3790950" y="2552700"/>
          <p14:tracePt t="50350" x="3814763" y="2552700"/>
          <p14:tracePt t="50365" x="3814763" y="2540000"/>
          <p14:tracePt t="50630" x="3802063" y="2540000"/>
          <p14:tracePt t="50639" x="3790950" y="2540000"/>
          <p14:tracePt t="50647" x="3778250" y="2540000"/>
          <p14:tracePt t="50655" x="3752850" y="2540000"/>
          <p14:tracePt t="50663" x="3714750" y="2540000"/>
          <p14:tracePt t="50670" x="3702050" y="2540000"/>
          <p14:tracePt t="50686" x="3689350" y="2540000"/>
          <p14:tracePt t="50718" x="3678238" y="2540000"/>
          <p14:tracePt t="50839" x="3627438" y="2540000"/>
          <p14:tracePt t="50847" x="3589338" y="2552700"/>
          <p14:tracePt t="50863" x="3578225" y="2552700"/>
          <p14:tracePt t="50917" x="3565525" y="2552700"/>
          <p14:tracePt t="50925" x="3552825" y="2552700"/>
          <p14:tracePt t="50933" x="3527425" y="2552700"/>
          <p14:tracePt t="51206" x="3578225" y="2552700"/>
          <p14:tracePt t="51214" x="3740150" y="2552700"/>
          <p14:tracePt t="51223" x="3790950" y="2552700"/>
          <p14:tracePt t="51287" x="3802063" y="2552700"/>
          <p14:tracePt t="51296" x="3814763" y="2552700"/>
          <p14:tracePt t="51302" x="3827463" y="2552700"/>
          <p14:tracePt t="51677" x="3840163" y="2552700"/>
          <p14:tracePt t="51694" x="3852863" y="2552700"/>
          <p14:tracePt t="51701" x="3865563" y="2552700"/>
          <p14:tracePt t="51757" x="3878263" y="2552700"/>
          <p14:tracePt t="51781" x="3878263" y="2540000"/>
          <p14:tracePt t="51845" x="3878263" y="2552700"/>
          <p14:tracePt t="51886" x="3878263" y="2565400"/>
          <p14:tracePt t="51911" x="3890963" y="2565400"/>
          <p14:tracePt t="51919" x="3902075" y="2565400"/>
          <p14:tracePt t="53277" x="3902075" y="2552700"/>
          <p14:tracePt t="53349" x="3902075" y="2540000"/>
          <p14:tracePt t="53413" x="3914775" y="2540000"/>
          <p14:tracePt t="53462" x="3914775" y="2527300"/>
          <p14:tracePt t="53582" x="3878263" y="2527300"/>
          <p14:tracePt t="53701" x="3878263" y="2516188"/>
          <p14:tracePt t="53725" x="3890963" y="2516188"/>
          <p14:tracePt t="53918" x="3878263" y="2516188"/>
          <p14:tracePt t="53966" x="3865563" y="2516188"/>
          <p14:tracePt t="54014" x="3840163" y="2516188"/>
          <p14:tracePt t="54078" x="3827463" y="2516188"/>
          <p14:tracePt t="54141" x="3814763" y="2516188"/>
          <p14:tracePt t="55293" x="3802063" y="2516188"/>
          <p14:tracePt t="55301" x="3790950" y="2540000"/>
          <p14:tracePt t="55309" x="3778250" y="2552700"/>
          <p14:tracePt t="55317" x="3778250" y="2565400"/>
          <p14:tracePt t="55325" x="3740150" y="2590800"/>
          <p14:tracePt t="55333" x="3727450" y="2603500"/>
          <p14:tracePt t="55341" x="3714750" y="2603500"/>
          <p14:tracePt t="55349" x="3689350" y="2616200"/>
          <p14:tracePt t="55357" x="3678238" y="2640013"/>
          <p14:tracePt t="55365" x="3640138" y="2652713"/>
          <p14:tracePt t="55373" x="3627438" y="2665413"/>
          <p14:tracePt t="55382" x="3602038" y="2690813"/>
          <p14:tracePt t="55390" x="3578225" y="2703513"/>
          <p14:tracePt t="55400" x="3552825" y="2728913"/>
          <p14:tracePt t="55406" x="3489325" y="2765425"/>
          <p14:tracePt t="55416" x="3465513" y="2778125"/>
          <p14:tracePt t="55422" x="3440113" y="2790825"/>
          <p14:tracePt t="55432" x="3376613" y="2852738"/>
          <p14:tracePt t="55438" x="3327400" y="2878138"/>
          <p14:tracePt t="55448" x="3240088" y="2903538"/>
          <p14:tracePt t="55454" x="3189288" y="2916238"/>
          <p14:tracePt t="55465" x="3152775" y="2941638"/>
          <p14:tracePt t="55470" x="3089275" y="2965450"/>
          <p14:tracePt t="55479" x="3065463" y="2965450"/>
          <p14:tracePt t="55486" x="3014663" y="2978150"/>
          <p14:tracePt t="55497" x="2927350" y="3016250"/>
          <p14:tracePt t="55502" x="2889250" y="3028950"/>
          <p14:tracePt t="55510" x="2852738" y="3041650"/>
          <p14:tracePt t="55518" x="2814638" y="3054350"/>
          <p14:tracePt t="55526" x="2776538" y="3054350"/>
          <p14:tracePt t="55534" x="2752725" y="3054350"/>
          <p14:tracePt t="55542" x="2701925" y="3054350"/>
          <p14:tracePt t="55550" x="2689225" y="3054350"/>
          <p14:tracePt t="55558" x="2663825" y="3054350"/>
          <p14:tracePt t="55566" x="2614613" y="3054350"/>
          <p14:tracePt t="55574" x="2563813" y="3054350"/>
          <p14:tracePt t="55583" x="2527300" y="3054350"/>
          <p14:tracePt t="55590" x="2476500" y="3054350"/>
          <p14:tracePt t="55598" x="2414588" y="3054350"/>
          <p14:tracePt t="55606" x="2363788" y="3054350"/>
          <p14:tracePt t="55615" x="2314575" y="3054350"/>
          <p14:tracePt t="55622" x="2201863" y="3065463"/>
          <p14:tracePt t="55632" x="2127250" y="3065463"/>
          <p14:tracePt t="55638" x="2001838" y="3090863"/>
          <p14:tracePt t="55648" x="1914525" y="3090863"/>
          <p14:tracePt t="55654" x="1838325" y="3090863"/>
          <p14:tracePt t="55664" x="1763713" y="3090863"/>
          <p14:tracePt t="55670" x="1676400" y="3090863"/>
          <p14:tracePt t="55679" x="1589088" y="3090863"/>
          <p14:tracePt t="55686" x="1550988" y="3090863"/>
          <p14:tracePt t="55695" x="1489075" y="3090863"/>
          <p14:tracePt t="55702" x="1425575" y="3090863"/>
          <p14:tracePt t="55710" x="1350963" y="3090863"/>
          <p14:tracePt t="55717" x="1300163" y="3090863"/>
          <p14:tracePt t="55726" x="1263650" y="3090863"/>
          <p14:tracePt t="55742" x="1225550" y="3090863"/>
          <p14:tracePt t="56055" x="1212850" y="3090863"/>
          <p14:tracePt t="56405" x="1212850" y="3078163"/>
          <p14:tracePt t="56429" x="1225550" y="3078163"/>
          <p14:tracePt t="56453" x="1238250" y="3078163"/>
          <p14:tracePt t="56558" x="1250950" y="3078163"/>
          <p14:tracePt t="56567" x="1276350" y="3065463"/>
          <p14:tracePt t="56575" x="1289050" y="3065463"/>
          <p14:tracePt t="56582" x="1312863" y="3065463"/>
          <p14:tracePt t="56589" x="1338263" y="3065463"/>
          <p14:tracePt t="56597" x="1350963" y="3054350"/>
          <p14:tracePt t="56605" x="1376363" y="3054350"/>
          <p14:tracePt t="56613" x="1389063" y="3054350"/>
          <p14:tracePt t="56621" x="1389063" y="3041650"/>
          <p14:tracePt t="56694" x="1425575" y="3041650"/>
          <p14:tracePt t="56702" x="1438275" y="3041650"/>
          <p14:tracePt t="56711" x="1489075" y="3041650"/>
          <p14:tracePt t="56718" x="1538288" y="3041650"/>
          <p14:tracePt t="56726" x="1576388" y="3041650"/>
          <p14:tracePt t="56734" x="1612900" y="3041650"/>
          <p14:tracePt t="56742" x="1638300" y="3041650"/>
          <p14:tracePt t="56750" x="1651000" y="3041650"/>
          <p14:tracePt t="56758" x="1663700" y="3041650"/>
          <p14:tracePt t="56909" x="1676400" y="3041650"/>
          <p14:tracePt t="56917" x="1714500" y="3041650"/>
          <p14:tracePt t="56925" x="1751013" y="3041650"/>
          <p14:tracePt t="56933" x="1776413" y="3041650"/>
          <p14:tracePt t="56946" x="1789113" y="3041650"/>
          <p14:tracePt t="56949" x="1801813" y="3041650"/>
          <p14:tracePt t="56957" x="1814513" y="3041650"/>
          <p14:tracePt t="56965" x="1825625" y="3041650"/>
          <p14:tracePt t="56973" x="1838325" y="3041650"/>
          <p14:tracePt t="56989" x="1851025" y="3041650"/>
          <p14:tracePt t="56997" x="1863725" y="3041650"/>
          <p14:tracePt t="57013" x="1889125" y="3041650"/>
          <p14:tracePt t="57021" x="1914525" y="3041650"/>
          <p14:tracePt t="57037" x="1938338" y="3041650"/>
          <p14:tracePt t="57062" x="1951038" y="3041650"/>
          <p14:tracePt t="57150" x="1951038" y="3054350"/>
          <p14:tracePt t="57453" x="1963738" y="3054350"/>
          <p14:tracePt t="57462" x="2025650" y="3041650"/>
          <p14:tracePt t="57471" x="2051050" y="3041650"/>
          <p14:tracePt t="57478" x="2127250" y="3041650"/>
          <p14:tracePt t="57485" x="2289175" y="3065463"/>
          <p14:tracePt t="57493" x="2389188" y="3065463"/>
          <p14:tracePt t="57501" x="2439988" y="3065463"/>
          <p14:tracePt t="57509" x="2551113" y="3065463"/>
          <p14:tracePt t="57517" x="2563813" y="3065463"/>
          <p14:tracePt t="57525" x="2601913" y="3065463"/>
          <p14:tracePt t="57789" x="2614613" y="3065463"/>
          <p14:tracePt t="57797" x="2640013" y="3065463"/>
          <p14:tracePt t="57805" x="2689225" y="3065463"/>
          <p14:tracePt t="57813" x="2763838" y="3065463"/>
          <p14:tracePt t="57821" x="2814638" y="3065463"/>
          <p14:tracePt t="57830" x="2889250" y="3054350"/>
          <p14:tracePt t="57837" x="2914650" y="3041650"/>
          <p14:tracePt t="57847" x="2976563" y="3041650"/>
          <p14:tracePt t="57854" x="3027363" y="3041650"/>
          <p14:tracePt t="57864" x="3040063" y="3041650"/>
          <p14:tracePt t="57869" x="3076575" y="3041650"/>
          <p14:tracePt t="57886" x="3089275" y="3041650"/>
          <p14:tracePt t="57942" x="3101975" y="3041650"/>
          <p14:tracePt t="58013" x="3114675" y="3041650"/>
          <p14:tracePt t="58021" x="3152775" y="3041650"/>
          <p14:tracePt t="58030" x="3214688" y="3041650"/>
          <p14:tracePt t="58037" x="3276600" y="3041650"/>
          <p14:tracePt t="58045" x="3376613" y="3028950"/>
          <p14:tracePt t="58053" x="3427413" y="3028950"/>
          <p14:tracePt t="58063" x="3514725" y="3028950"/>
          <p14:tracePt t="58069" x="3565525" y="3028950"/>
          <p14:tracePt t="58079" x="3589338" y="3028950"/>
          <p14:tracePt t="58085" x="3614738" y="3028950"/>
          <p14:tracePt t="58093" x="3665538" y="3028950"/>
          <p14:tracePt t="58109" x="3702050" y="3028950"/>
          <p14:tracePt t="58126" x="3752850" y="3028950"/>
          <p14:tracePt t="58133" x="3752850" y="3041650"/>
          <p14:tracePt t="58142" x="3802063" y="3041650"/>
          <p14:tracePt t="58150" x="3827463" y="3041650"/>
          <p14:tracePt t="58157" x="3878263" y="3041650"/>
          <p14:tracePt t="58165" x="3914775" y="3041650"/>
          <p14:tracePt t="58173" x="3940175" y="3054350"/>
          <p14:tracePt t="58181" x="3990975" y="3054350"/>
          <p14:tracePt t="58189" x="4040188" y="3054350"/>
          <p14:tracePt t="58197" x="4065588" y="3054350"/>
          <p14:tracePt t="58205" x="4078288" y="3054350"/>
          <p14:tracePt t="58214" x="4127500" y="3054350"/>
          <p14:tracePt t="58311" x="4152900" y="3054350"/>
          <p14:tracePt t="58325" x="4191000" y="3054350"/>
          <p14:tracePt t="58334" x="4252913" y="3054350"/>
          <p14:tracePt t="58342" x="4303713" y="3054350"/>
          <p14:tracePt t="58350" x="4352925" y="3054350"/>
          <p14:tracePt t="58357" x="4365625" y="3054350"/>
          <p14:tracePt t="58365" x="4378325" y="3054350"/>
          <p14:tracePt t="58373" x="4403725" y="3054350"/>
          <p14:tracePt t="58381" x="4440238" y="3054350"/>
          <p14:tracePt t="58389" x="4465638" y="3054350"/>
          <p14:tracePt t="58397" x="4478338" y="3054350"/>
          <p14:tracePt t="58405" x="4491038" y="3054350"/>
          <p14:tracePt t="58413" x="4503738" y="3054350"/>
          <p14:tracePt t="58421" x="4516438" y="3054350"/>
          <p14:tracePt t="58430" x="4527550" y="3054350"/>
          <p14:tracePt t="58437" x="4552950" y="3054350"/>
          <p14:tracePt t="58445" x="4591050" y="3054350"/>
          <p14:tracePt t="58453" x="4640263" y="3054350"/>
          <p14:tracePt t="58462" x="4665663" y="3054350"/>
          <p14:tracePt t="58469" x="4716463" y="3054350"/>
          <p14:tracePt t="58477" x="4752975" y="3054350"/>
          <p14:tracePt t="58485" x="4791075" y="3054350"/>
          <p14:tracePt t="58501" x="4829175" y="3041650"/>
          <p14:tracePt t="58533" x="4852988" y="3041650"/>
          <p14:tracePt t="58541" x="4878388" y="3041650"/>
          <p14:tracePt t="58549" x="4903788" y="3041650"/>
          <p14:tracePt t="58557" x="4953000" y="3041650"/>
          <p14:tracePt t="58565" x="5016500" y="3041650"/>
          <p14:tracePt t="58573" x="5091113" y="3041650"/>
          <p14:tracePt t="58581" x="5153025" y="3041650"/>
          <p14:tracePt t="58589" x="5241925" y="3041650"/>
          <p14:tracePt t="58597" x="5303838" y="3041650"/>
          <p14:tracePt t="58605" x="5365750" y="3041650"/>
          <p14:tracePt t="58613" x="5403850" y="3041650"/>
          <p14:tracePt t="58622" x="5429250" y="3041650"/>
          <p14:tracePt t="58629" x="5465763" y="3041650"/>
          <p14:tracePt t="58637" x="5491163" y="3028950"/>
          <p14:tracePt t="58653" x="5516563" y="3028950"/>
          <p14:tracePt t="58663" x="5529263" y="3028950"/>
          <p14:tracePt t="58681" x="5565775" y="3028950"/>
          <p14:tracePt t="58687" x="5603875" y="3016250"/>
          <p14:tracePt t="58695" x="5641975" y="3016250"/>
          <p14:tracePt t="58703" x="5716588" y="3003550"/>
          <p14:tracePt t="58710" x="5767388" y="3003550"/>
          <p14:tracePt t="58718" x="5816600" y="3003550"/>
          <p14:tracePt t="58726" x="5867400" y="3003550"/>
          <p14:tracePt t="58734" x="5916613" y="3003550"/>
          <p14:tracePt t="58742" x="5954713" y="2990850"/>
          <p14:tracePt t="58750" x="5967413" y="2978150"/>
          <p14:tracePt t="58757" x="5978525" y="2978150"/>
          <p14:tracePt t="58766" x="5991225" y="2978150"/>
          <p14:tracePt t="58774" x="6003925" y="2978150"/>
          <p14:tracePt t="58781" x="6029325" y="2978150"/>
          <p14:tracePt t="58789" x="6054725" y="2978150"/>
          <p14:tracePt t="58798" x="6067425" y="2978150"/>
          <p14:tracePt t="58806" x="6091238" y="2978150"/>
          <p14:tracePt t="58814" x="6116638" y="2978150"/>
          <p14:tracePt t="58822" x="6142038" y="2978150"/>
          <p14:tracePt t="58830" x="6191250" y="2978150"/>
          <p14:tracePt t="58838" x="6229350" y="2978150"/>
          <p14:tracePt t="58847" x="6254750" y="2978150"/>
          <p14:tracePt t="58854" x="6280150" y="2978150"/>
          <p14:tracePt t="58863" x="6316663" y="2978150"/>
          <p14:tracePt t="58870" x="6329363" y="2978150"/>
          <p14:tracePt t="58886" x="6342063" y="2978150"/>
          <p14:tracePt t="58902" x="6354763" y="2978150"/>
          <p14:tracePt t="58917" x="6367463" y="2978150"/>
          <p14:tracePt t="58926" x="6380163" y="2978150"/>
          <p14:tracePt t="58934" x="6391275" y="2978150"/>
          <p14:tracePt t="58950" x="6403975" y="2978150"/>
          <p14:tracePt t="58981" x="6403975" y="2965450"/>
          <p14:tracePt t="58997" x="6416675" y="2965450"/>
          <p14:tracePt t="59021" x="6429375" y="2965450"/>
          <p14:tracePt t="59037" x="6492875" y="2965450"/>
          <p14:tracePt t="59046" x="6503988" y="2952750"/>
          <p14:tracePt t="59053" x="6516688" y="2952750"/>
          <p14:tracePt t="59077" x="6529388" y="2952750"/>
          <p14:tracePt t="59613" x="6516688" y="2952750"/>
          <p14:tracePt t="59887" x="6503988" y="2952750"/>
          <p14:tracePt t="59959" x="6492875" y="2952750"/>
          <p14:tracePt t="60229" x="6480175" y="2952750"/>
          <p14:tracePt t="60597" x="6467475" y="2952750"/>
          <p14:tracePt t="60870" x="6429375" y="2952750"/>
          <p14:tracePt t="61038" x="6429375" y="2941638"/>
          <p14:tracePt t="61269" x="6416675" y="2941638"/>
          <p14:tracePt t="61277" x="6391275" y="2941638"/>
          <p14:tracePt t="61293" x="6354763" y="2941638"/>
          <p14:tracePt t="61301" x="6254750" y="2916238"/>
          <p14:tracePt t="61309" x="6078538" y="2903538"/>
          <p14:tracePt t="61317" x="5803900" y="2890838"/>
          <p14:tracePt t="61325" x="5478463" y="2852738"/>
          <p14:tracePt t="61333" x="5029200" y="2828925"/>
          <p14:tracePt t="61341" x="4552950" y="2803525"/>
          <p14:tracePt t="61349" x="4103688" y="2778125"/>
          <p14:tracePt t="61357" x="3752850" y="2765425"/>
          <p14:tracePt t="61365" x="3302000" y="2740025"/>
          <p14:tracePt t="61373" x="3140075" y="2703513"/>
          <p14:tracePt t="61382" x="2976563" y="2703513"/>
          <p14:tracePt t="61390" x="2927350" y="2703513"/>
          <p14:tracePt t="61400" x="2901950" y="2703513"/>
          <p14:tracePt t="61464" x="2889250" y="2703513"/>
          <p14:tracePt t="61511" x="2840038" y="2703513"/>
          <p14:tracePt t="61518" x="2740025" y="2690813"/>
          <p14:tracePt t="61526" x="2663825" y="2665413"/>
          <p14:tracePt t="61534" x="2651125" y="2640013"/>
          <p14:tracePt t="61541" x="2576513" y="2616200"/>
          <p14:tracePt t="61550" x="2540000" y="2603500"/>
          <p14:tracePt t="61630" x="2540000" y="2578100"/>
          <p14:tracePt t="61638" x="2589213" y="2578100"/>
          <p14:tracePt t="61648" x="2676525" y="2540000"/>
          <p14:tracePt t="61654" x="2776538" y="2527300"/>
          <p14:tracePt t="61664" x="2863850" y="2516188"/>
          <p14:tracePt t="61670" x="2889250" y="2516188"/>
          <p14:tracePt t="61682" x="2952750" y="2503488"/>
          <p14:tracePt t="61686" x="2989263" y="2490788"/>
          <p14:tracePt t="61694" x="3027363" y="2490788"/>
          <p14:tracePt t="61702" x="3052763" y="2490788"/>
          <p14:tracePt t="61711" x="3065463" y="2490788"/>
          <p14:tracePt t="61733" x="3076575" y="2490788"/>
          <p14:tracePt t="61805" x="3114675" y="2490788"/>
          <p14:tracePt t="61813" x="3240088" y="2490788"/>
          <p14:tracePt t="61821" x="3389313" y="2516188"/>
          <p14:tracePt t="61830" x="3514725" y="2516188"/>
          <p14:tracePt t="61837" x="3665538" y="2527300"/>
          <p14:tracePt t="61846" x="3778250" y="2540000"/>
          <p14:tracePt t="61853" x="3852863" y="2540000"/>
          <p14:tracePt t="61863" x="3902075" y="2540000"/>
          <p14:tracePt t="61869" x="3914775" y="2540000"/>
          <p14:tracePt t="61878" x="3927475" y="2540000"/>
          <p14:tracePt t="62030" x="3940175" y="2540000"/>
          <p14:tracePt t="62101" x="3940175" y="2552700"/>
          <p14:tracePt t="62301" x="3890963" y="2552700"/>
          <p14:tracePt t="62309" x="3702050" y="2552700"/>
          <p14:tracePt t="62317" x="3602038" y="2552700"/>
          <p14:tracePt t="62325" x="3540125" y="2552700"/>
          <p14:tracePt t="62333" x="3514725" y="2552700"/>
          <p14:tracePt t="62341" x="3489325" y="2552700"/>
          <p14:tracePt t="62638" x="3502025" y="2552700"/>
          <p14:tracePt t="62677" x="3514725" y="2552700"/>
          <p14:tracePt t="62758" x="3527425" y="2552700"/>
          <p14:tracePt t="62982" x="3502025" y="2552700"/>
          <p14:tracePt t="62999" x="3489325" y="2552700"/>
          <p14:tracePt t="63005" x="3465513" y="2552700"/>
          <p14:tracePt t="63013" x="3452813" y="2552700"/>
          <p14:tracePt t="63021" x="3427413" y="2565400"/>
          <p14:tracePt t="63037" x="3414713" y="2578100"/>
          <p14:tracePt t="63078" x="3389313" y="2578100"/>
          <p14:tracePt t="63094" x="3376613" y="2578100"/>
          <p14:tracePt t="63102" x="3376613" y="2590800"/>
          <p14:tracePt t="63110" x="3365500" y="2590800"/>
          <p14:tracePt t="63142" x="3352800" y="2590800"/>
          <p14:tracePt t="63182" x="3327400" y="2590800"/>
          <p14:tracePt t="63198" x="3327400" y="2603500"/>
          <p14:tracePt t="63270" x="3314700" y="2603500"/>
          <p14:tracePt t="63549" x="3302000" y="2627313"/>
          <p14:tracePt t="63973" x="3289300" y="2652713"/>
          <p14:tracePt t="63981" x="3289300" y="2665413"/>
          <p14:tracePt t="63989" x="3276600" y="2703513"/>
          <p14:tracePt t="64070" x="3276600" y="2716213"/>
          <p14:tracePt t="67693" x="3265488" y="2716213"/>
          <p14:tracePt t="67701" x="2901950" y="2778125"/>
          <p14:tracePt t="67709" x="2363788" y="2878138"/>
          <p14:tracePt t="67717" x="2201863" y="2865438"/>
          <p14:tracePt t="67725" x="2038350" y="2865438"/>
          <p14:tracePt t="67733" x="2014538" y="2865438"/>
          <p14:tracePt t="67741" x="1914525" y="2865438"/>
          <p14:tracePt t="67749" x="1863725" y="2865438"/>
          <p14:tracePt t="67757" x="1814513" y="2865438"/>
          <p14:tracePt t="67773" x="1763713" y="2865438"/>
          <p14:tracePt t="67789" x="1738313" y="2865438"/>
          <p14:tracePt t="67805" x="1689100" y="2865438"/>
          <p14:tracePt t="67830" x="1676400" y="2865438"/>
          <p14:tracePt t="67837" x="1663700" y="2865438"/>
          <p14:tracePt t="67854" x="1625600" y="2878138"/>
          <p14:tracePt t="67861" x="1550988" y="2903538"/>
          <p14:tracePt t="67869" x="1463675" y="2928938"/>
          <p14:tracePt t="67877" x="1389063" y="2941638"/>
          <p14:tracePt t="67885" x="1338263" y="2952750"/>
          <p14:tracePt t="67894" x="1276350" y="2952750"/>
          <p14:tracePt t="67902" x="1250950" y="2952750"/>
          <p14:tracePt t="68039" x="1225550" y="2965450"/>
          <p14:tracePt t="68048" x="1225550" y="2978150"/>
          <p14:tracePt t="68079" x="1225550" y="2990850"/>
          <p14:tracePt t="68317" x="1212850" y="2990850"/>
          <p14:tracePt t="68325" x="1200150" y="2990850"/>
          <p14:tracePt t="68447" x="1200150" y="2978150"/>
          <p14:tracePt t="68614" x="1189038" y="2978150"/>
          <p14:tracePt t="68631" x="1176338" y="2978150"/>
          <p14:tracePt t="68901" x="1176338" y="2965450"/>
          <p14:tracePt t="68909" x="1176338" y="2952750"/>
          <p14:tracePt t="68941" x="1163638" y="2952750"/>
          <p14:tracePt t="69214" x="1163638" y="2941638"/>
          <p14:tracePt t="69232" x="1138238" y="2941638"/>
          <p14:tracePt t="69526" x="1125538" y="2941638"/>
          <p14:tracePt t="69798" x="1112838" y="2941638"/>
          <p14:tracePt t="69909" x="1089025" y="2941638"/>
          <p14:tracePt t="69917" x="1089025" y="2928938"/>
          <p14:tracePt t="70174" x="1076325" y="2928938"/>
          <p14:tracePt t="70222" x="1100138" y="2928938"/>
          <p14:tracePt t="70262" x="1100138" y="2916238"/>
          <p14:tracePt t="70358" x="1112838" y="2916238"/>
          <p14:tracePt t="70413" x="1125538" y="2916238"/>
          <p14:tracePt t="70541" x="1163638" y="2941638"/>
          <p14:tracePt t="70549" x="1176338" y="2965450"/>
          <p14:tracePt t="70557" x="1200150" y="2978150"/>
          <p14:tracePt t="70565" x="1225550" y="2990850"/>
          <p14:tracePt t="70574" x="1238250" y="3016250"/>
          <p14:tracePt t="70582" x="1263650" y="3041650"/>
          <p14:tracePt t="70590" x="1289050" y="3054350"/>
          <p14:tracePt t="70599" x="1289050" y="3065463"/>
          <p14:tracePt t="70606" x="1300163" y="3090863"/>
          <p14:tracePt t="70615" x="1312863" y="3103563"/>
          <p14:tracePt t="70622" x="1325563" y="3128963"/>
          <p14:tracePt t="70630" x="1325563" y="3141663"/>
          <p14:tracePt t="70638" x="1338263" y="3165475"/>
          <p14:tracePt t="70654" x="1350963" y="3190875"/>
          <p14:tracePt t="70662" x="1363663" y="3203575"/>
          <p14:tracePt t="70670" x="1363663" y="3216275"/>
          <p14:tracePt t="70677" x="1363663" y="3228975"/>
          <p14:tracePt t="70686" x="1376363" y="3254375"/>
          <p14:tracePt t="70693" x="1376363" y="3278188"/>
          <p14:tracePt t="70701" x="1376363" y="3316288"/>
          <p14:tracePt t="70709" x="1376363" y="3341688"/>
          <p14:tracePt t="70717" x="1376363" y="3354388"/>
          <p14:tracePt t="70733" x="1389063" y="3367088"/>
          <p14:tracePt t="70799" x="1389063" y="3378200"/>
          <p14:tracePt t="70806" x="1389063" y="3390900"/>
          <p14:tracePt t="70815" x="1376363" y="3403600"/>
          <p14:tracePt t="70822" x="1363663" y="3416300"/>
          <p14:tracePt t="70831" x="1350963" y="3441700"/>
          <p14:tracePt t="70847" x="1325563" y="3467100"/>
          <p14:tracePt t="70854" x="1300163" y="3479800"/>
          <p14:tracePt t="70862" x="1300163" y="3490913"/>
          <p14:tracePt t="70870" x="1289050" y="3490913"/>
          <p14:tracePt t="70878" x="1250950" y="3516313"/>
          <p14:tracePt t="70894" x="1225550" y="3516313"/>
          <p14:tracePt t="70933" x="1200150" y="3516313"/>
          <p14:tracePt t="70949" x="1163638" y="3516313"/>
          <p14:tracePt t="70957" x="1150938" y="3516313"/>
          <p14:tracePt t="70965" x="1138238" y="3516313"/>
          <p14:tracePt t="70973" x="1112838" y="3516313"/>
          <p14:tracePt t="70981" x="1089025" y="3503613"/>
          <p14:tracePt t="70998" x="1076325" y="3503613"/>
          <p14:tracePt t="71015" x="1063625" y="3503613"/>
          <p14:tracePt t="71093" x="1063625" y="3490913"/>
          <p14:tracePt t="71214" x="1063625" y="3479800"/>
          <p14:tracePt t="71231" x="1063625" y="3467100"/>
          <p14:tracePt t="71375" x="1076325" y="3454400"/>
          <p14:tracePt t="71383" x="1089025" y="3441700"/>
          <p14:tracePt t="73237" x="1100138" y="3441700"/>
          <p14:tracePt t="73253" x="1112838" y="3429000"/>
          <p14:tracePt t="73381" x="1138238" y="3429000"/>
          <p14:tracePt t="73389" x="1163638" y="3429000"/>
          <p14:tracePt t="73397" x="1250950" y="3429000"/>
          <p14:tracePt t="73405" x="1300163" y="3416300"/>
          <p14:tracePt t="73414" x="1401763" y="3403600"/>
          <p14:tracePt t="73421" x="1489075" y="3403600"/>
          <p14:tracePt t="73431" x="1576388" y="3403600"/>
          <p14:tracePt t="73437" x="1625600" y="3403600"/>
          <p14:tracePt t="73448" x="1663700" y="3403600"/>
          <p14:tracePt t="73454" x="1725613" y="3403600"/>
          <p14:tracePt t="73462" x="1763713" y="3390900"/>
          <p14:tracePt t="73469" x="1814513" y="3390900"/>
          <p14:tracePt t="73477" x="1851025" y="3390900"/>
          <p14:tracePt t="73486" x="1914525" y="3390900"/>
          <p14:tracePt t="73493" x="1963738" y="3390900"/>
          <p14:tracePt t="73501" x="2001838" y="3390900"/>
          <p14:tracePt t="73509" x="2051050" y="3390900"/>
          <p14:tracePt t="73518" x="2089150" y="3390900"/>
          <p14:tracePt t="73525" x="2127250" y="3390900"/>
          <p14:tracePt t="73534" x="2163763" y="3390900"/>
          <p14:tracePt t="73542" x="2201863" y="3378200"/>
          <p14:tracePt t="73549" x="2238375" y="3378200"/>
          <p14:tracePt t="73557" x="2301875" y="3378200"/>
          <p14:tracePt t="73566" x="2338388" y="3378200"/>
          <p14:tracePt t="73574" x="2363788" y="3378200"/>
          <p14:tracePt t="73582" x="2389188" y="3378200"/>
          <p14:tracePt t="73589" x="2427288" y="3378200"/>
          <p14:tracePt t="73598" x="2451100" y="3378200"/>
          <p14:tracePt t="73605" x="2463800" y="3367088"/>
          <p14:tracePt t="73614" x="2476500" y="3367088"/>
          <p14:tracePt t="73717" x="2501900" y="3367088"/>
          <p14:tracePt t="73725" x="2514600" y="3367088"/>
          <p14:tracePt t="73733" x="2551113" y="3367088"/>
          <p14:tracePt t="73741" x="2589213" y="3367088"/>
          <p14:tracePt t="73749" x="2601913" y="3378200"/>
          <p14:tracePt t="73757" x="2614613" y="3378200"/>
          <p14:tracePt t="73765" x="2627313" y="3378200"/>
          <p14:tracePt t="74135" x="2651125" y="3390900"/>
          <p14:tracePt t="74143" x="2740025" y="3390900"/>
          <p14:tracePt t="74151" x="2814638" y="3390900"/>
          <p14:tracePt t="74158" x="2863850" y="3390900"/>
          <p14:tracePt t="74167" x="2940050" y="3403600"/>
          <p14:tracePt t="74175" x="3001963" y="3403600"/>
          <p14:tracePt t="74184" x="3089275" y="3403600"/>
          <p14:tracePt t="74190" x="3101975" y="3403600"/>
          <p14:tracePt t="74198" x="3127375" y="3403600"/>
          <p14:tracePt t="74205" x="3140075" y="3403600"/>
          <p14:tracePt t="74230" x="3165475" y="3403600"/>
          <p14:tracePt t="74237" x="3176588" y="3403600"/>
          <p14:tracePt t="74245" x="3214688" y="3403600"/>
          <p14:tracePt t="74253" x="3240088" y="3403600"/>
          <p14:tracePt t="74261" x="3276600" y="3403600"/>
          <p14:tracePt t="74269" x="3327400" y="3403600"/>
          <p14:tracePt t="74277" x="3365500" y="3403600"/>
          <p14:tracePt t="74285" x="3402013" y="3403600"/>
          <p14:tracePt t="74294" x="3440113" y="3403600"/>
          <p14:tracePt t="74302" x="3465513" y="3403600"/>
          <p14:tracePt t="74309" x="3489325" y="3403600"/>
          <p14:tracePt t="74333" x="3502025" y="3403600"/>
          <p14:tracePt t="74390" x="3514725" y="3403600"/>
          <p14:tracePt t="74398" x="3589338" y="3403600"/>
          <p14:tracePt t="74406" x="3614738" y="3403600"/>
          <p14:tracePt t="74414" x="3740150" y="3416300"/>
          <p14:tracePt t="74422" x="3802063" y="3429000"/>
          <p14:tracePt t="74432" x="3878263" y="3429000"/>
          <p14:tracePt t="74438" x="3927475" y="3429000"/>
          <p14:tracePt t="74447" x="3952875" y="3429000"/>
          <p14:tracePt t="74454" x="3978275" y="3429000"/>
          <p14:tracePt t="74470" x="3990975" y="3429000"/>
          <p14:tracePt t="74574" x="4014788" y="3429000"/>
          <p14:tracePt t="74583" x="4052888" y="3416300"/>
          <p14:tracePt t="74590" x="4078288" y="3416300"/>
          <p14:tracePt t="74598" x="4103688" y="3403600"/>
          <p14:tracePt t="74606" x="4114800" y="3390900"/>
          <p14:tracePt t="74614" x="4127500" y="3390900"/>
          <p14:tracePt t="74669" x="4127500" y="3378200"/>
          <p14:tracePt t="74677" x="4140200" y="3367088"/>
          <p14:tracePt t="74685" x="4140200" y="3354388"/>
          <p14:tracePt t="74885" x="4114800" y="3354388"/>
          <p14:tracePt t="74893" x="3978275" y="3354388"/>
          <p14:tracePt t="74901" x="3727450" y="3354388"/>
          <p14:tracePt t="74909" x="3389313" y="3354388"/>
          <p14:tracePt t="74918" x="2976563" y="3354388"/>
          <p14:tracePt t="74925" x="2589213" y="3328988"/>
          <p14:tracePt t="74933" x="2176463" y="3316288"/>
          <p14:tracePt t="74941" x="1663700" y="3290888"/>
          <p14:tracePt t="74949" x="1189038" y="3267075"/>
          <p14:tracePt t="74957" x="800100" y="3241675"/>
          <p14:tracePt t="74966" x="525463" y="3228975"/>
          <p14:tracePt t="74973" x="374650" y="3216275"/>
          <p14:tracePt t="74982" x="312738" y="3190875"/>
          <p14:tracePt t="74998" x="287338" y="3190875"/>
          <p14:tracePt t="75222" x="325438" y="3190875"/>
          <p14:tracePt t="75232" x="374650" y="3190875"/>
          <p14:tracePt t="75238" x="487363" y="3190875"/>
          <p14:tracePt t="75246" x="574675" y="3190875"/>
          <p14:tracePt t="75254" x="650875" y="3190875"/>
          <p14:tracePt t="75261" x="750888" y="3190875"/>
          <p14:tracePt t="75270" x="812800" y="3190875"/>
          <p14:tracePt t="75277" x="838200" y="3190875"/>
          <p14:tracePt t="75285" x="887413" y="3190875"/>
          <p14:tracePt t="75293" x="912813" y="3190875"/>
          <p14:tracePt t="75301" x="950913" y="3190875"/>
          <p14:tracePt t="75309" x="987425" y="3190875"/>
          <p14:tracePt t="75317" x="1012825" y="3190875"/>
          <p14:tracePt t="75325" x="1038225" y="3190875"/>
          <p14:tracePt t="75333" x="1038225" y="3178175"/>
          <p14:tracePt t="75341" x="1076325" y="3178175"/>
          <p14:tracePt t="75365" x="1100138" y="3178175"/>
          <p14:tracePt t="75437" x="1112838" y="3178175"/>
          <p14:tracePt t="75445" x="1138238" y="3165475"/>
          <p14:tracePt t="75453" x="1163638" y="3154363"/>
          <p14:tracePt t="75462" x="1200150" y="3141663"/>
          <p14:tracePt t="75469" x="1225550" y="3128963"/>
          <p14:tracePt t="75478" x="1276350" y="3116263"/>
          <p14:tracePt t="75502" x="1289050" y="3116263"/>
          <p14:tracePt t="75566" x="1300163" y="3116263"/>
          <p14:tracePt t="75791" x="1289050" y="3116263"/>
          <p14:tracePt t="75853" x="1276350" y="3116263"/>
          <p14:tracePt t="76125" x="1263650" y="3116263"/>
          <p14:tracePt t="76134" x="1250950" y="3116263"/>
          <p14:tracePt t="76413" x="1225550" y="3116263"/>
          <p14:tracePt t="76718" x="1200150" y="3116263"/>
          <p14:tracePt t="76765" x="1189038" y="3116263"/>
          <p14:tracePt t="77053" x="1176338" y="3116263"/>
          <p14:tracePt t="77126" x="1150938" y="3116263"/>
          <p14:tracePt t="77399" x="1138238" y="3116263"/>
          <p14:tracePt t="77416" x="1125538" y="3116263"/>
          <p14:tracePt t="77701" x="1112838" y="3116263"/>
          <p14:tracePt t="77733" x="1089025" y="3116263"/>
          <p14:tracePt t="78013" x="1076325" y="3116263"/>
          <p14:tracePt t="78077" x="1050925" y="3141663"/>
          <p14:tracePt t="78085" x="1025525" y="3203575"/>
          <p14:tracePt t="78093" x="987425" y="3228975"/>
          <p14:tracePt t="78101" x="987425" y="3241675"/>
          <p14:tracePt t="78109" x="976313" y="3254375"/>
          <p14:tracePt t="78117" x="963613" y="3267075"/>
          <p14:tracePt t="78141" x="950913" y="3267075"/>
          <p14:tracePt t="78173" x="950913" y="3278188"/>
          <p14:tracePt t="78247" x="950913" y="3290888"/>
          <p14:tracePt t="78263" x="925513" y="3316288"/>
          <p14:tracePt t="78285" x="912813" y="3328988"/>
          <p14:tracePt t="78317" x="912813" y="3341688"/>
          <p14:tracePt t="78589" x="912813" y="3354388"/>
          <p14:tracePt t="78727" x="950913" y="3354388"/>
          <p14:tracePt t="78734" x="987425" y="3354388"/>
          <p14:tracePt t="78742" x="1025525" y="3367088"/>
          <p14:tracePt t="78750" x="1100138" y="3367088"/>
          <p14:tracePt t="78758" x="1125538" y="3367088"/>
          <p14:tracePt t="78768" x="1176338" y="3367088"/>
          <p14:tracePt t="78774" x="1189038" y="3367088"/>
          <p14:tracePt t="78783" x="1212850" y="3367088"/>
          <p14:tracePt t="78790" x="1225550" y="3367088"/>
          <p14:tracePt t="78815" x="1250950" y="3367088"/>
          <p14:tracePt t="78822" x="1263650" y="3367088"/>
          <p14:tracePt t="78833" x="1276350" y="3367088"/>
          <p14:tracePt t="78839" x="1312863" y="3367088"/>
          <p14:tracePt t="78846" x="1338263" y="3367088"/>
          <p14:tracePt t="78854" x="1363663" y="3367088"/>
          <p14:tracePt t="78862" x="1401763" y="3367088"/>
          <p14:tracePt t="78870" x="1425575" y="3367088"/>
          <p14:tracePt t="78878" x="1450975" y="3367088"/>
          <p14:tracePt t="78886" x="1463675" y="3367088"/>
          <p14:tracePt t="78894" x="1476375" y="3367088"/>
          <p14:tracePt t="78902" x="1489075" y="3367088"/>
          <p14:tracePt t="78918" x="1512888" y="3367088"/>
          <p14:tracePt t="78925" x="1525588" y="3367088"/>
          <p14:tracePt t="78934" x="1538288" y="3367088"/>
          <p14:tracePt t="78951" x="1563688" y="3367088"/>
          <p14:tracePt t="78958" x="1612900" y="3367088"/>
          <p14:tracePt t="78966" x="1651000" y="3367088"/>
          <p14:tracePt t="78974" x="1676400" y="3367088"/>
          <p14:tracePt t="78982" x="1701800" y="3367088"/>
          <p14:tracePt t="78990" x="1738313" y="3367088"/>
          <p14:tracePt t="78999" x="1763713" y="3367088"/>
          <p14:tracePt t="79006" x="1776413" y="3367088"/>
          <p14:tracePt t="79016" x="1789113" y="3367088"/>
          <p14:tracePt t="79031" x="1801813" y="3367088"/>
          <p14:tracePt t="79038" x="1825625" y="3367088"/>
          <p14:tracePt t="79046" x="1851025" y="3367088"/>
          <p14:tracePt t="79054" x="1901825" y="3367088"/>
          <p14:tracePt t="79061" x="1951038" y="3367088"/>
          <p14:tracePt t="79069" x="1989138" y="3378200"/>
          <p14:tracePt t="79077" x="2038350" y="3378200"/>
          <p14:tracePt t="79085" x="2101850" y="3378200"/>
          <p14:tracePt t="79093" x="2127250" y="3378200"/>
          <p14:tracePt t="79101" x="2163763" y="3378200"/>
          <p14:tracePt t="79109" x="2163763" y="3390900"/>
          <p14:tracePt t="79117" x="2189163" y="3390900"/>
          <p14:tracePt t="79125" x="2201863" y="3390900"/>
          <p14:tracePt t="79133" x="2214563" y="3390900"/>
          <p14:tracePt t="79141" x="2227263" y="3390900"/>
          <p14:tracePt t="79149" x="2238375" y="3390900"/>
          <p14:tracePt t="79166" x="2251075" y="3390900"/>
          <p14:tracePt t="79214" x="2276475" y="3390900"/>
          <p14:tracePt t="79221" x="2327275" y="3403600"/>
          <p14:tracePt t="79229" x="2401888" y="3403600"/>
          <p14:tracePt t="79237" x="2463800" y="3403600"/>
          <p14:tracePt t="79245" x="2540000" y="3403600"/>
          <p14:tracePt t="79253" x="2589213" y="3403600"/>
          <p14:tracePt t="79261" x="2627313" y="3403600"/>
          <p14:tracePt t="79269" x="2640013" y="3403600"/>
          <p14:tracePt t="79277" x="2651125" y="3416300"/>
          <p14:tracePt t="79285" x="2663825" y="3416300"/>
          <p14:tracePt t="79293" x="2676525" y="3416300"/>
          <p14:tracePt t="79381" x="2689225" y="3416300"/>
          <p14:tracePt t="79389" x="2689225" y="3429000"/>
          <p14:tracePt t="79398" x="2727325" y="3429000"/>
          <p14:tracePt t="79407" x="2740025" y="3429000"/>
          <p14:tracePt t="79417" x="2752725" y="3429000"/>
          <p14:tracePt t="79432" x="2763838" y="3429000"/>
          <p14:tracePt t="79846" x="2801938" y="3429000"/>
          <p14:tracePt t="79854" x="2976563" y="3429000"/>
          <p14:tracePt t="79863" x="3176588" y="3429000"/>
          <p14:tracePt t="79870" x="3327400" y="3429000"/>
          <p14:tracePt t="79877" x="3427413" y="3429000"/>
          <p14:tracePt t="79886" x="3527425" y="3429000"/>
          <p14:tracePt t="79893" x="3652838" y="3429000"/>
          <p14:tracePt t="79901" x="3740150" y="3429000"/>
          <p14:tracePt t="79909" x="3778250" y="3429000"/>
          <p14:tracePt t="79917" x="3790950" y="3429000"/>
          <p14:tracePt t="79933" x="3802063" y="3429000"/>
          <p14:tracePt t="79942" x="3814763" y="3429000"/>
          <p14:tracePt t="80014" x="3814763" y="3416300"/>
          <p14:tracePt t="80022" x="3865563" y="3403600"/>
          <p14:tracePt t="80032" x="3927475" y="3378200"/>
          <p14:tracePt t="80038" x="3990975" y="3367088"/>
          <p14:tracePt t="80046" x="4052888" y="3367088"/>
          <p14:tracePt t="80054" x="4090988" y="3354388"/>
          <p14:tracePt t="80063" x="4103688" y="3341688"/>
          <p14:tracePt t="80181" x="4103688" y="3328988"/>
          <p14:tracePt t="80189" x="4114800" y="3303588"/>
          <p14:tracePt t="80198" x="4114800" y="3278188"/>
          <p14:tracePt t="80229" x="4114800" y="3267075"/>
          <p14:tracePt t="80677" x="4090988" y="3267075"/>
          <p14:tracePt t="80741" x="4078288" y="3267075"/>
          <p14:tracePt t="81032" x="4065588" y="3267075"/>
          <p14:tracePt t="81101" x="4052888" y="3267075"/>
          <p14:tracePt t="84214" x="4052888" y="3316288"/>
          <p14:tracePt t="84229" x="4052888" y="3328988"/>
          <p14:tracePt t="84245" x="4040188" y="3328988"/>
          <p14:tracePt t="84294" x="4040188" y="3341688"/>
          <p14:tracePt t="84302" x="4040188" y="3354388"/>
          <p14:tracePt t="84310" x="4040188" y="3367088"/>
          <p14:tracePt t="84318" x="4027488" y="3378200"/>
          <p14:tracePt t="84335" x="4002088" y="3403600"/>
          <p14:tracePt t="84342" x="4002088" y="3429000"/>
          <p14:tracePt t="84352" x="3940175" y="3479800"/>
          <p14:tracePt t="84358" x="3914775" y="3503613"/>
          <p14:tracePt t="84368" x="3890963" y="3529013"/>
          <p14:tracePt t="84374" x="3840163" y="3554413"/>
          <p14:tracePt t="84382" x="3802063" y="3579813"/>
          <p14:tracePt t="84390" x="3778250" y="3603625"/>
          <p14:tracePt t="84399" x="3714750" y="3629025"/>
          <p14:tracePt t="84406" x="3678238" y="3654425"/>
          <p14:tracePt t="84415" x="3640138" y="3667125"/>
          <p14:tracePt t="84422" x="3602038" y="3692525"/>
          <p14:tracePt t="84431" x="3540125" y="3716338"/>
          <p14:tracePt t="84438" x="3478213" y="3754438"/>
          <p14:tracePt t="84446" x="3440113" y="3754438"/>
          <p14:tracePt t="84454" x="3402013" y="3779838"/>
          <p14:tracePt t="84462" x="3340100" y="3803650"/>
          <p14:tracePt t="84470" x="3302000" y="3816350"/>
          <p14:tracePt t="84477" x="3252788" y="3829050"/>
          <p14:tracePt t="84485" x="3176588" y="3841750"/>
          <p14:tracePt t="84493" x="3114675" y="3854450"/>
          <p14:tracePt t="84501" x="3040063" y="3867150"/>
          <p14:tracePt t="84509" x="3001963" y="3892550"/>
          <p14:tracePt t="84517" x="2952750" y="3892550"/>
          <p14:tracePt t="84525" x="2914650" y="3916363"/>
          <p14:tracePt t="84533" x="2889250" y="3916363"/>
          <p14:tracePt t="84549" x="2863850" y="3929063"/>
          <p14:tracePt t="84557" x="2840038" y="3929063"/>
          <p14:tracePt t="84566" x="2827338" y="3929063"/>
          <p14:tracePt t="84573" x="2814638" y="3941763"/>
          <p14:tracePt t="84583" x="2752725" y="3941763"/>
          <p14:tracePt t="84590" x="2640013" y="3967163"/>
          <p14:tracePt t="84598" x="2551113" y="3979863"/>
          <p14:tracePt t="84607" x="2489200" y="3979863"/>
          <p14:tracePt t="84615" x="2439988" y="3992563"/>
          <p14:tracePt t="84622" x="2401888" y="3992563"/>
          <p14:tracePt t="84630" x="2314575" y="4005263"/>
          <p14:tracePt t="84638" x="2251075" y="4005263"/>
          <p14:tracePt t="84646" x="2151063" y="4005263"/>
          <p14:tracePt t="84654" x="2063750" y="4005263"/>
          <p14:tracePt t="84662" x="2001838" y="4005263"/>
          <p14:tracePt t="84669" x="1925638" y="4005263"/>
          <p14:tracePt t="84678" x="1863725" y="4005263"/>
          <p14:tracePt t="84686" x="1776413" y="4005263"/>
          <p14:tracePt t="84694" x="1751013" y="4005263"/>
          <p14:tracePt t="84702" x="1676400" y="4005263"/>
          <p14:tracePt t="84709" x="1651000" y="4005263"/>
          <p14:tracePt t="84718" x="1601788" y="4005263"/>
          <p14:tracePt t="84726" x="1563688" y="4005263"/>
          <p14:tracePt t="84734" x="1538288" y="4005263"/>
          <p14:tracePt t="84742" x="1512888" y="4005263"/>
          <p14:tracePt t="84750" x="1476375" y="4005263"/>
          <p14:tracePt t="84758" x="1450975" y="4005263"/>
          <p14:tracePt t="84766" x="1412875" y="4005263"/>
          <p14:tracePt t="84775" x="1363663" y="4005263"/>
          <p14:tracePt t="84783" x="1325563" y="4005263"/>
          <p14:tracePt t="84790" x="1300163" y="4005263"/>
          <p14:tracePt t="84799" x="1289050" y="4005263"/>
          <p14:tracePt t="84806" x="1276350" y="4005263"/>
          <p14:tracePt t="84816" x="1250950" y="4005263"/>
          <p14:tracePt t="84822" x="1225550" y="4005263"/>
          <p14:tracePt t="84854" x="1212850" y="4005263"/>
          <p14:tracePt t="84878" x="1200150" y="4005263"/>
          <p14:tracePt t="84894" x="1189038" y="4005263"/>
          <p14:tracePt t="84902" x="1176338" y="4005263"/>
          <p14:tracePt t="85069" x="1176338" y="3992563"/>
          <p14:tracePt t="85085" x="1212850" y="3979863"/>
          <p14:tracePt t="85101" x="1225550" y="3967163"/>
          <p14:tracePt t="85109" x="1238250" y="3967163"/>
          <p14:tracePt t="85117" x="1250950" y="3967163"/>
          <p14:tracePt t="85125" x="1250950" y="3954463"/>
          <p14:tracePt t="85189" x="1276350" y="3954463"/>
          <p14:tracePt t="85279" x="1276350" y="3941763"/>
          <p14:tracePt t="85286" x="1289050" y="3941763"/>
          <p14:tracePt t="85293" x="1300163" y="3929063"/>
          <p14:tracePt t="85301" x="1312863" y="3916363"/>
          <p14:tracePt t="85309" x="1325563" y="3916363"/>
          <p14:tracePt t="85325" x="1338263" y="3905250"/>
          <p14:tracePt t="86550" x="1350963" y="3905250"/>
          <p14:tracePt t="86574" x="1376363" y="3905250"/>
          <p14:tracePt t="86606" x="1376363" y="3892550"/>
          <p14:tracePt t="86616" x="1389063" y="3892550"/>
          <p14:tracePt t="86622" x="1401763" y="3892550"/>
          <p14:tracePt t="86630" x="1412875" y="3879850"/>
          <p14:tracePt t="86638" x="1425575" y="3879850"/>
          <p14:tracePt t="86645" x="1450975" y="3879850"/>
          <p14:tracePt t="86653" x="1463675" y="3879850"/>
          <p14:tracePt t="86661" x="1489075" y="3879850"/>
          <p14:tracePt t="86669" x="1512888" y="3879850"/>
          <p14:tracePt t="86677" x="1550988" y="3867150"/>
          <p14:tracePt t="86685" x="1576388" y="3867150"/>
          <p14:tracePt t="86693" x="1625600" y="3867150"/>
          <p14:tracePt t="86701" x="1676400" y="3867150"/>
          <p14:tracePt t="86709" x="1701800" y="3867150"/>
          <p14:tracePt t="86717" x="1738313" y="3867150"/>
          <p14:tracePt t="86725" x="1751013" y="3867150"/>
          <p14:tracePt t="86733" x="1789113" y="3867150"/>
          <p14:tracePt t="86741" x="1825625" y="3867150"/>
          <p14:tracePt t="86749" x="1851025" y="3867150"/>
          <p14:tracePt t="86757" x="1901825" y="3867150"/>
          <p14:tracePt t="86766" x="1938338" y="3879850"/>
          <p14:tracePt t="86774" x="1963738" y="3879850"/>
          <p14:tracePt t="86782" x="2014538" y="3892550"/>
          <p14:tracePt t="86789" x="2025650" y="3905250"/>
          <p14:tracePt t="86798" x="2063750" y="3905250"/>
          <p14:tracePt t="86805" x="2089150" y="3905250"/>
          <p14:tracePt t="86821" x="2101850" y="3905250"/>
          <p14:tracePt t="86919" x="2114550" y="3905250"/>
          <p14:tracePt t="86942" x="2127250" y="3905250"/>
          <p14:tracePt t="86975" x="2138363" y="3905250"/>
          <p14:tracePt t="86991" x="2151063" y="3905250"/>
          <p14:tracePt t="87015" x="2163763" y="3905250"/>
          <p14:tracePt t="87023" x="2163763" y="3916363"/>
          <p14:tracePt t="87071" x="2176463" y="3916363"/>
          <p14:tracePt t="87301" x="2189163" y="3916363"/>
          <p14:tracePt t="87549" x="2214563" y="3916363"/>
          <p14:tracePt t="87605" x="2214563" y="3929063"/>
          <p14:tracePt t="88693" x="2327275" y="3954463"/>
          <p14:tracePt t="88701" x="2514600" y="3967163"/>
          <p14:tracePt t="88709" x="2676525" y="3967163"/>
          <p14:tracePt t="88717" x="2814638" y="3979863"/>
          <p14:tracePt t="88725" x="2940050" y="3979863"/>
          <p14:tracePt t="88733" x="3076575" y="3979863"/>
          <p14:tracePt t="88741" x="3152775" y="3979863"/>
          <p14:tracePt t="88750" x="3201988" y="3979863"/>
          <p14:tracePt t="88766" x="3214688" y="3979863"/>
          <p14:tracePt t="89254" x="3214688" y="3967163"/>
          <p14:tracePt t="89262" x="3214688" y="3929063"/>
          <p14:tracePt t="89270" x="3214688" y="3916363"/>
          <p14:tracePt t="89541" x="3265488" y="3916363"/>
          <p14:tracePt t="89549" x="3440113" y="3929063"/>
          <p14:tracePt t="89557" x="3578225" y="3954463"/>
          <p14:tracePt t="89565" x="3727450" y="3954463"/>
          <p14:tracePt t="89573" x="3878263" y="3967163"/>
          <p14:tracePt t="89582" x="4002088" y="3967163"/>
          <p14:tracePt t="89589" x="4127500" y="3967163"/>
          <p14:tracePt t="89598" x="4203700" y="3967163"/>
          <p14:tracePt t="89605" x="4252913" y="3967163"/>
          <p14:tracePt t="89613" x="4278313" y="3967163"/>
          <p14:tracePt t="89917" x="4265613" y="3967163"/>
          <p14:tracePt t="89925" x="4227513" y="3916363"/>
          <p14:tracePt t="89933" x="4227513" y="3879850"/>
          <p14:tracePt t="89948" x="4214813" y="3854450"/>
          <p14:tracePt t="89957" x="4203700" y="3841750"/>
          <p14:tracePt t="89982" x="4203700" y="3829050"/>
          <p14:tracePt t="90229" x="4191000" y="3829050"/>
          <p14:tracePt t="90277" x="4178300" y="3829050"/>
          <p14:tracePt t="90367" x="4165600" y="3829050"/>
          <p14:tracePt t="90573" x="4152900" y="3829050"/>
          <p14:tracePt t="90967" x="4140200" y="3829050"/>
          <p14:tracePt t="90973" x="4127500" y="3829050"/>
          <p14:tracePt t="90981" x="4114800" y="3829050"/>
          <p14:tracePt t="91013" x="4203700" y="3792538"/>
          <p14:tracePt t="91021" x="4314825" y="3767138"/>
          <p14:tracePt t="91029" x="4452938" y="3741738"/>
          <p14:tracePt t="91037" x="4516438" y="3716338"/>
          <p14:tracePt t="91045" x="4552950" y="3703638"/>
          <p14:tracePt t="91053" x="4591050" y="3692525"/>
          <p14:tracePt t="91061" x="4603750" y="3692525"/>
          <p14:tracePt t="91374" x="4591050" y="3692525"/>
          <p14:tracePt t="91494" x="4591050" y="3703638"/>
          <p14:tracePt t="91637" x="4578350" y="3703638"/>
          <p14:tracePt t="95078" x="4565650" y="3703638"/>
          <p14:tracePt t="95086" x="4552950" y="3703638"/>
          <p14:tracePt t="95094" x="4552950" y="3692525"/>
          <p14:tracePt t="95102" x="4540250" y="3692525"/>
          <p14:tracePt t="95110" x="4527550" y="3692525"/>
          <p14:tracePt t="95167" x="4503738" y="3679825"/>
          <p14:tracePt t="95174" x="4503738" y="3667125"/>
          <p14:tracePt t="95184" x="4478338" y="3654425"/>
          <p14:tracePt t="95198" x="4452938" y="3641725"/>
          <p14:tracePt t="95341" x="4452938" y="3667125"/>
          <p14:tracePt t="95350" x="4452938" y="3692525"/>
          <p14:tracePt t="95357" x="4452938" y="3716338"/>
          <p14:tracePt t="95365" x="4465638" y="3754438"/>
          <p14:tracePt t="95374" x="4478338" y="3792538"/>
          <p14:tracePt t="95383" x="4478338" y="3803650"/>
          <p14:tracePt t="95389" x="4527550" y="3829050"/>
          <p14:tracePt t="95397" x="4540250" y="3841750"/>
          <p14:tracePt t="95405" x="4552950" y="3841750"/>
          <p14:tracePt t="95429" x="4552950" y="3854450"/>
          <p14:tracePt t="95486" x="4565650" y="3854450"/>
          <p14:tracePt t="95518" x="4578350" y="3841750"/>
          <p14:tracePt t="95527" x="4578350" y="3829050"/>
          <p14:tracePt t="95535" x="4591050" y="3829050"/>
          <p14:tracePt t="95543" x="4603750" y="3829050"/>
          <p14:tracePt t="95559" x="4616450" y="3829050"/>
          <p14:tracePt t="95569" x="4627563" y="3829050"/>
          <p14:tracePt t="95575" x="4627563" y="3816350"/>
          <p14:tracePt t="95590" x="4640263" y="3816350"/>
          <p14:tracePt t="95614" x="4652963" y="3816350"/>
          <p14:tracePt t="95671" x="4678363" y="3816350"/>
          <p14:tracePt t="95807" x="4691063" y="3816350"/>
          <p14:tracePt t="95822" x="4716463" y="3803650"/>
          <p14:tracePt t="95838" x="4727575" y="3803650"/>
          <p14:tracePt t="95869" x="4740275" y="3803650"/>
          <p14:tracePt t="95877" x="4740275" y="3792538"/>
          <p14:tracePt t="96013" x="4765675" y="3792538"/>
          <p14:tracePt t="96125" x="4765675" y="3803650"/>
          <p14:tracePt t="96190" x="4752975" y="3803650"/>
          <p14:tracePt t="96207" x="4740275" y="3792538"/>
          <p14:tracePt t="96215" x="4716463" y="3792538"/>
          <p14:tracePt t="96230" x="4703763" y="3792538"/>
          <p14:tracePt t="96239" x="4691063" y="3779838"/>
          <p14:tracePt t="96247" x="4678363" y="3779838"/>
          <p14:tracePt t="96255" x="4652963" y="3779838"/>
          <p14:tracePt t="96270" x="4627563" y="3779838"/>
          <p14:tracePt t="96278" x="4616450" y="3779838"/>
          <p14:tracePt t="96286" x="4603750" y="3779838"/>
          <p14:tracePt t="96294" x="4578350" y="3779838"/>
          <p14:tracePt t="96302" x="4565650" y="3779838"/>
          <p14:tracePt t="96310" x="4527550" y="3779838"/>
          <p14:tracePt t="96318" x="4491038" y="3779838"/>
          <p14:tracePt t="96326" x="4452938" y="3779838"/>
          <p14:tracePt t="96334" x="4416425" y="3779838"/>
          <p14:tracePt t="96342" x="4391025" y="3779838"/>
          <p14:tracePt t="96351" x="4352925" y="3779838"/>
          <p14:tracePt t="96358" x="4327525" y="3779838"/>
          <p14:tracePt t="96367" x="4303713" y="3779838"/>
          <p14:tracePt t="96374" x="4252913" y="3792538"/>
          <p14:tracePt t="96384" x="4203700" y="3803650"/>
          <p14:tracePt t="96390" x="4152900" y="3803650"/>
          <p14:tracePt t="96397" x="4090988" y="3816350"/>
          <p14:tracePt t="96405" x="4040188" y="3816350"/>
          <p14:tracePt t="96413" x="4014788" y="3816350"/>
          <p14:tracePt t="96421" x="3978275" y="3816350"/>
          <p14:tracePt t="96429" x="3940175" y="3816350"/>
          <p14:tracePt t="96437" x="3914775" y="3816350"/>
          <p14:tracePt t="96445" x="3890963" y="3816350"/>
          <p14:tracePt t="96453" x="3878263" y="3816350"/>
          <p14:tracePt t="96525" x="3840163" y="3829050"/>
          <p14:tracePt t="96533" x="3814763" y="3841750"/>
          <p14:tracePt t="96541" x="3778250" y="3854450"/>
          <p14:tracePt t="96557" x="3752850" y="3854450"/>
          <p14:tracePt t="96565" x="3740150" y="3867150"/>
          <p14:tracePt t="96573" x="3727450" y="3879850"/>
          <p14:tracePt t="96621" x="3714750" y="3879850"/>
          <p14:tracePt t="96629" x="3714750" y="3892550"/>
          <p14:tracePt t="96638" x="3689350" y="3892550"/>
          <p14:tracePt t="96669" x="3678238" y="3905250"/>
          <p14:tracePt t="96685" x="3665538" y="3905250"/>
          <p14:tracePt t="96693" x="3665538" y="3916363"/>
          <p14:tracePt t="96701" x="3652838" y="3916363"/>
          <p14:tracePt t="96709" x="3652838" y="3929063"/>
          <p14:tracePt t="96725" x="3640138" y="3929063"/>
          <p14:tracePt t="96734" x="3627438" y="3941763"/>
          <p14:tracePt t="96741" x="3614738" y="3941763"/>
          <p14:tracePt t="96751" x="3602038" y="3941763"/>
          <p14:tracePt t="96757" x="3602038" y="3954463"/>
          <p14:tracePt t="96766" x="3589338" y="3967163"/>
          <p14:tracePt t="96774" x="3578225" y="3967163"/>
          <p14:tracePt t="96798" x="3578225" y="3979863"/>
          <p14:tracePt t="96814" x="3565525" y="3979863"/>
          <p14:tracePt t="96822" x="3565525" y="3992563"/>
          <p14:tracePt t="96854" x="3540125" y="4005263"/>
          <p14:tracePt t="96861" x="3540125" y="4017963"/>
          <p14:tracePt t="96877" x="3514725" y="4029075"/>
          <p14:tracePt t="96886" x="3514725" y="4041775"/>
          <p14:tracePt t="96894" x="3489325" y="4041775"/>
          <p14:tracePt t="96902" x="3478213" y="4054475"/>
          <p14:tracePt t="96910" x="3452813" y="4067175"/>
          <p14:tracePt t="96918" x="3427413" y="4079875"/>
          <p14:tracePt t="96926" x="3414713" y="4092575"/>
          <p14:tracePt t="96935" x="3402013" y="4092575"/>
          <p14:tracePt t="96941" x="3376613" y="4105275"/>
          <p14:tracePt t="96951" x="3340100" y="4117975"/>
          <p14:tracePt t="96957" x="3327400" y="4117975"/>
          <p14:tracePt t="96965" x="3289300" y="4129088"/>
          <p14:tracePt t="96973" x="3265488" y="4129088"/>
          <p14:tracePt t="96981" x="3214688" y="4141788"/>
          <p14:tracePt t="96989" x="3152775" y="4167188"/>
          <p14:tracePt t="96997" x="3089275" y="4167188"/>
          <p14:tracePt t="97005" x="3027363" y="4179888"/>
          <p14:tracePt t="97013" x="2963863" y="4192588"/>
          <p14:tracePt t="97021" x="2927350" y="4192588"/>
          <p14:tracePt t="97029" x="2889250" y="4205288"/>
          <p14:tracePt t="97037" x="2863850" y="4205288"/>
          <p14:tracePt t="97045" x="2827338" y="4205288"/>
          <p14:tracePt t="97061" x="2814638" y="4205288"/>
          <p14:tracePt t="97118" x="2801938" y="4217988"/>
          <p14:tracePt t="97311" x="2801938" y="4230688"/>
          <p14:tracePt t="97335" x="2801938" y="4241800"/>
          <p14:tracePt t="97342" x="2814638" y="4241800"/>
          <p14:tracePt t="97958" x="2889250" y="4230688"/>
          <p14:tracePt t="97968" x="2963863" y="4217988"/>
          <p14:tracePt t="97975" x="3052763" y="4192588"/>
          <p14:tracePt t="97985" x="3089275" y="4179888"/>
          <p14:tracePt t="97990" x="3127375" y="4179888"/>
          <p14:tracePt t="97998" x="3152775" y="4167188"/>
          <p14:tracePt t="98006" x="3176588" y="4154488"/>
          <p14:tracePt t="98014" x="3189288" y="4154488"/>
          <p14:tracePt t="98189" x="3227388" y="4141788"/>
          <p14:tracePt t="98197" x="3265488" y="4129088"/>
          <p14:tracePt t="98206" x="3302000" y="4117975"/>
          <p14:tracePt t="98215" x="3327400" y="4105275"/>
          <p14:tracePt t="98222" x="3352800" y="4092575"/>
          <p14:tracePt t="98230" x="3389313" y="4092575"/>
          <p14:tracePt t="98238" x="3427413" y="4079875"/>
          <p14:tracePt t="98246" x="3452813" y="4067175"/>
          <p14:tracePt t="98254" x="3478213" y="4054475"/>
          <p14:tracePt t="98262" x="3502025" y="4054475"/>
          <p14:tracePt t="98270" x="3527425" y="4054475"/>
          <p14:tracePt t="98278" x="3527425" y="4041775"/>
          <p14:tracePt t="98286" x="3540125" y="4041775"/>
          <p14:tracePt t="99237" x="3540125" y="4029075"/>
          <p14:tracePt t="99584" x="3489325" y="4017963"/>
          <p14:tracePt t="99592" x="3302000" y="4005263"/>
          <p14:tracePt t="99597" x="3027363" y="3992563"/>
          <p14:tracePt t="99605" x="2689225" y="3992563"/>
          <p14:tracePt t="99613" x="2338388" y="3992563"/>
          <p14:tracePt t="99621" x="2051050" y="3954463"/>
          <p14:tracePt t="99629" x="1776413" y="3929063"/>
          <p14:tracePt t="99637" x="1589088" y="3916363"/>
          <p14:tracePt t="99645" x="1501775" y="3916363"/>
          <p14:tracePt t="99653" x="1450975" y="3905250"/>
          <p14:tracePt t="99661" x="1438275" y="3905250"/>
          <p14:tracePt t="99878" x="1401763" y="3905250"/>
          <p14:tracePt t="99885" x="1325563" y="3905250"/>
          <p14:tracePt t="99893" x="1276350" y="3892550"/>
          <p14:tracePt t="99901" x="1263650" y="3892550"/>
          <p14:tracePt t="100127" x="1263650" y="3879850"/>
          <p14:tracePt t="100135" x="1263650" y="3841750"/>
          <p14:tracePt t="100142" x="1263650" y="3829050"/>
          <p14:tracePt t="100151" x="1276350" y="3816350"/>
          <p14:tracePt t="100638" x="1338263" y="3803650"/>
          <p14:tracePt t="100646" x="1589088" y="3792538"/>
          <p14:tracePt t="100655" x="1976438" y="3767138"/>
          <p14:tracePt t="100662" x="2251075" y="3767138"/>
          <p14:tracePt t="100671" x="2551113" y="3767138"/>
          <p14:tracePt t="100678" x="2801938" y="3767138"/>
          <p14:tracePt t="100686" x="2927350" y="3767138"/>
          <p14:tracePt t="100694" x="3014663" y="3767138"/>
          <p14:tracePt t="100702" x="3027363" y="3767138"/>
          <p14:tracePt t="100998" x="3040063" y="3767138"/>
          <p14:tracePt t="101030" x="3014663" y="3767138"/>
          <p14:tracePt t="101039" x="2989263" y="3767138"/>
          <p14:tracePt t="101046" x="2963863" y="3767138"/>
          <p14:tracePt t="101055" x="2940050" y="3767138"/>
          <p14:tracePt t="101062" x="2927350" y="3767138"/>
          <p14:tracePt t="101071" x="2889250" y="3767138"/>
          <p14:tracePt t="101078" x="2852738" y="3767138"/>
          <p14:tracePt t="101094" x="2676525" y="3767138"/>
          <p14:tracePt t="101102" x="2563813" y="3767138"/>
          <p14:tracePt t="101110" x="2489200" y="3767138"/>
          <p14:tracePt t="101119" x="2439988" y="3767138"/>
          <p14:tracePt t="101126" x="2389188" y="3767138"/>
          <p14:tracePt t="101136" x="2338388" y="3767138"/>
          <p14:tracePt t="101142" x="2301875" y="3767138"/>
          <p14:tracePt t="101152" x="2263775" y="3767138"/>
          <p14:tracePt t="101158" x="2251075" y="3767138"/>
          <p14:tracePt t="101174" x="2227263" y="3767138"/>
          <p14:tracePt t="101190" x="2214563" y="3767138"/>
          <p14:tracePt t="101198" x="2163763" y="3767138"/>
          <p14:tracePt t="101206" x="2127250" y="3767138"/>
          <p14:tracePt t="101214" x="2038350" y="3741738"/>
          <p14:tracePt t="101222" x="1976438" y="3729038"/>
          <p14:tracePt t="101229" x="1851025" y="3703638"/>
          <p14:tracePt t="101238" x="1714500" y="3692525"/>
          <p14:tracePt t="101246" x="1612900" y="3692525"/>
          <p14:tracePt t="101253" x="1550988" y="3692525"/>
          <p14:tracePt t="101262" x="1512888" y="3679825"/>
          <p14:tracePt t="101285" x="1501775" y="3679825"/>
          <p14:tracePt t="101301" x="1501775" y="3667125"/>
          <p14:tracePt t="101782" x="1525588" y="3667125"/>
          <p14:tracePt t="101789" x="1538288" y="3667125"/>
          <p14:tracePt t="101797" x="1550988" y="3667125"/>
          <p14:tracePt t="101805" x="1563688" y="3667125"/>
          <p14:tracePt t="101925" x="1576388" y="3667125"/>
          <p14:tracePt t="102168" x="1601788" y="3679825"/>
          <p14:tracePt t="102174" x="1612900" y="3679825"/>
          <p14:tracePt t="102183" x="1625600" y="3679825"/>
          <p14:tracePt t="102214" x="1625600" y="3692525"/>
          <p14:tracePt t="109077" x="1851025" y="3854450"/>
          <p14:tracePt t="109085" x="2189163" y="4067175"/>
          <p14:tracePt t="109093" x="2463800" y="4154488"/>
          <p14:tracePt t="109102" x="2640013" y="4267200"/>
          <p14:tracePt t="109109" x="2876550" y="4354513"/>
          <p14:tracePt t="109118" x="3052763" y="4392613"/>
          <p14:tracePt t="109125" x="3140075" y="4430713"/>
          <p14:tracePt t="109134" x="3201988" y="4467225"/>
          <p14:tracePt t="109141" x="3240088" y="4479925"/>
          <p14:tracePt t="109157" x="3252788" y="4479925"/>
          <p14:tracePt t="109239" x="3276600" y="4479925"/>
          <p14:tracePt t="109255" x="3289300" y="4479925"/>
          <p14:tracePt t="109269" x="3314700" y="4479925"/>
          <p14:tracePt t="109277" x="3327400" y="4479925"/>
          <p14:tracePt t="109285" x="3340100" y="4479925"/>
          <p14:tracePt t="109325" x="3352800" y="4467225"/>
          <p14:tracePt t="109334" x="3352800" y="4454525"/>
          <p14:tracePt t="109341" x="3352800" y="4430713"/>
          <p14:tracePt t="109352" x="3352800" y="4405313"/>
          <p14:tracePt t="109359" x="3352800" y="4379913"/>
          <p14:tracePt t="109367" x="3352800" y="4367213"/>
          <p14:tracePt t="109374" x="3352800" y="4354513"/>
          <p14:tracePt t="109382" x="3352800" y="4330700"/>
          <p14:tracePt t="109390" x="3352800" y="4305300"/>
          <p14:tracePt t="109407" x="3352800" y="4279900"/>
          <p14:tracePt t="109415" x="3352800" y="4254500"/>
          <p14:tracePt t="109422" x="3314700" y="4241800"/>
          <p14:tracePt t="109430" x="3314700" y="4217988"/>
          <p14:tracePt t="109438" x="3289300" y="4192588"/>
          <p14:tracePt t="109446" x="3252788" y="4179888"/>
          <p14:tracePt t="109454" x="3240088" y="4154488"/>
          <p14:tracePt t="109462" x="3189288" y="4129088"/>
          <p14:tracePt t="109470" x="3152775" y="4129088"/>
          <p14:tracePt t="109477" x="3114675" y="4105275"/>
          <p14:tracePt t="109485" x="3076575" y="4092575"/>
          <p14:tracePt t="109493" x="3027363" y="4092575"/>
          <p14:tracePt t="109502" x="2940050" y="4079875"/>
          <p14:tracePt t="109509" x="2889250" y="4067175"/>
          <p14:tracePt t="109518" x="2801938" y="4067175"/>
          <p14:tracePt t="109525" x="2763838" y="4067175"/>
          <p14:tracePt t="109534" x="2727325" y="4067175"/>
          <p14:tracePt t="109541" x="2676525" y="4067175"/>
          <p14:tracePt t="109549" x="2640013" y="4067175"/>
          <p14:tracePt t="109557" x="2614613" y="4079875"/>
          <p14:tracePt t="109565" x="2563813" y="4105275"/>
          <p14:tracePt t="109573" x="2540000" y="4105275"/>
          <p14:tracePt t="109581" x="2501900" y="4117975"/>
          <p14:tracePt t="109589" x="2476500" y="4117975"/>
          <p14:tracePt t="109597" x="2476500" y="4129088"/>
          <p14:tracePt t="109605" x="2451100" y="4129088"/>
          <p14:tracePt t="109621" x="2439988" y="4129088"/>
          <p14:tracePt t="109629" x="2427288" y="4129088"/>
          <p14:tracePt t="109637" x="2414588" y="4129088"/>
          <p14:tracePt t="109645" x="2401888" y="4129088"/>
          <p14:tracePt t="109653" x="2389188" y="4129088"/>
          <p14:tracePt t="109661" x="2363788" y="4129088"/>
          <p14:tracePt t="109670" x="2338388" y="4129088"/>
          <p14:tracePt t="109677" x="2314575" y="4129088"/>
          <p14:tracePt t="109687" x="2276475" y="4129088"/>
          <p14:tracePt t="109702" x="2263775" y="4129088"/>
          <p14:tracePt t="109709" x="2251075" y="4129088"/>
          <p14:tracePt t="109749" x="2238375" y="4117975"/>
          <p14:tracePt t="109757" x="2227263" y="4117975"/>
          <p14:tracePt t="109766" x="2201863" y="4105275"/>
          <p14:tracePt t="109782" x="2189163" y="4092575"/>
          <p14:tracePt t="109790" x="2151063" y="4079875"/>
          <p14:tracePt t="109797" x="2138363" y="4067175"/>
          <p14:tracePt t="109806" x="2127250" y="4067175"/>
          <p14:tracePt t="109814" x="2114550" y="4054475"/>
          <p14:tracePt t="109822" x="2114550" y="4041775"/>
          <p14:tracePt t="109830" x="2089150" y="4029075"/>
          <p14:tracePt t="109837" x="2076450" y="4029075"/>
          <p14:tracePt t="109846" x="2076450" y="4017963"/>
          <p14:tracePt t="109854" x="2063750" y="3992563"/>
          <p14:tracePt t="109870" x="2038350" y="3992563"/>
          <p14:tracePt t="109878" x="2038350" y="3979863"/>
          <p14:tracePt t="109893" x="2025650" y="3967163"/>
          <p14:tracePt t="109903" x="2014538" y="3967163"/>
          <p14:tracePt t="109910" x="2001838" y="3954463"/>
          <p14:tracePt t="109919" x="1989138" y="3954463"/>
          <p14:tracePt t="109926" x="1976438" y="3929063"/>
          <p14:tracePt t="109951" x="1951038" y="3905250"/>
          <p14:tracePt t="109958" x="1938338" y="3905250"/>
          <p14:tracePt t="109965" x="1938338" y="3892550"/>
          <p14:tracePt t="109974" x="1938338" y="3879850"/>
          <p14:tracePt t="109982" x="1925638" y="3879850"/>
          <p14:tracePt t="109989" x="1925638" y="3867150"/>
          <p14:tracePt t="109998" x="1901825" y="3867150"/>
          <p14:tracePt t="110013" x="1889125" y="3867150"/>
          <p14:tracePt t="110021" x="1889125" y="3854450"/>
          <p14:tracePt t="110037" x="1863725" y="3841750"/>
          <p14:tracePt t="110061" x="1863725" y="3829050"/>
          <p14:tracePt t="110077" x="1863725" y="3816350"/>
          <p14:tracePt t="110093" x="1851025" y="3803650"/>
          <p14:tracePt t="110101" x="1851025" y="3792538"/>
          <p14:tracePt t="110118" x="1838325" y="3767138"/>
          <p14:tracePt t="110135" x="1838325" y="3754438"/>
          <p14:tracePt t="110141" x="1838325" y="3741738"/>
          <p14:tracePt t="110150" x="1838325" y="3729038"/>
          <p14:tracePt t="110165" x="1838325" y="3716338"/>
          <p14:tracePt t="110431" x="1838325" y="3703638"/>
          <p14:tracePt t="111542" x="1838325" y="3716338"/>
          <p14:tracePt t="111550" x="1863725" y="3741738"/>
          <p14:tracePt t="111559" x="1876425" y="3741738"/>
          <p14:tracePt t="111567" x="1889125" y="3754438"/>
          <p14:tracePt t="111575" x="1901825" y="3767138"/>
          <p14:tracePt t="111879" x="1889125" y="3767138"/>
          <p14:tracePt t="111887" x="1863725" y="3767138"/>
          <p14:tracePt t="111893" x="1838325" y="3779838"/>
          <p14:tracePt t="111901" x="1825625" y="3779838"/>
          <p14:tracePt t="111909" x="1801813" y="3779838"/>
          <p14:tracePt t="111917" x="1776413" y="3779838"/>
          <p14:tracePt t="111925" x="1738313" y="3779838"/>
          <p14:tracePt t="111934" x="1725613" y="3779838"/>
          <p14:tracePt t="111941" x="1725613" y="3792538"/>
          <p14:tracePt t="111966" x="1714500" y="3792538"/>
          <p14:tracePt t="111990" x="1701800" y="3792538"/>
          <p14:tracePt t="111998" x="1676400" y="3792538"/>
          <p14:tracePt t="112007" x="1663700" y="3792538"/>
          <p14:tracePt t="112014" x="1651000" y="3792538"/>
          <p14:tracePt t="112031" x="1612900" y="3792538"/>
          <p14:tracePt t="112038" x="1612900" y="3803650"/>
          <p14:tracePt t="112054" x="1601788" y="3803650"/>
          <p14:tracePt t="112142" x="1589088" y="3803650"/>
          <p14:tracePt t="112150" x="1576388" y="3803650"/>
          <p14:tracePt t="112158" x="1563688" y="3803650"/>
          <p14:tracePt t="112167" x="1550988" y="3803650"/>
          <p14:tracePt t="112182" x="1538288" y="3803650"/>
          <p14:tracePt t="112479" x="1512888" y="3803650"/>
          <p14:tracePt t="112607" x="1501775" y="3803650"/>
          <p14:tracePt t="112710" x="1501775" y="3816350"/>
          <p14:tracePt t="112749" x="1489075" y="3816350"/>
          <p14:tracePt t="113045" x="1476375" y="3829050"/>
          <p14:tracePt t="113053" x="1463675" y="3829050"/>
          <p14:tracePt t="113149" x="1476375" y="3829050"/>
          <p14:tracePt t="113165" x="1489075" y="3829050"/>
          <p14:tracePt t="113262" x="1501775" y="3829050"/>
          <p14:tracePt t="113317" x="1512888" y="3829050"/>
          <p14:tracePt t="113413" x="1525588" y="3829050"/>
          <p14:tracePt t="113477" x="1538288" y="3829050"/>
          <p14:tracePt t="113526" x="1538288" y="3841750"/>
          <p14:tracePt t="113622" x="1538288" y="3854450"/>
          <p14:tracePt t="113638" x="1538288" y="3867150"/>
          <p14:tracePt t="113670" x="1538288" y="3879850"/>
          <p14:tracePt t="113693" x="1538288" y="3892550"/>
          <p14:tracePt t="113717" x="1538288" y="3905250"/>
          <p14:tracePt t="113734" x="1550988" y="3905250"/>
          <p14:tracePt t="113757" x="1550988" y="3916363"/>
          <p14:tracePt t="113782" x="1563688" y="3916363"/>
          <p14:tracePt t="113869" x="1563688" y="3929063"/>
          <p14:tracePt t="114437" x="1576388" y="3929063"/>
          <p14:tracePt t="114445" x="1601788" y="3929063"/>
          <p14:tracePt t="114453" x="1638300" y="3954463"/>
          <p14:tracePt t="114462" x="1701800" y="3979863"/>
          <p14:tracePt t="114470" x="1763713" y="4017963"/>
          <p14:tracePt t="114477" x="1814513" y="4029075"/>
          <p14:tracePt t="114488" x="1876425" y="4054475"/>
          <p14:tracePt t="114494" x="1901825" y="4079875"/>
          <p14:tracePt t="114503" x="1938338" y="4092575"/>
          <p14:tracePt t="114510" x="1963738" y="4117975"/>
          <p14:tracePt t="114519" x="1976438" y="4129088"/>
          <p14:tracePt t="114527" x="2001838" y="4141788"/>
          <p14:tracePt t="114536" x="2025650" y="4154488"/>
          <p14:tracePt t="114558" x="2038350" y="4167188"/>
          <p14:tracePt t="114590" x="2051050" y="4167188"/>
          <p14:tracePt t="114605" x="2089150" y="4167188"/>
          <p14:tracePt t="114614" x="2138363" y="4167188"/>
          <p14:tracePt t="114622" x="2201863" y="4167188"/>
          <p14:tracePt t="114630" x="2276475" y="4167188"/>
          <p14:tracePt t="114637" x="2327275" y="4167188"/>
          <p14:tracePt t="114645" x="2376488" y="4167188"/>
          <p14:tracePt t="114653" x="2451100" y="4167188"/>
          <p14:tracePt t="114662" x="2476500" y="4167188"/>
          <p14:tracePt t="114669" x="2489200" y="4154488"/>
          <p14:tracePt t="114678" x="2527300" y="4154488"/>
          <p14:tracePt t="114686" x="2551113" y="4154488"/>
          <p14:tracePt t="114693" x="2589213" y="4154488"/>
          <p14:tracePt t="114702" x="2601913" y="4141788"/>
          <p14:tracePt t="114710" x="2651125" y="4141788"/>
          <p14:tracePt t="114718" x="2676525" y="4141788"/>
          <p14:tracePt t="114726" x="2701925" y="4129088"/>
          <p14:tracePt t="114735" x="2740025" y="4129088"/>
          <p14:tracePt t="114742" x="2740025" y="4117975"/>
          <p14:tracePt t="114758" x="2752725" y="4117975"/>
          <p14:tracePt t="114814" x="2776538" y="4117975"/>
          <p14:tracePt t="114822" x="2801938" y="4105275"/>
          <p14:tracePt t="114830" x="2852738" y="4105275"/>
          <p14:tracePt t="114839" x="2889250" y="4105275"/>
          <p14:tracePt t="114846" x="2914650" y="4092575"/>
          <p14:tracePt t="115285" x="2901950" y="4092575"/>
          <p14:tracePt t="115319" x="2901950" y="4105275"/>
          <p14:tracePt t="115327" x="2889250" y="4105275"/>
          <p14:tracePt t="115336" x="2889250" y="4117975"/>
          <p14:tracePt t="115485" x="2889250" y="4129088"/>
          <p14:tracePt t="115509" x="2889250" y="4141788"/>
          <p14:tracePt t="115990" x="2889250" y="4154488"/>
          <p14:tracePt t="115997" x="2889250" y="4179888"/>
          <p14:tracePt t="116327" x="2876550" y="4179888"/>
          <p14:tracePt t="116382" x="2889250" y="4179888"/>
          <p14:tracePt t="116406" x="2901950" y="4179888"/>
          <p14:tracePt t="116486" x="2914650" y="4179888"/>
          <p14:tracePt t="116677" x="2914650" y="4167188"/>
          <p14:tracePt t="116686" x="2914650" y="4129088"/>
          <p14:tracePt t="117311" x="2940050" y="4129088"/>
          <p14:tracePt t="117319" x="2976563" y="4167188"/>
          <p14:tracePt t="117326" x="2989263" y="4192588"/>
          <p14:tracePt t="117337" x="3052763" y="4230688"/>
          <p14:tracePt t="117342" x="3101975" y="4267200"/>
          <p14:tracePt t="117351" x="3152775" y="4305300"/>
          <p14:tracePt t="117358" x="3189288" y="4341813"/>
          <p14:tracePt t="117366" x="3240088" y="4379913"/>
          <p14:tracePt t="117374" x="3289300" y="4430713"/>
          <p14:tracePt t="117382" x="3327400" y="4467225"/>
          <p14:tracePt t="117390" x="3352800" y="4505325"/>
          <p14:tracePt t="117397" x="3389313" y="4518025"/>
          <p14:tracePt t="117406" x="3389313" y="4530725"/>
          <p14:tracePt t="117414" x="3402013" y="4554538"/>
          <p14:tracePt t="117421" x="3414713" y="4554538"/>
          <p14:tracePt t="117462" x="3414713" y="4567238"/>
          <p14:tracePt t="117535" x="3427413" y="4579938"/>
          <p14:tracePt t="117542" x="3440113" y="4592638"/>
          <p14:tracePt t="117550" x="3440113" y="4605338"/>
          <p14:tracePt t="117558" x="3440113" y="4618038"/>
          <p14:tracePt t="117567" x="3440113" y="4630738"/>
          <p14:tracePt t="117637" x="3440113" y="4643438"/>
          <p14:tracePt t="117661" x="3427413" y="4643438"/>
          <p14:tracePt t="117685" x="3414713" y="4643438"/>
          <p14:tracePt t="117693" x="3414713" y="4656138"/>
          <p14:tracePt t="117702" x="3402013" y="4656138"/>
          <p14:tracePt t="117718" x="3389313" y="4656138"/>
          <p14:tracePt t="117733" x="3389313" y="4643438"/>
          <p14:tracePt t="117741" x="3365500" y="4643438"/>
          <p14:tracePt t="117749" x="3352800" y="4643438"/>
          <p14:tracePt t="117757" x="3340100" y="4643438"/>
          <p14:tracePt t="117765" x="3340100" y="4630738"/>
          <p14:tracePt t="117774" x="3327400" y="4630738"/>
          <p14:tracePt t="117781" x="3314700" y="4630738"/>
          <p14:tracePt t="117790" x="3302000" y="4630738"/>
          <p14:tracePt t="117806" x="3302000" y="4618038"/>
          <p14:tracePt t="117829" x="3276600" y="4618038"/>
          <p14:tracePt t="117845" x="3265488" y="4618038"/>
          <p14:tracePt t="117853" x="3240088" y="4618038"/>
          <p14:tracePt t="117861" x="3227388" y="4618038"/>
          <p14:tracePt t="117878" x="3201988" y="4618038"/>
          <p14:tracePt t="117895" x="3189288" y="4618038"/>
          <p14:tracePt t="117910" x="3176588" y="4618038"/>
          <p14:tracePt t="117919" x="3165475" y="4618038"/>
          <p14:tracePt t="117936" x="3152775" y="4618038"/>
          <p14:tracePt t="117942" x="3140075" y="4618038"/>
          <p14:tracePt t="117955" x="3127375" y="4618038"/>
          <p14:tracePt t="117958" x="3114675" y="4618038"/>
          <p14:tracePt t="117968" x="3076575" y="4618038"/>
          <p14:tracePt t="117982" x="3065463" y="4618038"/>
          <p14:tracePt t="117998" x="3065463" y="4630738"/>
          <p14:tracePt t="118014" x="3052763" y="4630738"/>
          <p14:tracePt t="118022" x="3027363" y="4630738"/>
          <p14:tracePt t="118030" x="3001963" y="4630738"/>
          <p14:tracePt t="118038" x="2989263" y="4643438"/>
          <p14:tracePt t="118046" x="2963863" y="4643438"/>
          <p14:tracePt t="118054" x="2952750" y="4643438"/>
          <p14:tracePt t="118062" x="2940050" y="4643438"/>
          <p14:tracePt t="118119" x="2901950" y="4643438"/>
          <p14:tracePt t="118126" x="2889250" y="4643438"/>
          <p14:tracePt t="118136" x="2863850" y="4643438"/>
          <p14:tracePt t="118149" x="2840038" y="4643438"/>
          <p14:tracePt t="118213" x="2814638" y="4643438"/>
          <p14:tracePt t="118221" x="2789238" y="4643438"/>
          <p14:tracePt t="118237" x="2763838" y="4630738"/>
          <p14:tracePt t="118253" x="2763838" y="4618038"/>
          <p14:tracePt t="118350" x="2776538" y="4592638"/>
          <p14:tracePt t="118358" x="2789238" y="4592638"/>
          <p14:tracePt t="118365" x="2814638" y="4592638"/>
          <p14:tracePt t="118373" x="2827338" y="4592638"/>
          <p14:tracePt t="118381" x="2840038" y="4592638"/>
          <p14:tracePt t="118389" x="2852738" y="4592638"/>
          <p14:tracePt t="118397" x="2876550" y="4592638"/>
          <p14:tracePt t="118413" x="2889250" y="4592638"/>
          <p14:tracePt t="118421" x="2914650" y="4592638"/>
          <p14:tracePt t="118429" x="2940050" y="4592638"/>
          <p14:tracePt t="118461" x="2952750" y="4592638"/>
          <p14:tracePt t="118503" x="2963863" y="4592638"/>
          <p14:tracePt t="118559" x="2976563" y="4592638"/>
          <p14:tracePt t="118598" x="2989263" y="4592638"/>
          <p14:tracePt t="118662" x="3001963" y="4592638"/>
          <p14:tracePt t="118671" x="3014663" y="4592638"/>
          <p14:tracePt t="118687" x="3040063" y="4592638"/>
          <p14:tracePt t="118749" x="3052763" y="4592638"/>
          <p14:tracePt t="118757" x="3076575" y="4592638"/>
          <p14:tracePt t="118765" x="3089275" y="4592638"/>
          <p14:tracePt t="118773" x="3114675" y="4592638"/>
          <p14:tracePt t="118781" x="3140075" y="4592638"/>
          <p14:tracePt t="118789" x="3152775" y="4579938"/>
          <p14:tracePt t="118797" x="3165475" y="4579938"/>
          <p14:tracePt t="118805" x="3176588" y="4579938"/>
          <p14:tracePt t="118813" x="3176588" y="4567238"/>
          <p14:tracePt t="119014" x="3189288" y="4567238"/>
          <p14:tracePt t="119054" x="3201988" y="4567238"/>
          <p14:tracePt t="120182" x="3152775" y="4554538"/>
          <p14:tracePt t="120190" x="3140075" y="4543425"/>
          <p14:tracePt t="120215" x="3127375" y="4543425"/>
          <p14:tracePt t="120238" x="3114675" y="4543425"/>
          <p14:tracePt t="120246" x="3101975" y="4543425"/>
          <p14:tracePt t="120270" x="3089275" y="4543425"/>
          <p14:tracePt t="120278" x="3089275" y="4530725"/>
          <p14:tracePt t="120286" x="3065463" y="4530725"/>
          <p14:tracePt t="120310" x="3052763" y="4530725"/>
          <p14:tracePt t="120333" x="3040063" y="4530725"/>
          <p14:tracePt t="120341" x="3027363" y="4530725"/>
          <p14:tracePt t="120349" x="3014663" y="4530725"/>
          <p14:tracePt t="120365" x="2989263" y="4543425"/>
          <p14:tracePt t="120381" x="2976563" y="4554538"/>
          <p14:tracePt t="120389" x="2963863" y="4554538"/>
          <p14:tracePt t="120421" x="2952750" y="4554538"/>
          <p14:tracePt t="120493" x="2940050" y="4554538"/>
          <p14:tracePt t="120501" x="2927350" y="4554538"/>
          <p14:tracePt t="120519" x="2927350" y="4567238"/>
          <p14:tracePt t="120966" x="2927350" y="4554538"/>
          <p14:tracePt t="122159" x="2940050" y="4554538"/>
          <p14:tracePt t="122167" x="2976563" y="4554538"/>
          <p14:tracePt t="122175" x="3027363" y="4543425"/>
          <p14:tracePt t="122182" x="3076575" y="4543425"/>
          <p14:tracePt t="122190" x="3101975" y="4543425"/>
          <p14:tracePt t="122198" x="3127375" y="4543425"/>
          <p14:tracePt t="122206" x="3165475" y="4543425"/>
          <p14:tracePt t="122215" x="3214688" y="4543425"/>
          <p14:tracePt t="122223" x="3302000" y="4530725"/>
          <p14:tracePt t="122230" x="3389313" y="4530725"/>
          <p14:tracePt t="122239" x="3452813" y="4530725"/>
          <p14:tracePt t="122247" x="3527425" y="4518025"/>
          <p14:tracePt t="122256" x="3578225" y="4492625"/>
          <p14:tracePt t="122262" x="3614738" y="4492625"/>
          <p14:tracePt t="122271" x="3665538" y="4492625"/>
          <p14:tracePt t="122278" x="3714750" y="4492625"/>
          <p14:tracePt t="122289" x="3802063" y="4492625"/>
          <p14:tracePt t="122293" x="3902075" y="4492625"/>
          <p14:tracePt t="122304" x="4027488" y="4492625"/>
          <p14:tracePt t="122310" x="4140200" y="4492625"/>
          <p14:tracePt t="122319" x="4252913" y="4492625"/>
          <p14:tracePt t="122326" x="4327525" y="4492625"/>
          <p14:tracePt t="122334" x="4403725" y="4492625"/>
          <p14:tracePt t="122342" x="4440238" y="4492625"/>
          <p14:tracePt t="122350" x="4465638" y="4492625"/>
          <p14:tracePt t="122366" x="4478338" y="4492625"/>
          <p14:tracePt t="122934" x="4465638" y="4492625"/>
          <p14:tracePt t="123262" x="4452938" y="4492625"/>
          <p14:tracePt t="123287" x="4440238" y="4492625"/>
          <p14:tracePt t="123437" x="4465638" y="4505325"/>
          <p14:tracePt t="123446" x="4491038" y="4505325"/>
          <p14:tracePt t="123453" x="4503738" y="4505325"/>
          <p14:tracePt t="123462" x="4503738" y="4518025"/>
          <p14:tracePt t="123471" x="4578350" y="4530725"/>
          <p14:tracePt t="123478" x="4627563" y="4543425"/>
          <p14:tracePt t="123489" x="4703763" y="4554538"/>
          <p14:tracePt t="123495" x="4778375" y="4579938"/>
          <p14:tracePt t="123504" x="4878388" y="4592638"/>
          <p14:tracePt t="123511" x="4965700" y="4592638"/>
          <p14:tracePt t="123520" x="5065713" y="4618038"/>
          <p14:tracePt t="123527" x="5116513" y="4630738"/>
          <p14:tracePt t="123535" x="5203825" y="4630738"/>
          <p14:tracePt t="123542" x="5291138" y="4630738"/>
          <p14:tracePt t="123549" x="5341938" y="4630738"/>
          <p14:tracePt t="123557" x="5403850" y="4630738"/>
          <p14:tracePt t="123565" x="5441950" y="4630738"/>
          <p14:tracePt t="123573" x="5503863" y="4630738"/>
          <p14:tracePt t="123581" x="5541963" y="4630738"/>
          <p14:tracePt t="123590" x="5578475" y="4630738"/>
          <p14:tracePt t="123597" x="5629275" y="4630738"/>
          <p14:tracePt t="123605" x="5654675" y="4630738"/>
          <p14:tracePt t="123613" x="5691188" y="4630738"/>
          <p14:tracePt t="123621" x="5729288" y="4630738"/>
          <p14:tracePt t="123629" x="5778500" y="4630738"/>
          <p14:tracePt t="123637" x="5791200" y="4630738"/>
          <p14:tracePt t="123645" x="5803900" y="4630738"/>
          <p14:tracePt t="123653" x="5816600" y="4630738"/>
          <p14:tracePt t="123670" x="5829300" y="4630738"/>
          <p14:tracePt t="123702" x="5829300" y="4618038"/>
          <p14:tracePt t="123709" x="5854700" y="4618038"/>
          <p14:tracePt t="123719" x="5878513" y="4618038"/>
          <p14:tracePt t="123725" x="5891213" y="4618038"/>
          <p14:tracePt t="123733" x="5903913" y="4618038"/>
          <p14:tracePt t="123749" x="5916613" y="4618038"/>
          <p14:tracePt t="123782" x="5929313" y="4618038"/>
          <p14:tracePt t="123790" x="5954713" y="4618038"/>
          <p14:tracePt t="123798" x="5991225" y="4618038"/>
          <p14:tracePt t="123806" x="6029325" y="4618038"/>
          <p14:tracePt t="123814" x="6078538" y="4618038"/>
          <p14:tracePt t="123822" x="6129338" y="4618038"/>
          <p14:tracePt t="123830" x="6180138" y="4618038"/>
          <p14:tracePt t="123838" x="6267450" y="4618038"/>
          <p14:tracePt t="123846" x="6316663" y="4618038"/>
          <p14:tracePt t="123854" x="6367463" y="4618038"/>
          <p14:tracePt t="123862" x="6403975" y="4618038"/>
          <p14:tracePt t="123870" x="6442075" y="4618038"/>
          <p14:tracePt t="123878" x="6454775" y="4618038"/>
          <p14:tracePt t="123887" x="6480175" y="4618038"/>
          <p14:tracePt t="123903" x="6480175" y="4630738"/>
          <p14:tracePt t="123910" x="6492875" y="4630738"/>
          <p14:tracePt t="123942" x="6503988" y="4630738"/>
          <p14:tracePt t="123958" x="6529388" y="4630738"/>
          <p14:tracePt t="123965" x="6580188" y="4630738"/>
          <p14:tracePt t="123973" x="6629400" y="4630738"/>
          <p14:tracePt t="123982" x="6729413" y="4630738"/>
          <p14:tracePt t="123990" x="6780213" y="4630738"/>
          <p14:tracePt t="123997" x="6867525" y="4630738"/>
          <p14:tracePt t="124006" x="6916738" y="4630738"/>
          <p14:tracePt t="124014" x="6942138" y="4618038"/>
          <p14:tracePt t="124022" x="6954838" y="4618038"/>
          <p14:tracePt t="124030" x="6967538" y="4618038"/>
          <p14:tracePt t="124038" x="6980238" y="4618038"/>
          <p14:tracePt t="124070" x="6992938" y="4618038"/>
          <p14:tracePt t="124093" x="7029450" y="4618038"/>
          <p14:tracePt t="124102" x="7042150" y="4618038"/>
          <p14:tracePt t="124125" x="7054850" y="4605338"/>
          <p14:tracePt t="124134" x="7067550" y="4605338"/>
          <p14:tracePt t="125382" x="6942138" y="4592638"/>
          <p14:tracePt t="125389" x="6692900" y="4592638"/>
          <p14:tracePt t="125397" x="6416675" y="4592638"/>
          <p14:tracePt t="125405" x="6180138" y="4592638"/>
          <p14:tracePt t="125413" x="5942013" y="4592638"/>
          <p14:tracePt t="125421" x="5703888" y="4592638"/>
          <p14:tracePt t="125429" x="5541963" y="4592638"/>
          <p14:tracePt t="125437" x="5391150" y="4592638"/>
          <p14:tracePt t="125445" x="5303838" y="4592638"/>
          <p14:tracePt t="125454" x="5253038" y="4592638"/>
          <p14:tracePt t="125462" x="5216525" y="4592638"/>
          <p14:tracePt t="125470" x="5191125" y="4592638"/>
          <p14:tracePt t="125477" x="5165725" y="4592638"/>
          <p14:tracePt t="125486" x="5153025" y="4592638"/>
          <p14:tracePt t="125494" x="5141913" y="4592638"/>
          <p14:tracePt t="125503" x="5116513" y="4592638"/>
          <p14:tracePt t="125510" x="5091113" y="4592638"/>
          <p14:tracePt t="125517" x="5016500" y="4592638"/>
          <p14:tracePt t="125525" x="4940300" y="4605338"/>
          <p14:tracePt t="125534" x="4852988" y="4605338"/>
          <p14:tracePt t="125542" x="4778375" y="4605338"/>
          <p14:tracePt t="125549" x="4703763" y="4605338"/>
          <p14:tracePt t="125557" x="4640263" y="4605338"/>
          <p14:tracePt t="125566" x="4603750" y="4605338"/>
          <p14:tracePt t="125573" x="4591050" y="4605338"/>
          <p14:tracePt t="125590" x="4591050" y="4592638"/>
          <p14:tracePt t="125671" x="4465638" y="4592638"/>
          <p14:tracePt t="125679" x="4427538" y="4592638"/>
          <p14:tracePt t="125688" x="4378325" y="4592638"/>
          <p14:tracePt t="125694" x="4365625" y="4592638"/>
          <p14:tracePt t="125705" x="4365625" y="4579938"/>
          <p14:tracePt t="125805" x="4352925" y="4579938"/>
          <p14:tracePt t="125813" x="4340225" y="4567238"/>
          <p14:tracePt t="125837" x="4340225" y="4554538"/>
          <p14:tracePt t="125856" x="4340225" y="4543425"/>
          <p14:tracePt t="125869" x="4340225" y="4530725"/>
          <p14:tracePt t="125885" x="4340225" y="4518025"/>
          <p14:tracePt t="125902" x="4352925" y="4505325"/>
          <p14:tracePt t="126030" x="4365625" y="4505325"/>
          <p14:tracePt t="126078" x="4365625" y="4492625"/>
          <p14:tracePt t="126102" x="4378325" y="4492625"/>
          <p14:tracePt t="127045" x="4391025" y="4492625"/>
          <p14:tracePt t="127093" x="4403725" y="4492625"/>
          <p14:tracePt t="127413" x="4416425" y="4492625"/>
          <p14:tracePt t="127717" x="4340225" y="4492625"/>
          <p14:tracePt t="127725" x="4203700" y="4518025"/>
          <p14:tracePt t="127733" x="4014788" y="4554538"/>
          <p14:tracePt t="127741" x="3827463" y="4567238"/>
          <p14:tracePt t="127749" x="3652838" y="4579938"/>
          <p14:tracePt t="127757" x="3478213" y="4579938"/>
          <p14:tracePt t="127766" x="3276600" y="4579938"/>
          <p14:tracePt t="127774" x="3127375" y="4579938"/>
          <p14:tracePt t="127781" x="3014663" y="4579938"/>
          <p14:tracePt t="127790" x="2952750" y="4567238"/>
          <p14:tracePt t="127797" x="2914650" y="4567238"/>
          <p14:tracePt t="127805" x="2901950" y="4567238"/>
          <p14:tracePt t="127862" x="2889250" y="4567238"/>
          <p14:tracePt t="127871" x="2863850" y="4567238"/>
          <p14:tracePt t="127878" x="2840038" y="4567238"/>
          <p14:tracePt t="127886" x="2763838" y="4567238"/>
          <p14:tracePt t="127893" x="2727325" y="4567238"/>
          <p14:tracePt t="127902" x="2701925" y="4567238"/>
          <p14:tracePt t="127925" x="2689225" y="4567238"/>
          <p14:tracePt t="128053" x="2689225" y="4554538"/>
          <p14:tracePt t="128061" x="2701925" y="4543425"/>
          <p14:tracePt t="128069" x="2714625" y="4530725"/>
          <p14:tracePt t="128103" x="2740025" y="4530725"/>
          <p14:tracePt t="128110" x="2740025" y="4518025"/>
          <p14:tracePt t="128119" x="2752725" y="4505325"/>
          <p14:tracePt t="128126" x="2776538" y="4505325"/>
          <p14:tracePt t="128134" x="2789238" y="4492625"/>
          <p14:tracePt t="128142" x="2814638" y="4479925"/>
          <p14:tracePt t="128150" x="2852738" y="4467225"/>
          <p14:tracePt t="128158" x="2876550" y="4467225"/>
          <p14:tracePt t="128166" x="2901950" y="4467225"/>
          <p14:tracePt t="128174" x="2914650" y="4454525"/>
          <p14:tracePt t="128181" x="2927350" y="4454525"/>
          <p14:tracePt t="128485" x="2927350" y="4443413"/>
          <p14:tracePt t="128525" x="2940050" y="4443413"/>
          <p14:tracePt t="128533" x="3040063" y="4479925"/>
          <p14:tracePt t="128541" x="3276600" y="4505325"/>
          <p14:tracePt t="128549" x="3627438" y="4530725"/>
          <p14:tracePt t="128557" x="3914775" y="4567238"/>
          <p14:tracePt t="128565" x="4165600" y="4579938"/>
          <p14:tracePt t="128573" x="4378325" y="4579938"/>
          <p14:tracePt t="128581" x="4516438" y="4579938"/>
          <p14:tracePt t="128589" x="4578350" y="4579938"/>
          <p14:tracePt t="128597" x="4616450" y="4579938"/>
          <p14:tracePt t="128605" x="4627563" y="4579938"/>
          <p14:tracePt t="128669" x="4652963" y="4579938"/>
          <p14:tracePt t="128677" x="4691063" y="4567238"/>
          <p14:tracePt t="128686" x="4740275" y="4554538"/>
          <p14:tracePt t="128693" x="4803775" y="4554538"/>
          <p14:tracePt t="128703" x="4878388" y="4543425"/>
          <p14:tracePt t="128709" x="4940300" y="4543425"/>
          <p14:tracePt t="128717" x="4965700" y="4543425"/>
          <p14:tracePt t="128725" x="4991100" y="4543425"/>
          <p14:tracePt t="128989" x="4903788" y="4530725"/>
          <p14:tracePt t="128997" x="4791075" y="4505325"/>
          <p14:tracePt t="129005" x="4703763" y="4492625"/>
          <p14:tracePt t="129013" x="4652963" y="4492625"/>
          <p14:tracePt t="129021" x="4591050" y="4479925"/>
          <p14:tracePt t="129029" x="4565650" y="4479925"/>
          <p14:tracePt t="129037" x="4552950" y="4467225"/>
          <p14:tracePt t="129117" x="4540250" y="4467225"/>
          <p14:tracePt t="129461" x="4565650" y="4467225"/>
          <p14:tracePt t="129478" x="4578350" y="4467225"/>
          <p14:tracePt t="129495" x="4591050" y="4467225"/>
          <p14:tracePt t="129637" x="4603750" y="4467225"/>
          <p14:tracePt t="130430" x="4591050" y="4467225"/>
          <p14:tracePt t="130477" x="4578350" y="4467225"/>
          <p14:tracePt t="130904" x="4552950" y="4467225"/>
          <p14:tracePt t="130966" x="4540250" y="4467225"/>
          <p14:tracePt t="131237" x="4540250" y="4479925"/>
          <p14:tracePt t="131245" x="4527550" y="4543425"/>
          <p14:tracePt t="131253" x="4516438" y="4567238"/>
          <p14:tracePt t="131261" x="4516438" y="4592638"/>
          <p14:tracePt t="131270" x="4503738" y="4630738"/>
          <p14:tracePt t="131277" x="4503738" y="4656138"/>
          <p14:tracePt t="131286" x="4491038" y="4667250"/>
          <p14:tracePt t="131293" x="4478338" y="4679950"/>
          <p14:tracePt t="131325" x="4465638" y="4692650"/>
          <p14:tracePt t="131437" x="4452938" y="4705350"/>
          <p14:tracePt t="131445" x="4427538" y="4705350"/>
          <p14:tracePt t="131454" x="4403725" y="4718050"/>
          <p14:tracePt t="131469" x="4378325" y="4730750"/>
          <p14:tracePt t="131493" x="4352925" y="4743450"/>
          <p14:tracePt t="131502" x="4327525" y="4743450"/>
          <p14:tracePt t="131510" x="4303713" y="4743450"/>
          <p14:tracePt t="131518" x="4265613" y="4743450"/>
          <p14:tracePt t="131526" x="4240213" y="4743450"/>
          <p14:tracePt t="131534" x="4214813" y="4756150"/>
          <p14:tracePt t="131542" x="4178300" y="4756150"/>
          <p14:tracePt t="131557" x="4127500" y="4756150"/>
          <p14:tracePt t="131566" x="4114800" y="4756150"/>
          <p14:tracePt t="131574" x="4078288" y="4756150"/>
          <p14:tracePt t="131582" x="4040188" y="4756150"/>
          <p14:tracePt t="131590" x="4002088" y="4756150"/>
          <p14:tracePt t="131598" x="3965575" y="4730750"/>
          <p14:tracePt t="131605" x="3914775" y="4730750"/>
          <p14:tracePt t="131614" x="3878263" y="4730750"/>
          <p14:tracePt t="131622" x="3865563" y="4718050"/>
          <p14:tracePt t="131630" x="3840163" y="4718050"/>
          <p14:tracePt t="131638" x="3814763" y="4705350"/>
          <p14:tracePt t="131646" x="3778250" y="4692650"/>
          <p14:tracePt t="131655" x="3740150" y="4692650"/>
          <p14:tracePt t="131662" x="3714750" y="4692650"/>
          <p14:tracePt t="131671" x="3689350" y="4679950"/>
          <p14:tracePt t="131678" x="3678238" y="4667250"/>
          <p14:tracePt t="131688" x="3640138" y="4656138"/>
          <p14:tracePt t="131693" x="3627438" y="4656138"/>
          <p14:tracePt t="131701" x="3602038" y="4630738"/>
          <p14:tracePt t="131709" x="3589338" y="4618038"/>
          <p14:tracePt t="131717" x="3578225" y="4592638"/>
          <p14:tracePt t="131725" x="3565525" y="4579938"/>
          <p14:tracePt t="131733" x="3565525" y="4567238"/>
          <p14:tracePt t="131741" x="3552825" y="4554538"/>
          <p14:tracePt t="131749" x="3552825" y="4543425"/>
          <p14:tracePt t="131757" x="3552825" y="4530725"/>
          <p14:tracePt t="131765" x="3540125" y="4530725"/>
          <p14:tracePt t="131773" x="3540125" y="4518025"/>
          <p14:tracePt t="132006" x="3540125" y="4530725"/>
          <p14:tracePt t="132014" x="3540125" y="4543425"/>
          <p14:tracePt t="132023" x="3540125" y="4554538"/>
          <p14:tracePt t="132037" x="3540125" y="4567238"/>
          <p14:tracePt t="132094" x="3540125" y="4579938"/>
          <p14:tracePt t="132102" x="3540125" y="4592638"/>
          <p14:tracePt t="132110" x="3527425" y="4605338"/>
          <p14:tracePt t="132134" x="3527425" y="4618038"/>
          <p14:tracePt t="132142" x="3527425" y="4630738"/>
          <p14:tracePt t="132150" x="3514725" y="4630738"/>
          <p14:tracePt t="132158" x="3514725" y="4643438"/>
          <p14:tracePt t="132166" x="3514725" y="4667250"/>
          <p14:tracePt t="132174" x="3489325" y="4667250"/>
          <p14:tracePt t="132182" x="3489325" y="4692650"/>
          <p14:tracePt t="132190" x="3478213" y="4705350"/>
          <p14:tracePt t="132198" x="3478213" y="4718050"/>
          <p14:tracePt t="132206" x="3465513" y="4718050"/>
          <p14:tracePt t="132214" x="3465513" y="4730750"/>
          <p14:tracePt t="132223" x="3452813" y="4743450"/>
          <p14:tracePt t="132229" x="3440113" y="4768850"/>
          <p14:tracePt t="132238" x="3414713" y="4792663"/>
          <p14:tracePt t="132245" x="3365500" y="4830763"/>
          <p14:tracePt t="132254" x="3327400" y="4879975"/>
          <p14:tracePt t="132261" x="3289300" y="4918075"/>
          <p14:tracePt t="132270" x="3240088" y="4956175"/>
          <p14:tracePt t="132277" x="3189288" y="4981575"/>
          <p14:tracePt t="132286" x="3152775" y="5005388"/>
          <p14:tracePt t="132293" x="3127375" y="5030788"/>
          <p14:tracePt t="132301" x="3101975" y="5043488"/>
          <p14:tracePt t="132309" x="3076575" y="5068888"/>
          <p14:tracePt t="132317" x="3076575" y="5092700"/>
          <p14:tracePt t="132325" x="3076575" y="5118100"/>
          <p14:tracePt t="132333" x="3052763" y="5143500"/>
          <p14:tracePt t="132342" x="3052763" y="5168900"/>
          <p14:tracePt t="132350" x="3052763" y="5194300"/>
          <p14:tracePt t="132357" x="3040063" y="5205413"/>
          <p14:tracePt t="132365" x="3014663" y="5243513"/>
          <p14:tracePt t="132374" x="2989263" y="5268913"/>
          <p14:tracePt t="132382" x="2976563" y="5294313"/>
          <p14:tracePt t="132390" x="2976563" y="5305425"/>
          <p14:tracePt t="132398" x="2976563" y="5318125"/>
          <p14:tracePt t="132406" x="2963863" y="5330825"/>
          <p14:tracePt t="132414" x="2963863" y="5343525"/>
          <p14:tracePt t="132421" x="2952750" y="5356225"/>
          <p14:tracePt t="132438" x="2952750" y="5368925"/>
          <p14:tracePt t="132446" x="2952750" y="5381625"/>
          <p14:tracePt t="132469" x="2952750" y="5394325"/>
          <p14:tracePt t="132494" x="2940050" y="5394325"/>
          <p14:tracePt t="132558" x="2927350" y="5394325"/>
          <p14:tracePt t="132654" x="2901950" y="5456238"/>
          <p14:tracePt t="132663" x="2901950" y="5468938"/>
          <p14:tracePt t="132671" x="2889250" y="5468938"/>
          <p14:tracePt t="132678" x="2889250" y="5481638"/>
          <p14:tracePt t="132689" x="2889250" y="5494338"/>
          <p14:tracePt t="132702" x="2876550" y="5494338"/>
          <p14:tracePt t="132733" x="2876550" y="5507038"/>
          <p14:tracePt t="132861" x="2863850" y="5507038"/>
          <p14:tracePt t="132877" x="2852738" y="5507038"/>
          <p14:tracePt t="132886" x="2814638" y="5507038"/>
          <p14:tracePt t="132893" x="2801938" y="5507038"/>
          <p14:tracePt t="132901" x="2789238" y="5507038"/>
          <p14:tracePt t="132917" x="2763838" y="5507038"/>
          <p14:tracePt t="132925" x="2752725" y="5507038"/>
          <p14:tracePt t="132933" x="2740025" y="5507038"/>
          <p14:tracePt t="132941" x="2727325" y="5507038"/>
          <p14:tracePt t="132954" x="2701925" y="5507038"/>
          <p14:tracePt t="132957" x="2676525" y="5507038"/>
          <p14:tracePt t="132965" x="2663825" y="5507038"/>
          <p14:tracePt t="132973" x="2640013" y="5494338"/>
          <p14:tracePt t="132981" x="2614613" y="5494338"/>
          <p14:tracePt t="132989" x="2589213" y="5494338"/>
          <p14:tracePt t="132998" x="2576513" y="5494338"/>
          <p14:tracePt t="133005" x="2551113" y="5494338"/>
          <p14:tracePt t="133014" x="2514600" y="5481638"/>
          <p14:tracePt t="133022" x="2463800" y="5481638"/>
          <p14:tracePt t="133030" x="2451100" y="5481638"/>
          <p14:tracePt t="133038" x="2427288" y="5481638"/>
          <p14:tracePt t="133045" x="2401888" y="5468938"/>
          <p14:tracePt t="133054" x="2351088" y="5468938"/>
          <p14:tracePt t="133061" x="2327275" y="5456238"/>
          <p14:tracePt t="133071" x="2263775" y="5456238"/>
          <p14:tracePt t="133077" x="2214563" y="5430838"/>
          <p14:tracePt t="133087" x="2189163" y="5418138"/>
          <p14:tracePt t="133093" x="2138363" y="5381625"/>
          <p14:tracePt t="133102" x="2076450" y="5356225"/>
          <p14:tracePt t="133110" x="1963738" y="5343525"/>
          <p14:tracePt t="133117" x="1901825" y="5305425"/>
          <p14:tracePt t="133126" x="1814513" y="5281613"/>
          <p14:tracePt t="133133" x="1701800" y="5256213"/>
          <p14:tracePt t="133142" x="1612900" y="5243513"/>
          <p14:tracePt t="133150" x="1512888" y="5230813"/>
          <p14:tracePt t="133157" x="1450975" y="5218113"/>
          <p14:tracePt t="133166" x="1376363" y="5218113"/>
          <p14:tracePt t="133174" x="1363663" y="5205413"/>
          <p14:tracePt t="133181" x="1338263" y="5194300"/>
          <p14:tracePt t="133206" x="1325563" y="5194300"/>
          <p14:tracePt t="133598" x="1312863" y="5194300"/>
          <p14:tracePt t="133767" x="1312863" y="5181600"/>
          <p14:tracePt t="133775" x="1325563" y="5181600"/>
          <p14:tracePt t="133781" x="1338263" y="5181600"/>
          <p14:tracePt t="133797" x="1350963" y="5181600"/>
          <p14:tracePt t="133805" x="1350963" y="5168900"/>
          <p14:tracePt t="133813" x="1363663" y="5168900"/>
          <p14:tracePt t="133829" x="1376363" y="5168900"/>
          <p14:tracePt t="133838" x="1389063" y="5168900"/>
          <p14:tracePt t="133854" x="1401763" y="5168900"/>
          <p14:tracePt t="133861" x="1412875" y="5168900"/>
          <p14:tracePt t="133893" x="1425575" y="5168900"/>
          <p14:tracePt t="134021" x="1438275" y="5168900"/>
          <p14:tracePt t="134029" x="1438275" y="5181600"/>
          <p14:tracePt t="134061" x="1438275" y="5194300"/>
          <p14:tracePt t="134086" x="1438275" y="5205413"/>
          <p14:tracePt t="134093" x="1450975" y="5205413"/>
          <p14:tracePt t="134102" x="1450975" y="5218113"/>
          <p14:tracePt t="134215" x="1450975" y="5230813"/>
          <p14:tracePt t="134254" x="1463675" y="5230813"/>
          <p14:tracePt t="134262" x="1463675" y="5243513"/>
          <p14:tracePt t="134902" x="1501775" y="5268913"/>
          <p14:tracePt t="134919" x="1512888" y="5268913"/>
          <p14:tracePt t="134933" x="1525588" y="5281613"/>
          <p14:tracePt t="134957" x="1538288" y="5281613"/>
          <p14:tracePt t="135093" x="1550988" y="5281613"/>
          <p14:tracePt t="135125" x="1550988" y="5294313"/>
          <p14:tracePt t="135367" x="1538288" y="5294313"/>
          <p14:tracePt t="135693" x="1525588" y="5294313"/>
          <p14:tracePt t="135741" x="1512888" y="5294313"/>
          <p14:tracePt t="135822" x="1501775" y="5294313"/>
          <p14:tracePt t="136101" x="1489075" y="5294313"/>
          <p14:tracePt t="136422" x="1450975" y="5294313"/>
          <p14:tracePt t="136589" x="1450975" y="5205413"/>
          <p14:tracePt t="136597" x="1450975" y="5118100"/>
          <p14:tracePt t="136605" x="1476375" y="5081588"/>
          <p14:tracePt t="136613" x="1476375" y="5056188"/>
          <p14:tracePt t="136621" x="1489075" y="5030788"/>
          <p14:tracePt t="136629" x="1512888" y="5005388"/>
          <p14:tracePt t="136637" x="1512888" y="4992688"/>
          <p14:tracePt t="136645" x="1512888" y="4981575"/>
          <p14:tracePt t="136656" x="1525588" y="4956175"/>
          <p14:tracePt t="136661" x="1550988" y="4930775"/>
          <p14:tracePt t="136670" x="1563688" y="4905375"/>
          <p14:tracePt t="136677" x="1601788" y="4879975"/>
          <p14:tracePt t="136685" x="1625600" y="4856163"/>
          <p14:tracePt t="136693" x="1663700" y="4830763"/>
          <p14:tracePt t="136701" x="1676400" y="4818063"/>
          <p14:tracePt t="136709" x="1689100" y="4818063"/>
          <p14:tracePt t="136717" x="1701800" y="4818063"/>
          <p14:tracePt t="136725" x="1701800" y="4805363"/>
          <p14:tracePt t="136757" x="1714500" y="4805363"/>
          <p14:tracePt t="136765" x="1738313" y="4792663"/>
          <p14:tracePt t="136774" x="1763713" y="4779963"/>
          <p14:tracePt t="136781" x="1789113" y="4756150"/>
          <p14:tracePt t="136790" x="1825625" y="4743450"/>
          <p14:tracePt t="136798" x="1863725" y="4730750"/>
          <p14:tracePt t="136806" x="1863725" y="4718050"/>
          <p14:tracePt t="136814" x="1876425" y="4705350"/>
          <p14:tracePt t="136823" x="1889125" y="4692650"/>
          <p14:tracePt t="136829" x="1901825" y="4692650"/>
          <p14:tracePt t="136839" x="1951038" y="4667250"/>
          <p14:tracePt t="136846" x="2025650" y="4630738"/>
          <p14:tracePt t="136856" x="2089150" y="4605338"/>
          <p14:tracePt t="136862" x="2138363" y="4579938"/>
          <p14:tracePt t="136870" x="2201863" y="4543425"/>
          <p14:tracePt t="136878" x="2227263" y="4518025"/>
          <p14:tracePt t="136887" x="2251075" y="4492625"/>
          <p14:tracePt t="136894" x="2289175" y="4479925"/>
          <p14:tracePt t="136918" x="2314575" y="4467225"/>
          <p14:tracePt t="136926" x="2338388" y="4443413"/>
          <p14:tracePt t="136933" x="2376488" y="4405313"/>
          <p14:tracePt t="136942" x="2414588" y="4392613"/>
          <p14:tracePt t="136950" x="2427288" y="4367213"/>
          <p14:tracePt t="136958" x="2451100" y="4341813"/>
          <p14:tracePt t="136966" x="2514600" y="4318000"/>
          <p14:tracePt t="136973" x="2551113" y="4305300"/>
          <p14:tracePt t="136981" x="2576513" y="4267200"/>
          <p14:tracePt t="136989" x="2614613" y="4254500"/>
          <p14:tracePt t="136997" x="2640013" y="4230688"/>
          <p14:tracePt t="137005" x="2651125" y="4217988"/>
          <p14:tracePt t="137015" x="2676525" y="4205288"/>
          <p14:tracePt t="137102" x="2676525" y="4192588"/>
          <p14:tracePt t="137110" x="2701925" y="4179888"/>
          <p14:tracePt t="137117" x="2727325" y="4141788"/>
          <p14:tracePt t="137133" x="2740025" y="4129088"/>
          <p14:tracePt t="137871" x="2701925" y="4129088"/>
          <p14:tracePt t="137878" x="2651125" y="4141788"/>
          <p14:tracePt t="137889" x="2601913" y="4167188"/>
          <p14:tracePt t="137894" x="2551113" y="4192588"/>
          <p14:tracePt t="137902" x="2463800" y="4254500"/>
          <p14:tracePt t="137910" x="2401888" y="4330700"/>
          <p14:tracePt t="137917" x="2351088" y="4367213"/>
          <p14:tracePt t="137926" x="2301875" y="4430713"/>
          <p14:tracePt t="137933" x="2251075" y="4505325"/>
          <p14:tracePt t="137953" x="2189163" y="4605338"/>
          <p14:tracePt t="137957" x="2163763" y="4667250"/>
          <p14:tracePt t="137966" x="2138363" y="4705350"/>
          <p14:tracePt t="137973" x="2101850" y="4779963"/>
          <p14:tracePt t="137981" x="2089150" y="4843463"/>
          <p14:tracePt t="137989" x="2063750" y="4879975"/>
          <p14:tracePt t="137997" x="2051050" y="4918075"/>
          <p14:tracePt t="138005" x="2025650" y="4968875"/>
          <p14:tracePt t="138013" x="2025650" y="5018088"/>
          <p14:tracePt t="138021" x="2001838" y="5068888"/>
          <p14:tracePt t="138030" x="1976438" y="5130800"/>
          <p14:tracePt t="138040" x="1951038" y="5168900"/>
          <p14:tracePt t="138046" x="1938338" y="5205413"/>
          <p14:tracePt t="138055" x="1925638" y="5230813"/>
          <p14:tracePt t="138063" x="1914525" y="5268913"/>
          <p14:tracePt t="138071" x="1914525" y="5294313"/>
          <p14:tracePt t="138078" x="1901825" y="5305425"/>
          <p14:tracePt t="138088" x="1901825" y="5318125"/>
          <p14:tracePt t="138134" x="1901825" y="5330825"/>
          <p14:tracePt t="138150" x="1901825" y="5343525"/>
          <p14:tracePt t="138158" x="1901825" y="5381625"/>
          <p14:tracePt t="138166" x="1889125" y="5418138"/>
          <p14:tracePt t="138174" x="1876425" y="5430838"/>
          <p14:tracePt t="138182" x="1876425" y="5456238"/>
          <p14:tracePt t="138189" x="1863725" y="5481638"/>
          <p14:tracePt t="138197" x="1863725" y="5507038"/>
          <p14:tracePt t="138213" x="1863725" y="5518150"/>
          <p14:tracePt t="138357" x="1863725" y="5494338"/>
          <p14:tracePt t="138365" x="1851025" y="5494338"/>
          <p14:tracePt t="138374" x="1851025" y="5481638"/>
          <p14:tracePt t="138389" x="1851025" y="5468938"/>
          <p14:tracePt t="138405" x="1851025" y="5456238"/>
          <p14:tracePt t="138413" x="1851025" y="5443538"/>
          <p14:tracePt t="138429" x="1838325" y="5443538"/>
          <p14:tracePt t="138445" x="1838325" y="5430838"/>
          <p14:tracePt t="138462" x="1838325" y="5418138"/>
          <p14:tracePt t="138471" x="1825625" y="5418138"/>
          <p14:tracePt t="138478" x="1825625" y="5407025"/>
          <p14:tracePt t="138494" x="1814513" y="5407025"/>
          <p14:tracePt t="138502" x="1814513" y="5394325"/>
          <p14:tracePt t="138511" x="1801813" y="5394325"/>
          <p14:tracePt t="138534" x="1763713" y="5394325"/>
          <p14:tracePt t="138566" x="1751013" y="5381625"/>
          <p14:tracePt t="138710" x="1738313" y="5381625"/>
          <p14:tracePt t="138893" x="1738313" y="5368925"/>
          <p14:tracePt t="138901" x="1738313" y="5356225"/>
          <p14:tracePt t="138909" x="1738313" y="5343525"/>
          <p14:tracePt t="138942" x="1738313" y="5330825"/>
          <p14:tracePt t="139269" x="1714500" y="5330825"/>
          <p14:tracePt t="139285" x="1701800" y="5330825"/>
          <p14:tracePt t="139293" x="1689100" y="5343525"/>
          <p14:tracePt t="139301" x="1638300" y="5356225"/>
          <p14:tracePt t="139309" x="1601788" y="5381625"/>
          <p14:tracePt t="139317" x="1589088" y="5394325"/>
          <p14:tracePt t="139325" x="1550988" y="5407025"/>
          <p14:tracePt t="139333" x="1525588" y="5418138"/>
          <p14:tracePt t="139349" x="1501775" y="5418138"/>
          <p14:tracePt t="139357" x="1501775" y="5430838"/>
          <p14:tracePt t="139389" x="1489075" y="5430838"/>
          <p14:tracePt t="139662" x="1476375" y="5430838"/>
          <p14:tracePt t="139701" x="1463675" y="5430838"/>
          <p14:tracePt t="139957" x="1501775" y="5407025"/>
          <p14:tracePt t="139965" x="1525588" y="5381625"/>
          <p14:tracePt t="139973" x="1550988" y="5356225"/>
          <p14:tracePt t="139981" x="1563688" y="5330825"/>
          <p14:tracePt t="139989" x="1576388" y="5330825"/>
          <p14:tracePt t="139997" x="1601788" y="5318125"/>
          <p14:tracePt t="140006" x="1601788" y="5305425"/>
          <p14:tracePt t="140022" x="1601788" y="5294313"/>
          <p14:tracePt t="140038" x="1612900" y="5294313"/>
          <p14:tracePt t="140135" x="1612900" y="5281613"/>
          <p14:tracePt t="144701" x="1714500" y="5281613"/>
          <p14:tracePt t="144709" x="1938338" y="5281613"/>
          <p14:tracePt t="144717" x="2127250" y="5281613"/>
          <p14:tracePt t="144725" x="2276475" y="5281613"/>
          <p14:tracePt t="144733" x="2338388" y="5281613"/>
          <p14:tracePt t="144741" x="2414588" y="5281613"/>
          <p14:tracePt t="144751" x="2439988" y="5281613"/>
          <p14:tracePt t="144757" x="2476500" y="5281613"/>
          <p14:tracePt t="144765" x="2489200" y="5281613"/>
          <p14:tracePt t="144773" x="2527300" y="5281613"/>
          <p14:tracePt t="144797" x="2540000" y="5281613"/>
          <p14:tracePt t="145071" x="2527300" y="5281613"/>
          <p14:tracePt t="145215" x="2514600" y="5281613"/>
          <p14:tracePt t="145381" x="2489200" y="5281613"/>
          <p14:tracePt t="145662" x="2476500" y="5281613"/>
          <p14:tracePt t="145733" x="2463800" y="5281613"/>
          <p14:tracePt t="146086" x="2439988" y="5281613"/>
          <p14:tracePt t="146118" x="2427288" y="5281613"/>
          <p14:tracePt t="146126" x="2427288" y="5294313"/>
          <p14:tracePt t="146421" x="2414588" y="5294313"/>
          <p14:tracePt t="146429" x="2401888" y="5294313"/>
          <p14:tracePt t="146590" x="2414588" y="5305425"/>
          <p14:tracePt t="146606" x="2427288" y="5305425"/>
          <p14:tracePt t="146678" x="2439988" y="5305425"/>
          <p14:tracePt t="146717" x="2451100" y="5305425"/>
          <p14:tracePt t="146790" x="2463800" y="5305425"/>
          <p14:tracePt t="148125" x="2463800" y="5218113"/>
          <p14:tracePt t="148133" x="2501900" y="5130800"/>
          <p14:tracePt t="148141" x="2501900" y="5092700"/>
          <p14:tracePt t="148149" x="2514600" y="5056188"/>
          <p14:tracePt t="148157" x="2540000" y="4992688"/>
          <p14:tracePt t="148165" x="2576513" y="4943475"/>
          <p14:tracePt t="148173" x="2614613" y="4856163"/>
          <p14:tracePt t="148181" x="2651125" y="4792663"/>
          <p14:tracePt t="148190" x="2663825" y="4756150"/>
          <p14:tracePt t="148197" x="2701925" y="4692650"/>
          <p14:tracePt t="148207" x="2727325" y="4630738"/>
          <p14:tracePt t="148213" x="2752725" y="4579938"/>
          <p14:tracePt t="148223" x="2752725" y="4554538"/>
          <p14:tracePt t="148230" x="2776538" y="4530725"/>
          <p14:tracePt t="148238" x="2776538" y="4518025"/>
          <p14:tracePt t="148255" x="2789238" y="4505325"/>
          <p14:tracePt t="148278" x="2789238" y="4492625"/>
          <p14:tracePt t="148286" x="2801938" y="4492625"/>
          <p14:tracePt t="148293" x="2801938" y="4479925"/>
          <p14:tracePt t="148302" x="2814638" y="4430713"/>
          <p14:tracePt t="148310" x="2840038" y="4392613"/>
          <p14:tracePt t="148318" x="2852738" y="4354513"/>
          <p14:tracePt t="148326" x="2852738" y="4341813"/>
          <p14:tracePt t="148333" x="2852738" y="4330700"/>
          <p14:tracePt t="148342" x="2852738" y="4318000"/>
          <p14:tracePt t="148350" x="2863850" y="4292600"/>
          <p14:tracePt t="148357" x="2863850" y="4279900"/>
          <p14:tracePt t="148365" x="2876550" y="4267200"/>
          <p14:tracePt t="148381" x="2876550" y="4254500"/>
          <p14:tracePt t="148534" x="2852738" y="4254500"/>
          <p14:tracePt t="148549" x="2827338" y="4279900"/>
          <p14:tracePt t="148557" x="2814638" y="4318000"/>
          <p14:tracePt t="148565" x="2801938" y="4341813"/>
          <p14:tracePt t="148573" x="2789238" y="4367213"/>
          <p14:tracePt t="148581" x="2789238" y="4392613"/>
          <p14:tracePt t="148589" x="2776538" y="4430713"/>
          <p14:tracePt t="148597" x="2776538" y="4454525"/>
          <p14:tracePt t="148606" x="2776538" y="4467225"/>
          <p14:tracePt t="148613" x="2776538" y="4479925"/>
          <p14:tracePt t="148622" x="2776538" y="4492625"/>
          <p14:tracePt t="148629" x="2776538" y="4505325"/>
          <p14:tracePt t="148645" x="2789238" y="4518025"/>
          <p14:tracePt t="148661" x="2789238" y="4530725"/>
          <p14:tracePt t="148669" x="2789238" y="4554538"/>
          <p14:tracePt t="148677" x="2789238" y="4567238"/>
          <p14:tracePt t="148685" x="2801938" y="4579938"/>
          <p14:tracePt t="148701" x="2801938" y="4592638"/>
          <p14:tracePt t="149061" x="2801938" y="4579938"/>
          <p14:tracePt t="149390" x="2801938" y="4567238"/>
          <p14:tracePt t="149607" x="2801938" y="4618038"/>
          <p14:tracePt t="149614" x="2852738" y="4730750"/>
          <p14:tracePt t="149622" x="2852738" y="4779963"/>
          <p14:tracePt t="149629" x="2889250" y="4843463"/>
          <p14:tracePt t="149637" x="2914650" y="4905375"/>
          <p14:tracePt t="149645" x="2940050" y="4968875"/>
          <p14:tracePt t="149653" x="2963863" y="4992688"/>
          <p14:tracePt t="149661" x="2976563" y="5018088"/>
          <p14:tracePt t="149669" x="2989263" y="5030788"/>
          <p14:tracePt t="149677" x="2989263" y="5043488"/>
          <p14:tracePt t="149831" x="2989263" y="5056188"/>
          <p14:tracePt t="149840" x="3001963" y="5056188"/>
          <p14:tracePt t="149862" x="3014663" y="5068888"/>
          <p14:tracePt t="149879" x="3027363" y="5092700"/>
          <p14:tracePt t="149886" x="3027363" y="5105400"/>
          <p14:tracePt t="149894" x="3027363" y="5118100"/>
          <p14:tracePt t="149902" x="3052763" y="5143500"/>
          <p14:tracePt t="149918" x="3065463" y="5156200"/>
          <p14:tracePt t="149926" x="3065463" y="5168900"/>
          <p14:tracePt t="149934" x="3089275" y="5181600"/>
          <p14:tracePt t="149955" x="3101975" y="5194300"/>
          <p14:tracePt t="150014" x="3114675" y="5205413"/>
          <p14:tracePt t="150022" x="3152775" y="5243513"/>
          <p14:tracePt t="150030" x="3176588" y="5268913"/>
          <p14:tracePt t="150038" x="3227388" y="5318125"/>
          <p14:tracePt t="150046" x="3265488" y="5343525"/>
          <p14:tracePt t="150057" x="3289300" y="5368925"/>
          <p14:tracePt t="150062" x="3302000" y="5394325"/>
          <p14:tracePt t="150070" x="3327400" y="5407025"/>
          <p14:tracePt t="150086" x="3340100" y="5407025"/>
          <p14:tracePt t="150749" x="3365500" y="5407025"/>
          <p14:tracePt t="150757" x="3440113" y="5368925"/>
          <p14:tracePt t="150765" x="3514725" y="5368925"/>
          <p14:tracePt t="150773" x="3565525" y="5368925"/>
          <p14:tracePt t="150781" x="3640138" y="5356225"/>
          <p14:tracePt t="150789" x="3678238" y="5356225"/>
          <p14:tracePt t="150797" x="3702050" y="5356225"/>
          <p14:tracePt t="150805" x="3714750" y="5343525"/>
          <p14:tracePt t="150813" x="3727450" y="5343525"/>
          <p14:tracePt t="150829" x="3740150" y="5343525"/>
          <p14:tracePt t="150839" x="3740150" y="5330825"/>
          <p14:tracePt t="150853" x="3752850" y="5330825"/>
          <p14:tracePt t="150869" x="3790950" y="5318125"/>
          <p14:tracePt t="150877" x="3814763" y="5305425"/>
          <p14:tracePt t="150886" x="3902075" y="5281613"/>
          <p14:tracePt t="150893" x="3952875" y="5256213"/>
          <p14:tracePt t="150901" x="4002088" y="5243513"/>
          <p14:tracePt t="150910" x="4103688" y="5205413"/>
          <p14:tracePt t="150918" x="4152900" y="5181600"/>
          <p14:tracePt t="150926" x="4178300" y="5181600"/>
          <p14:tracePt t="150933" x="4203700" y="5181600"/>
          <p14:tracePt t="150942" x="4214813" y="5168900"/>
          <p14:tracePt t="151215" x="4227513" y="5168900"/>
          <p14:tracePt t="151230" x="4252913" y="5156200"/>
          <p14:tracePt t="151245" x="4265613" y="5156200"/>
          <p14:tracePt t="151253" x="4303713" y="5156200"/>
          <p14:tracePt t="151261" x="4314825" y="5143500"/>
          <p14:tracePt t="151269" x="4327525" y="5143500"/>
          <p14:tracePt t="151277" x="4340225" y="5143500"/>
          <p14:tracePt t="151301" x="4352925" y="5130800"/>
          <p14:tracePt t="151309" x="4365625" y="5130800"/>
          <p14:tracePt t="152877" x="4365625" y="5143500"/>
          <p14:tracePt t="152909" x="4365625" y="5156200"/>
          <p14:tracePt t="152989" x="4365625" y="5168900"/>
          <p14:tracePt t="153758" x="4378325" y="5168900"/>
          <p14:tracePt t="153766" x="4416425" y="5181600"/>
          <p14:tracePt t="153775" x="4465638" y="5205413"/>
          <p14:tracePt t="153782" x="4516438" y="5230813"/>
          <p14:tracePt t="153791" x="4552950" y="5230813"/>
          <p14:tracePt t="153798" x="4616450" y="5243513"/>
          <p14:tracePt t="153806" x="4652963" y="5268913"/>
          <p14:tracePt t="153814" x="4691063" y="5281613"/>
          <p14:tracePt t="153823" x="4752975" y="5305425"/>
          <p14:tracePt t="153830" x="4778375" y="5305425"/>
          <p14:tracePt t="153839" x="4803775" y="5318125"/>
          <p14:tracePt t="153846" x="4816475" y="5330825"/>
          <p14:tracePt t="153854" x="4829175" y="5330825"/>
          <p14:tracePt t="153862" x="4840288" y="5343525"/>
          <p14:tracePt t="153869" x="4852988" y="5343525"/>
          <p14:tracePt t="153901" x="4865688" y="5343525"/>
          <p14:tracePt t="153909" x="4878388" y="5356225"/>
          <p14:tracePt t="153917" x="4940300" y="5381625"/>
          <p14:tracePt t="153925" x="5016500" y="5418138"/>
          <p14:tracePt t="153933" x="5065713" y="5443538"/>
          <p14:tracePt t="153941" x="5129213" y="5468938"/>
          <p14:tracePt t="153949" x="5191125" y="5494338"/>
          <p14:tracePt t="153957" x="5216525" y="5518150"/>
          <p14:tracePt t="153965" x="5229225" y="5518150"/>
          <p14:tracePt t="153973" x="5241925" y="5518150"/>
          <p14:tracePt t="154029" x="5241925" y="5530850"/>
          <p14:tracePt t="154038" x="5265738" y="5543550"/>
          <p14:tracePt t="154045" x="5291138" y="5556250"/>
          <p14:tracePt t="154053" x="5291138" y="5568950"/>
          <p14:tracePt t="154061" x="5316538" y="5581650"/>
          <p14:tracePt t="154069" x="5341938" y="5594350"/>
          <p14:tracePt t="154077" x="5365750" y="5619750"/>
          <p14:tracePt t="154085" x="5403850" y="5630863"/>
          <p14:tracePt t="154093" x="5429250" y="5668963"/>
          <p14:tracePt t="154101" x="5478463" y="5694363"/>
          <p14:tracePt t="154109" x="5516563" y="5707063"/>
          <p14:tracePt t="154117" x="5541963" y="5719763"/>
          <p14:tracePt t="154125" x="5541963" y="5732463"/>
          <p14:tracePt t="154133" x="5554663" y="5743575"/>
          <p14:tracePt t="154141" x="5565775" y="5743575"/>
          <p14:tracePt t="154198" x="5591175" y="5768975"/>
          <p14:tracePt t="154207" x="5665788" y="5832475"/>
          <p14:tracePt t="154213" x="5767388" y="5881688"/>
          <p14:tracePt t="154221" x="5854700" y="5945188"/>
          <p14:tracePt t="154229" x="5954713" y="5994400"/>
          <p14:tracePt t="154237" x="6016625" y="6045200"/>
          <p14:tracePt t="154245" x="6029325" y="6056313"/>
          <p14:tracePt t="154253" x="6029325" y="6069013"/>
          <p14:tracePt t="154286" x="6042025" y="6069013"/>
          <p14:tracePt t="154398" x="6042025" y="6056313"/>
          <p14:tracePt t="154407" x="6029325" y="6032500"/>
          <p14:tracePt t="154423" x="6029325" y="6019800"/>
          <p14:tracePt t="154440" x="6003925" y="6007100"/>
          <p14:tracePt t="154447" x="6003925" y="5994400"/>
          <p14:tracePt t="154463" x="5991225" y="5981700"/>
          <p14:tracePt t="154470" x="5991225" y="5969000"/>
          <p14:tracePt t="154485" x="5991225" y="5956300"/>
          <p14:tracePt t="154493" x="5978525" y="5956300"/>
          <p14:tracePt t="154629" x="5967413" y="5932488"/>
          <p14:tracePt t="154702" x="5954713" y="5932488"/>
          <p14:tracePt t="154709" x="5954713" y="5919788"/>
          <p14:tracePt t="154717" x="5942013" y="5919788"/>
          <p14:tracePt t="154765" x="5929313" y="5919788"/>
          <p14:tracePt t="154781" x="5929313" y="5907088"/>
          <p14:tracePt t="154815" x="5916613" y="5907088"/>
          <p14:tracePt t="155086" x="5903913" y="5907088"/>
          <p14:tracePt t="155557" x="5891213" y="5907088"/>
          <p14:tracePt t="155702" x="5854700" y="5868988"/>
          <p14:tracePt t="155709" x="5829300" y="5781675"/>
          <p14:tracePt t="155717" x="5816600" y="5768975"/>
          <p14:tracePt t="155725" x="5816600" y="5756275"/>
          <p14:tracePt t="155773" x="5803900" y="5756275"/>
          <p14:tracePt t="155781" x="5803900" y="5743575"/>
          <p14:tracePt t="155878" x="5803900" y="5732463"/>
          <p14:tracePt t="158167" x="5791200" y="5732463"/>
          <p14:tracePt t="158437" x="5778500" y="5743575"/>
          <p14:tracePt t="158485" x="5767388" y="5743575"/>
          <p14:tracePt t="158925" x="5754688" y="5743575"/>
          <p14:tracePt t="158981" x="5729288" y="5743575"/>
          <p14:tracePt t="159253" x="5716588" y="5743575"/>
          <p14:tracePt t="159278" x="5716588" y="5756275"/>
          <p14:tracePt t="159493" x="5691188" y="5756275"/>
          <p14:tracePt t="159501" x="5665788" y="5743575"/>
          <p14:tracePt t="159790" x="5654675" y="5743575"/>
          <p14:tracePt t="159813" x="5641975" y="5743575"/>
          <p14:tracePt t="159982" x="5629275" y="5743575"/>
          <p14:tracePt t="160022" x="5629275" y="5756275"/>
          <p14:tracePt t="160029" x="5616575" y="5756275"/>
          <p14:tracePt t="160045" x="5616575" y="5768975"/>
          <p14:tracePt t="160309" x="5591175" y="5768975"/>
          <p14:tracePt t="160318" x="5529263" y="5743575"/>
          <p14:tracePt t="160325" x="5454650" y="5707063"/>
          <p14:tracePt t="160334" x="5378450" y="5681663"/>
          <p14:tracePt t="160342" x="5353050" y="5681663"/>
          <p14:tracePt t="160350" x="5291138" y="5656263"/>
          <p14:tracePt t="160358" x="5265738" y="5630863"/>
          <p14:tracePt t="160366" x="5216525" y="5630863"/>
          <p14:tracePt t="160375" x="5203825" y="5607050"/>
          <p14:tracePt t="160382" x="5191125" y="5607050"/>
          <p14:tracePt t="160391" x="5178425" y="5607050"/>
          <p14:tracePt t="160397" x="5178425" y="5594350"/>
          <p14:tracePt t="160535" x="5165725" y="5594350"/>
          <p14:tracePt t="160550" x="5153025" y="5594350"/>
          <p14:tracePt t="160566" x="5141913" y="5581650"/>
          <p14:tracePt t="160575" x="5116513" y="5556250"/>
          <p14:tracePt t="160582" x="5091113" y="5543550"/>
          <p14:tracePt t="160741" x="5091113" y="5530850"/>
          <p14:tracePt t="160886" x="5078413" y="5530850"/>
          <p14:tracePt t="161671" x="5078413" y="5518150"/>
          <p14:tracePt t="161693" x="5078413" y="5507038"/>
          <p14:tracePt t="161725" x="5078413" y="5494338"/>
          <p14:tracePt t="161741" x="5078413" y="5481638"/>
          <p14:tracePt t="161807" x="5065713" y="5468938"/>
          <p14:tracePt t="161814" x="5053013" y="5468938"/>
          <p14:tracePt t="161824" x="5053013" y="5456238"/>
          <p14:tracePt t="161861" x="5053013" y="5443538"/>
          <p14:tracePt t="161893" x="5053013" y="5430838"/>
          <p14:tracePt t="161901" x="5040313" y="5430838"/>
          <p14:tracePt t="161909" x="5040313" y="5418138"/>
          <p14:tracePt t="161933" x="5040313" y="5407025"/>
          <p14:tracePt t="161957" x="5040313" y="5394325"/>
          <p14:tracePt t="161973" x="5040313" y="5381625"/>
          <p14:tracePt t="161997" x="5040313" y="5368925"/>
          <p14:tracePt t="162005" x="5040313" y="5356225"/>
          <p14:tracePt t="162029" x="5040313" y="5343525"/>
          <p14:tracePt t="162045" x="5040313" y="5330825"/>
          <p14:tracePt t="162077" x="5040313" y="5318125"/>
          <p14:tracePt t="162085" x="5040313" y="5305425"/>
          <p14:tracePt t="162093" x="5053013" y="5305425"/>
          <p14:tracePt t="162101" x="5065713" y="5294313"/>
          <p14:tracePt t="162158" x="5065713" y="5281613"/>
          <p14:tracePt t="162247" x="5065713" y="5294313"/>
          <p14:tracePt t="162278" x="5065713" y="5305425"/>
          <p14:tracePt t="162342" x="5065713" y="5318125"/>
          <p14:tracePt t="162366" x="5065713" y="5330825"/>
          <p14:tracePt t="162485" x="5053013" y="5330825"/>
          <p14:tracePt t="162685" x="5053013" y="5318125"/>
          <p14:tracePt t="162981" x="5040313" y="5318125"/>
          <p14:tracePt t="163061" x="5029200" y="5294313"/>
          <p14:tracePt t="163069" x="5029200" y="5268913"/>
          <p14:tracePt t="163085" x="5016500" y="5268913"/>
          <p14:tracePt t="163238" x="5003800" y="5268913"/>
          <p14:tracePt t="163247" x="4953000" y="5268913"/>
          <p14:tracePt t="163254" x="4929188" y="5268913"/>
          <p14:tracePt t="163262" x="4903788" y="5268913"/>
          <p14:tracePt t="163270" x="4891088" y="5268913"/>
          <p14:tracePt t="163295" x="4878388" y="5268913"/>
          <p14:tracePt t="163304" x="4865688" y="5268913"/>
          <p14:tracePt t="163310" x="4840288" y="5268913"/>
          <p14:tracePt t="163326" x="4816475" y="5281613"/>
          <p14:tracePt t="163334" x="4791075" y="5294313"/>
          <p14:tracePt t="163342" x="4765675" y="5318125"/>
          <p14:tracePt t="163349" x="4752975" y="5318125"/>
          <p14:tracePt t="163359" x="4727575" y="5330825"/>
          <p14:tracePt t="163365" x="4727575" y="5343525"/>
          <p14:tracePt t="163453" x="4716463" y="5343525"/>
          <p14:tracePt t="163509" x="4703763" y="5343525"/>
          <p14:tracePt t="163517" x="4678363" y="5343525"/>
          <p14:tracePt t="163525" x="4652963" y="5343525"/>
          <p14:tracePt t="163533" x="4627563" y="5343525"/>
          <p14:tracePt t="163541" x="4603750" y="5343525"/>
          <p14:tracePt t="163549" x="4591050" y="5330825"/>
          <p14:tracePt t="163557" x="4552950" y="5318125"/>
          <p14:tracePt t="163565" x="4527550" y="5305425"/>
          <p14:tracePt t="163574" x="4478338" y="5268913"/>
          <p14:tracePt t="163581" x="4427538" y="5243513"/>
          <p14:tracePt t="163591" x="4416425" y="5205413"/>
          <p14:tracePt t="163597" x="4378325" y="5130800"/>
          <p14:tracePt t="163605" x="4327525" y="5081588"/>
          <p14:tracePt t="163613" x="4278313" y="5005388"/>
          <p14:tracePt t="163621" x="4214813" y="4943475"/>
          <p14:tracePt t="163629" x="4203700" y="4892675"/>
          <p14:tracePt t="163637" x="4165600" y="4830763"/>
          <p14:tracePt t="163645" x="4103688" y="4756150"/>
          <p14:tracePt t="163653" x="4040188" y="4656138"/>
          <p14:tracePt t="163661" x="3978275" y="4554538"/>
          <p14:tracePt t="163669" x="3902075" y="4443413"/>
          <p14:tracePt t="163677" x="3840163" y="4305300"/>
          <p14:tracePt t="163685" x="3740150" y="4141788"/>
          <p14:tracePt t="163693" x="3552825" y="3929063"/>
          <p14:tracePt t="163701" x="3352800" y="3703638"/>
          <p14:tracePt t="163709" x="3227388" y="3441700"/>
          <p14:tracePt t="163717" x="3040063" y="3228975"/>
          <p14:tracePt t="163725" x="2801938" y="2978150"/>
          <p14:tracePt t="163733" x="2676525" y="2716213"/>
          <p14:tracePt t="163741" x="2551113" y="2452688"/>
          <p14:tracePt t="163749" x="2414588" y="2165350"/>
          <p14:tracePt t="163758" x="2214563" y="1889125"/>
          <p14:tracePt t="163766" x="2063750" y="1627188"/>
          <p14:tracePt t="163774" x="1851025" y="1376363"/>
          <p14:tracePt t="163781" x="1689100" y="1163638"/>
          <p14:tracePt t="163791" x="1489075" y="938213"/>
          <p14:tracePt t="163797" x="1312863" y="725488"/>
          <p14:tracePt t="163807" x="1225550" y="538163"/>
          <p14:tracePt t="163813" x="1163638" y="374650"/>
          <p14:tracePt t="163821" x="1076325" y="263525"/>
          <p14:tracePt t="163829" x="976313" y="1000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in Pictures I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295400"/>
            <a:ext cx="3823411" cy="2438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74" y="3200400"/>
            <a:ext cx="5661526" cy="3457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524000" y="1752600"/>
            <a:ext cx="5562600" cy="312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15D7BC-455C-419E-9679-43D41FEB21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7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39"/>
    </mc:Choice>
    <mc:Fallback xmlns="">
      <p:transition spd="slow" advTm="34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6" x="5691188" y="3754438"/>
          <p14:tracePt t="514" x="5391150" y="3741738"/>
          <p14:tracePt t="522" x="5053013" y="3741738"/>
          <p14:tracePt t="530" x="4740275" y="3741738"/>
          <p14:tracePt t="538" x="4365625" y="3741738"/>
          <p14:tracePt t="546" x="3927475" y="3741738"/>
          <p14:tracePt t="554" x="3402013" y="3767138"/>
          <p14:tracePt t="562" x="2889250" y="3792538"/>
          <p14:tracePt t="570" x="2439988" y="3829050"/>
          <p14:tracePt t="578" x="2089150" y="3854450"/>
          <p14:tracePt t="586" x="1838325" y="3867150"/>
          <p14:tracePt t="594" x="1676400" y="3879850"/>
          <p14:tracePt t="603" x="1525588" y="3905250"/>
          <p14:tracePt t="610" x="1425575" y="3916363"/>
          <p14:tracePt t="620" x="1338263" y="3916363"/>
          <p14:tracePt t="626" x="1289050" y="3916363"/>
          <p14:tracePt t="636" x="1276350" y="3916363"/>
          <p14:tracePt t="642" x="1263650" y="3916363"/>
          <p14:tracePt t="650" x="1250950" y="3916363"/>
          <p14:tracePt t="674" x="1225550" y="3916363"/>
          <p14:tracePt t="714" x="1212850" y="3929063"/>
          <p14:tracePt t="722" x="1163638" y="3929063"/>
          <p14:tracePt t="730" x="1138238" y="3929063"/>
          <p14:tracePt t="738" x="1076325" y="3941763"/>
          <p14:tracePt t="746" x="1012825" y="3954463"/>
          <p14:tracePt t="754" x="950913" y="3967163"/>
          <p14:tracePt t="762" x="900113" y="3979863"/>
          <p14:tracePt t="771" x="850900" y="3979863"/>
          <p14:tracePt t="781" x="787400" y="3979863"/>
          <p14:tracePt t="788" x="763588" y="3979863"/>
          <p14:tracePt t="805" x="750888" y="3979863"/>
          <p14:tracePt t="883" x="763588" y="3967163"/>
          <p14:tracePt t="891" x="763588" y="3954463"/>
          <p14:tracePt t="908" x="776288" y="3941763"/>
          <p14:tracePt t="923" x="787400" y="3916363"/>
          <p14:tracePt t="955" x="800100" y="3916363"/>
          <p14:tracePt t="1186" x="812800" y="3916363"/>
          <p14:tracePt t="1194" x="825500" y="3916363"/>
          <p14:tracePt t="1218" x="838200" y="3916363"/>
          <p14:tracePt t="1242" x="863600" y="3916363"/>
          <p14:tracePt t="1250" x="863600" y="3905250"/>
          <p14:tracePt t="1258" x="863600" y="3867150"/>
          <p14:tracePt t="1266" x="863600" y="3841750"/>
          <p14:tracePt t="1274" x="863600" y="3816350"/>
          <p14:tracePt t="1282" x="863600" y="3779838"/>
          <p14:tracePt t="1290" x="863600" y="3729038"/>
          <p14:tracePt t="1297" x="850900" y="3641725"/>
          <p14:tracePt t="1306" x="838200" y="3603625"/>
          <p14:tracePt t="1314" x="812800" y="3567113"/>
          <p14:tracePt t="1322" x="812800" y="3529013"/>
          <p14:tracePt t="1330" x="800100" y="3479800"/>
          <p14:tracePt t="1338" x="776288" y="3441700"/>
          <p14:tracePt t="1346" x="763588" y="3416300"/>
          <p14:tracePt t="1354" x="750888" y="3390900"/>
          <p14:tracePt t="1362" x="738188" y="3354388"/>
          <p14:tracePt t="1370" x="738188" y="3328988"/>
          <p14:tracePt t="1378" x="725488" y="3316288"/>
          <p14:tracePt t="1386" x="712788" y="3290888"/>
          <p14:tracePt t="1394" x="712788" y="3278188"/>
          <p14:tracePt t="1410" x="712788" y="3267075"/>
          <p14:tracePt t="1538" x="712788" y="3278188"/>
          <p14:tracePt t="1546" x="750888" y="3328988"/>
          <p14:tracePt t="1554" x="812800" y="3378200"/>
          <p14:tracePt t="1562" x="912813" y="3429000"/>
          <p14:tracePt t="1570" x="987425" y="3479800"/>
          <p14:tracePt t="1578" x="1076325" y="3516313"/>
          <p14:tracePt t="1586" x="1212850" y="3541713"/>
          <p14:tracePt t="1594" x="1350963" y="3567113"/>
          <p14:tracePt t="1603" x="1538288" y="3603625"/>
          <p14:tracePt t="1610" x="1776413" y="3603625"/>
          <p14:tracePt t="1619" x="1963738" y="3603625"/>
          <p14:tracePt t="1626" x="2163763" y="3603625"/>
          <p14:tracePt t="1638" x="2401888" y="3603625"/>
          <p14:tracePt t="1643" x="2663825" y="3579813"/>
          <p14:tracePt t="1651" x="2914650" y="3541713"/>
          <p14:tracePt t="1658" x="3227388" y="3529013"/>
          <p14:tracePt t="1667" x="3465513" y="3479800"/>
          <p14:tracePt t="1675" x="3727450" y="3416300"/>
          <p14:tracePt t="1684" x="3902075" y="3367088"/>
          <p14:tracePt t="1691" x="4052888" y="3316288"/>
          <p14:tracePt t="1699" x="4227513" y="3267075"/>
          <p14:tracePt t="1707" x="4352925" y="3228975"/>
          <p14:tracePt t="1714" x="4427538" y="3128963"/>
          <p14:tracePt t="1723" x="4491038" y="3054350"/>
          <p14:tracePt t="1731" x="4540250" y="2965450"/>
          <p14:tracePt t="1739" x="4565650" y="2890838"/>
          <p14:tracePt t="1748" x="4565650" y="2803525"/>
          <p14:tracePt t="1755" x="4565650" y="2728913"/>
          <p14:tracePt t="1762" x="4565650" y="2665413"/>
          <p14:tracePt t="1770" x="4491038" y="2578100"/>
          <p14:tracePt t="1778" x="4391025" y="2490788"/>
          <p14:tracePt t="1787" x="4265613" y="2414588"/>
          <p14:tracePt t="1794" x="4127500" y="2327275"/>
          <p14:tracePt t="1803" x="3940175" y="2252663"/>
          <p14:tracePt t="1810" x="3778250" y="2165350"/>
          <p14:tracePt t="1819" x="3540125" y="2078038"/>
          <p14:tracePt t="1826" x="3340100" y="1978025"/>
          <p14:tracePt t="1835" x="3065463" y="1865313"/>
          <p14:tracePt t="1842" x="2740025" y="1827213"/>
          <p14:tracePt t="1851" x="2527300" y="1765300"/>
          <p14:tracePt t="1858" x="2363788" y="1739900"/>
          <p14:tracePt t="1866" x="2189163" y="1701800"/>
          <p14:tracePt t="1874" x="2025650" y="1701800"/>
          <p14:tracePt t="1882" x="1925638" y="1701800"/>
          <p14:tracePt t="1890" x="1863725" y="1701800"/>
          <p14:tracePt t="1898" x="1789113" y="1714500"/>
          <p14:tracePt t="1906" x="1663700" y="1765300"/>
          <p14:tracePt t="1914" x="1538288" y="1839913"/>
          <p14:tracePt t="1923" x="1412875" y="1939925"/>
          <p14:tracePt t="1930" x="1289050" y="2052638"/>
          <p14:tracePt t="1938" x="1176338" y="2190750"/>
          <p14:tracePt t="1946" x="1063625" y="2303463"/>
          <p14:tracePt t="1954" x="1038225" y="2414588"/>
          <p14:tracePt t="1972" x="1000125" y="2627313"/>
          <p14:tracePt t="1978" x="987425" y="2728913"/>
          <p14:tracePt t="1987" x="987425" y="2816225"/>
          <p14:tracePt t="1994" x="1025525" y="2878138"/>
          <p14:tracePt t="2004" x="1112838" y="2941638"/>
          <p14:tracePt t="2010" x="1189038" y="3003550"/>
          <p14:tracePt t="2019" x="1312863" y="3065463"/>
          <p14:tracePt t="2026" x="1501775" y="3090863"/>
          <p14:tracePt t="2037" x="1689100" y="3116263"/>
          <p14:tracePt t="2043" x="1976438" y="3141663"/>
          <p14:tracePt t="2050" x="2163763" y="3154363"/>
          <p14:tracePt t="2058" x="2389188" y="3154363"/>
          <p14:tracePt t="2066" x="2689225" y="3154363"/>
          <p14:tracePt t="2074" x="2914650" y="3154363"/>
          <p14:tracePt t="2082" x="3101975" y="3116263"/>
          <p14:tracePt t="2090" x="3252788" y="3078163"/>
          <p14:tracePt t="2098" x="3327400" y="3054350"/>
          <p14:tracePt t="2106" x="3365500" y="3016250"/>
          <p14:tracePt t="2114" x="3389313" y="2990850"/>
          <p14:tracePt t="2122" x="3402013" y="2952750"/>
          <p14:tracePt t="2130" x="3402013" y="2903538"/>
          <p14:tracePt t="2138" x="3402013" y="2852738"/>
          <p14:tracePt t="2146" x="3389313" y="2778125"/>
          <p14:tracePt t="2154" x="3289300" y="2678113"/>
          <p14:tracePt t="2162" x="3165475" y="2603500"/>
          <p14:tracePt t="2170" x="2976563" y="2490788"/>
          <p14:tracePt t="2178" x="2689225" y="2352675"/>
          <p14:tracePt t="2187" x="2414588" y="2265363"/>
          <p14:tracePt t="2196" x="2163763" y="2178050"/>
          <p14:tracePt t="2204" x="1889125" y="2078038"/>
          <p14:tracePt t="2212" x="1714500" y="2027238"/>
          <p14:tracePt t="2221" x="1589088" y="1952625"/>
          <p14:tracePt t="2228" x="1489075" y="1939925"/>
          <p14:tracePt t="2237" x="1338263" y="1939925"/>
          <p14:tracePt t="2244" x="1263650" y="1939925"/>
          <p14:tracePt t="2251" x="1212850" y="1939925"/>
          <p14:tracePt t="2259" x="1138238" y="1989138"/>
          <p14:tracePt t="2266" x="1076325" y="2114550"/>
          <p14:tracePt t="2274" x="1050925" y="2214563"/>
          <p14:tracePt t="2282" x="1012825" y="2352675"/>
          <p14:tracePt t="2290" x="987425" y="2540000"/>
          <p14:tracePt t="2298" x="987425" y="2690813"/>
          <p14:tracePt t="2306" x="1000125" y="2790825"/>
          <p14:tracePt t="2314" x="1038225" y="2916238"/>
          <p14:tracePt t="2322" x="1089025" y="3041650"/>
          <p14:tracePt t="2330" x="1189038" y="3103563"/>
          <p14:tracePt t="2338" x="1263650" y="3165475"/>
          <p14:tracePt t="2346" x="1338263" y="3228975"/>
          <p14:tracePt t="2354" x="1476375" y="3254375"/>
          <p14:tracePt t="2362" x="1576388" y="3278188"/>
          <p14:tracePt t="2370" x="1701800" y="3316288"/>
          <p14:tracePt t="2378" x="1851025" y="3316288"/>
          <p14:tracePt t="2387" x="1976438" y="3316288"/>
          <p14:tracePt t="2396" x="2176463" y="3267075"/>
          <p14:tracePt t="2404" x="2338388" y="3228975"/>
          <p14:tracePt t="2411" x="2489200" y="3154363"/>
          <p14:tracePt t="2421" x="2627313" y="3078163"/>
          <p14:tracePt t="2427" x="2752725" y="3016250"/>
          <p14:tracePt t="2437" x="2863850" y="2941638"/>
          <p14:tracePt t="2443" x="2963863" y="2865438"/>
          <p14:tracePt t="2452" x="3027363" y="2778125"/>
          <p14:tracePt t="2459" x="3052763" y="2728913"/>
          <p14:tracePt t="2467" x="3065463" y="2678113"/>
          <p14:tracePt t="2476" x="3065463" y="2652713"/>
          <p14:tracePt t="2483" x="3052763" y="2616200"/>
          <p14:tracePt t="2491" x="3014663" y="2540000"/>
          <p14:tracePt t="2499" x="2940050" y="2478088"/>
          <p14:tracePt t="2506" x="2814638" y="2390775"/>
          <p14:tracePt t="2515" x="2676525" y="2303463"/>
          <p14:tracePt t="2523" x="2551113" y="2227263"/>
          <p14:tracePt t="2531" x="2376488" y="2165350"/>
          <p14:tracePt t="2538" x="2227263" y="2089150"/>
          <p14:tracePt t="2546" x="2101850" y="2052638"/>
          <p14:tracePt t="2554" x="1914525" y="2014538"/>
          <p14:tracePt t="2562" x="1789113" y="1965325"/>
          <p14:tracePt t="2570" x="1701800" y="1952625"/>
          <p14:tracePt t="2578" x="1651000" y="1952625"/>
          <p14:tracePt t="2587" x="1612900" y="1952625"/>
          <p14:tracePt t="2594" x="1589088" y="1952625"/>
          <p14:tracePt t="2603" x="1538288" y="1989138"/>
          <p14:tracePt t="2610" x="1512888" y="2052638"/>
          <p14:tracePt t="2619" x="1489075" y="2139950"/>
          <p14:tracePt t="2626" x="1489075" y="2265363"/>
          <p14:tracePt t="2634" x="1489075" y="2378075"/>
          <p14:tracePt t="2642" x="1501775" y="2478088"/>
          <p14:tracePt t="2650" x="1550988" y="2616200"/>
          <p14:tracePt t="2658" x="1612900" y="2728913"/>
          <p14:tracePt t="2666" x="1676400" y="2840038"/>
          <p14:tracePt t="2674" x="1776413" y="2965450"/>
          <p14:tracePt t="2682" x="1838325" y="3016250"/>
          <p14:tracePt t="2690" x="1901825" y="3078163"/>
          <p14:tracePt t="2698" x="1976438" y="3141663"/>
          <p14:tracePt t="2706" x="2051050" y="3178175"/>
          <p14:tracePt t="2714" x="2063750" y="3203575"/>
          <p14:tracePt t="2722" x="2076450" y="3203575"/>
          <p14:tracePt t="2730" x="2076450" y="3216275"/>
          <p14:tracePt t="2746" x="2076450" y="3228975"/>
          <p14:tracePt t="2754" x="2076450" y="3254375"/>
          <p14:tracePt t="2762" x="2063750" y="3303588"/>
          <p14:tracePt t="2770" x="2014538" y="3316288"/>
          <p14:tracePt t="2778" x="1989138" y="3341688"/>
          <p14:tracePt t="2787" x="1963738" y="3354388"/>
          <p14:tracePt t="2794" x="1938338" y="3354388"/>
          <p14:tracePt t="2803" x="1925638" y="3367088"/>
          <p14:tracePt t="2837" x="1901825" y="3367088"/>
          <p14:tracePt t="2843" x="1825625" y="3328988"/>
          <p14:tracePt t="2851" x="1776413" y="3228975"/>
          <p14:tracePt t="2860" x="1725613" y="3154363"/>
          <p14:tracePt t="2866" x="1689100" y="3054350"/>
          <p14:tracePt t="2874" x="1638300" y="2952750"/>
          <p14:tracePt t="2882" x="1612900" y="2852738"/>
          <p14:tracePt t="2890" x="1589088" y="2752725"/>
          <p14:tracePt t="2898" x="1589088" y="2652713"/>
          <p14:tracePt t="2906" x="1589088" y="2565400"/>
          <p14:tracePt t="2914" x="1589088" y="2527300"/>
          <p14:tracePt t="2922" x="1651000" y="2490788"/>
          <p14:tracePt t="2930" x="1714500" y="2439988"/>
          <p14:tracePt t="2938" x="1763713" y="2414588"/>
          <p14:tracePt t="2946" x="1851025" y="2403475"/>
          <p14:tracePt t="2955" x="1889125" y="2390775"/>
          <p14:tracePt t="2962" x="1925638" y="2390775"/>
          <p14:tracePt t="2970" x="1951038" y="2378075"/>
          <p14:tracePt t="3010" x="1963738" y="2378075"/>
          <p14:tracePt t="3018" x="2001838" y="2378075"/>
          <p14:tracePt t="3035" x="2014538" y="2403475"/>
          <p14:tracePt t="3042" x="2038350" y="2427288"/>
          <p14:tracePt t="3051" x="2038350" y="2452688"/>
          <p14:tracePt t="3058" x="2076450" y="2490788"/>
          <p14:tracePt t="3066" x="2076450" y="2527300"/>
          <p14:tracePt t="3074" x="2089150" y="2590800"/>
          <p14:tracePt t="3082" x="2089150" y="2652713"/>
          <p14:tracePt t="3090" x="2089150" y="2716213"/>
          <p14:tracePt t="3098" x="2089150" y="2790825"/>
          <p14:tracePt t="3106" x="2076450" y="2865438"/>
          <p14:tracePt t="3114" x="2063750" y="2916238"/>
          <p14:tracePt t="3122" x="2038350" y="2952750"/>
          <p14:tracePt t="3130" x="2025650" y="3003550"/>
          <p14:tracePt t="3138" x="2014538" y="3016250"/>
          <p14:tracePt t="3146" x="2001838" y="3041650"/>
          <p14:tracePt t="3154" x="1989138" y="3065463"/>
          <p14:tracePt t="3162" x="1989138" y="3078163"/>
          <p14:tracePt t="3178" x="1976438" y="3078163"/>
          <p14:tracePt t="3186" x="1976438" y="3090863"/>
          <p14:tracePt t="3226" x="1963738" y="3065463"/>
          <p14:tracePt t="3234" x="1951038" y="3041650"/>
          <p14:tracePt t="3242" x="1889125" y="3003550"/>
          <p14:tracePt t="3250" x="1851025" y="2978150"/>
          <p14:tracePt t="3258" x="1838325" y="2941638"/>
          <p14:tracePt t="3266" x="1838325" y="2903538"/>
          <p14:tracePt t="3274" x="1814513" y="2840038"/>
          <p14:tracePt t="3282" x="1801813" y="2790825"/>
          <p14:tracePt t="3290" x="1801813" y="2716213"/>
          <p14:tracePt t="3298" x="1814513" y="2665413"/>
          <p14:tracePt t="3306" x="1889125" y="2578100"/>
          <p14:tracePt t="3313" x="1963738" y="2516188"/>
          <p14:tracePt t="3322" x="2076450" y="2478088"/>
          <p14:tracePt t="3330" x="2138363" y="2452688"/>
          <p14:tracePt t="3338" x="2338388" y="2414588"/>
          <p14:tracePt t="3346" x="2476500" y="2403475"/>
          <p14:tracePt t="3354" x="2614613" y="2403475"/>
          <p14:tracePt t="3361" x="2727325" y="2403475"/>
          <p14:tracePt t="3370" x="2801938" y="2403475"/>
          <p14:tracePt t="3377" x="2876550" y="2427288"/>
          <p14:tracePt t="3386" x="2927350" y="2439988"/>
          <p14:tracePt t="3393" x="2952750" y="2452688"/>
          <p14:tracePt t="3403" x="2976563" y="2465388"/>
          <p14:tracePt t="3410" x="2989263" y="2478088"/>
          <p14:tracePt t="3420" x="3014663" y="2503488"/>
          <p14:tracePt t="3426" x="3027363" y="2540000"/>
          <p14:tracePt t="3434" x="3027363" y="2578100"/>
          <p14:tracePt t="3442" x="3027363" y="2603500"/>
          <p14:tracePt t="3450" x="3001963" y="2652713"/>
          <p14:tracePt t="3457" x="2989263" y="2690813"/>
          <p14:tracePt t="3465" x="2952750" y="2740025"/>
          <p14:tracePt t="3474" x="2889250" y="2778125"/>
          <p14:tracePt t="3482" x="2863850" y="2816225"/>
          <p14:tracePt t="3490" x="2827338" y="2840038"/>
          <p14:tracePt t="3498" x="2776538" y="2852738"/>
          <p14:tracePt t="3506" x="2752725" y="2878138"/>
          <p14:tracePt t="3514" x="2701925" y="2890838"/>
          <p14:tracePt t="3522" x="2651125" y="2890838"/>
          <p14:tracePt t="3530" x="2614613" y="2890838"/>
          <p14:tracePt t="3538" x="2576513" y="2890838"/>
          <p14:tracePt t="3554" x="2527300" y="2890838"/>
          <p14:tracePt t="3562" x="2489200" y="2890838"/>
          <p14:tracePt t="3570" x="2476500" y="2878138"/>
          <p14:tracePt t="3578" x="2439988" y="2865438"/>
          <p14:tracePt t="3587" x="2414588" y="2840038"/>
          <p14:tracePt t="3594" x="2389188" y="2816225"/>
          <p14:tracePt t="3604" x="2363788" y="2790825"/>
          <p14:tracePt t="3610" x="2351088" y="2752725"/>
          <p14:tracePt t="3618" x="2351088" y="2716213"/>
          <p14:tracePt t="3626" x="2351088" y="2678113"/>
          <p14:tracePt t="3634" x="2376488" y="2640013"/>
          <p14:tracePt t="3642" x="2463800" y="2565400"/>
          <p14:tracePt t="3650" x="2551113" y="2516188"/>
          <p14:tracePt t="3658" x="2663825" y="2465388"/>
          <p14:tracePt t="3666" x="2814638" y="2414588"/>
          <p14:tracePt t="3674" x="2976563" y="2390775"/>
          <p14:tracePt t="3681" x="3127375" y="2390775"/>
          <p14:tracePt t="3690" x="3265488" y="2390775"/>
          <p14:tracePt t="3698" x="3365500" y="2390775"/>
          <p14:tracePt t="3706" x="3440113" y="2403475"/>
          <p14:tracePt t="3714" x="3465513" y="2403475"/>
          <p14:tracePt t="3722" x="3478213" y="2427288"/>
          <p14:tracePt t="3730" x="3489325" y="2439988"/>
          <p14:tracePt t="3738" x="3502025" y="2465388"/>
          <p14:tracePt t="3746" x="3502025" y="2503488"/>
          <p14:tracePt t="3754" x="3489325" y="2552700"/>
          <p14:tracePt t="3762" x="3465513" y="2603500"/>
          <p14:tracePt t="3770" x="3427413" y="2678113"/>
          <p14:tracePt t="3778" x="3365500" y="2752725"/>
          <p14:tracePt t="3786" x="3302000" y="2828925"/>
          <p14:tracePt t="3794" x="3189288" y="2903538"/>
          <p14:tracePt t="3803" x="3101975" y="2952750"/>
          <p14:tracePt t="3810" x="2989263" y="2990850"/>
          <p14:tracePt t="3819" x="2889250" y="3028950"/>
          <p14:tracePt t="3826" x="2776538" y="3041650"/>
          <p14:tracePt t="3834" x="2689225" y="3054350"/>
          <p14:tracePt t="3842" x="2627313" y="3054350"/>
          <p14:tracePt t="3850" x="2551113" y="3054350"/>
          <p14:tracePt t="3858" x="2514600" y="3054350"/>
          <p14:tracePt t="3866" x="2427288" y="3028950"/>
          <p14:tracePt t="3874" x="2351088" y="2990850"/>
          <p14:tracePt t="3882" x="2289175" y="2952750"/>
          <p14:tracePt t="3890" x="2238375" y="2903538"/>
          <p14:tracePt t="3898" x="2201863" y="2865438"/>
          <p14:tracePt t="3906" x="2176463" y="2803525"/>
          <p14:tracePt t="3914" x="2151063" y="2740025"/>
          <p14:tracePt t="3922" x="2138363" y="2690813"/>
          <p14:tracePt t="3930" x="2138363" y="2640013"/>
          <p14:tracePt t="3938" x="2138363" y="2578100"/>
          <p14:tracePt t="3946" x="2151063" y="2540000"/>
          <p14:tracePt t="3953" x="2227263" y="2490788"/>
          <p14:tracePt t="3963" x="2327275" y="2414588"/>
          <p14:tracePt t="3972" x="2427288" y="2365375"/>
          <p14:tracePt t="3978" x="2540000" y="2290763"/>
          <p14:tracePt t="3987" x="2663825" y="2178050"/>
          <p14:tracePt t="3995" x="2789238" y="2078038"/>
          <p14:tracePt t="4003" x="2889250" y="2027238"/>
          <p14:tracePt t="4010" x="2963863" y="1965325"/>
          <p14:tracePt t="4020" x="3001963" y="1939925"/>
          <p14:tracePt t="4026" x="3001963" y="1914525"/>
          <p14:tracePt t="4067" x="3001963" y="1901825"/>
          <p14:tracePt t="4107" x="2976563" y="1889125"/>
          <p14:tracePt t="4123" x="2963863" y="1889125"/>
          <p14:tracePt t="4131" x="2940050" y="1889125"/>
          <p14:tracePt t="4139" x="2889250" y="1952625"/>
          <p14:tracePt t="4147" x="2852738" y="2065338"/>
          <p14:tracePt t="4156" x="2776538" y="2178050"/>
          <p14:tracePt t="4163" x="2763838" y="2265363"/>
          <p14:tracePt t="4173" x="2701925" y="2403475"/>
          <p14:tracePt t="4179" x="2663825" y="2540000"/>
          <p14:tracePt t="4187" x="2614613" y="2678113"/>
          <p14:tracePt t="4195" x="2563813" y="2816225"/>
          <p14:tracePt t="4203" x="2489200" y="2928938"/>
          <p14:tracePt t="4211" x="2439988" y="3028950"/>
          <p14:tracePt t="4220" x="2389188" y="3141663"/>
          <p14:tracePt t="4226" x="2314575" y="3228975"/>
          <p14:tracePt t="4237" x="2301875" y="3267075"/>
          <p14:tracePt t="4243" x="2276475" y="3290888"/>
          <p14:tracePt t="4251" x="2276475" y="3303588"/>
          <p14:tracePt t="4259" x="2263775" y="3303588"/>
          <p14:tracePt t="4291" x="2251075" y="3278188"/>
          <p14:tracePt t="4299" x="2251075" y="3216275"/>
          <p14:tracePt t="4307" x="2251075" y="3141663"/>
          <p14:tracePt t="4315" x="2251075" y="3041650"/>
          <p14:tracePt t="4323" x="2276475" y="2952750"/>
          <p14:tracePt t="4331" x="2314575" y="2828925"/>
          <p14:tracePt t="4339" x="2338388" y="2740025"/>
          <p14:tracePt t="4347" x="2363788" y="2652713"/>
          <p14:tracePt t="4357" x="2401888" y="2565400"/>
          <p14:tracePt t="4363" x="2427288" y="2490788"/>
          <p14:tracePt t="4371" x="2451100" y="2452688"/>
          <p14:tracePt t="4378" x="2451100" y="2427288"/>
          <p14:tracePt t="4386" x="2463800" y="2403475"/>
          <p14:tracePt t="4394" x="2463800" y="2378075"/>
          <p14:tracePt t="4403" x="2476500" y="2378075"/>
          <p14:tracePt t="4410" x="2476500" y="2365375"/>
          <p14:tracePt t="4466" x="2463800" y="2414588"/>
          <p14:tracePt t="4474" x="2427288" y="2516188"/>
          <p14:tracePt t="4482" x="2376488" y="2640013"/>
          <p14:tracePt t="4490" x="2351088" y="2740025"/>
          <p14:tracePt t="4498" x="2327275" y="2852738"/>
          <p14:tracePt t="4506" x="2289175" y="2965450"/>
          <p14:tracePt t="4514" x="2263775" y="3041650"/>
          <p14:tracePt t="4522" x="2251075" y="3065463"/>
          <p14:tracePt t="4530" x="2251075" y="3090863"/>
          <p14:tracePt t="4546" x="2251075" y="3103563"/>
          <p14:tracePt t="4610" x="2251075" y="3065463"/>
          <p14:tracePt t="4618" x="2263775" y="2928938"/>
          <p14:tracePt t="4626" x="2289175" y="2840038"/>
          <p14:tracePt t="4634" x="2314575" y="2728913"/>
          <p14:tracePt t="4642" x="2363788" y="2652713"/>
          <p14:tracePt t="4651" x="2401888" y="2540000"/>
          <p14:tracePt t="4658" x="2427288" y="2452688"/>
          <p14:tracePt t="4666" x="2463800" y="2403475"/>
          <p14:tracePt t="4674" x="2476500" y="2352675"/>
          <p14:tracePt t="4682" x="2476500" y="2314575"/>
          <p14:tracePt t="4690" x="2489200" y="2278063"/>
          <p14:tracePt t="4698" x="2489200" y="2265363"/>
          <p14:tracePt t="4706" x="2501900" y="2252663"/>
          <p14:tracePt t="4763" x="2501900" y="2278063"/>
          <p14:tracePt t="4772" x="2476500" y="2403475"/>
          <p14:tracePt t="4779" x="2451100" y="2516188"/>
          <p14:tracePt t="4787" x="2414588" y="2640013"/>
          <p14:tracePt t="4795" x="2363788" y="2790825"/>
          <p14:tracePt t="4804" x="2327275" y="2916238"/>
          <p14:tracePt t="4811" x="2301875" y="3028950"/>
          <p14:tracePt t="4820" x="2276475" y="3116263"/>
          <p14:tracePt t="4827" x="2251075" y="3190875"/>
          <p14:tracePt t="4835" x="2251075" y="3228975"/>
          <p14:tracePt t="4843" x="2238375" y="3254375"/>
          <p14:tracePt t="4851" x="2238375" y="3278188"/>
          <p14:tracePt t="4914" x="2227263" y="3278188"/>
          <p14:tracePt t="4922" x="2214563" y="3278188"/>
          <p14:tracePt t="4946" x="2201863" y="3267075"/>
          <p14:tracePt t="4954" x="2189163" y="3267075"/>
          <p14:tracePt t="4962" x="2189163" y="3254375"/>
          <p14:tracePt t="4970" x="2189163" y="3241675"/>
          <p14:tracePt t="4985" x="2176463" y="3228975"/>
          <p14:tracePt t="4987" x="2176463" y="3216275"/>
          <p14:tracePt t="5002" x="2176463" y="3203575"/>
          <p14:tracePt t="5115" x="2176463" y="3190875"/>
          <p14:tracePt t="5291" x="2176463" y="3178175"/>
          <p14:tracePt t="5578" x="2189163" y="3165475"/>
          <p14:tracePt t="5642" x="2189163" y="3154363"/>
          <p14:tracePt t="5682" x="2201863" y="3154363"/>
          <p14:tracePt t="5865" x="2189163" y="3154363"/>
          <p14:tracePt t="5898" x="2189163" y="3165475"/>
          <p14:tracePt t="6163" x="2176463" y="3165475"/>
          <p14:tracePt t="6172" x="2163763" y="3165475"/>
          <p14:tracePt t="6444" x="2151063" y="3165475"/>
          <p14:tracePt t="6723" x="2138363" y="3165475"/>
          <p14:tracePt t="7020" x="2114550" y="3178175"/>
          <p14:tracePt t="7290" x="2089150" y="3178175"/>
          <p14:tracePt t="7859" x="2089150" y="3165475"/>
          <p14:tracePt t="7875" x="2076450" y="3165475"/>
          <p14:tracePt t="8146" x="2063750" y="3165475"/>
          <p14:tracePt t="8467" x="2038350" y="3190875"/>
          <p14:tracePt t="8515" x="2076450" y="3190875"/>
          <p14:tracePt t="8523" x="2151063" y="3241675"/>
          <p14:tracePt t="8531" x="2176463" y="3254375"/>
          <p14:tracePt t="8610" x="2189163" y="3254375"/>
          <p14:tracePt t="9698" x="2189163" y="3267075"/>
          <p14:tracePt t="9706" x="2251075" y="3316288"/>
          <p14:tracePt t="9714" x="2289175" y="3354388"/>
          <p14:tracePt t="9722" x="2327275" y="3378200"/>
          <p14:tracePt t="9730" x="2363788" y="3441700"/>
          <p14:tracePt t="9738" x="2414588" y="3479800"/>
          <p14:tracePt t="9746" x="2501900" y="3554413"/>
          <p14:tracePt t="9754" x="2563813" y="3579813"/>
          <p14:tracePt t="9762" x="2640013" y="3616325"/>
          <p14:tracePt t="9771" x="2714625" y="3667125"/>
          <p14:tracePt t="9778" x="2776538" y="3716338"/>
          <p14:tracePt t="9786" x="2814638" y="3767138"/>
          <p14:tracePt t="9795" x="2852738" y="3792538"/>
          <p14:tracePt t="9803" x="2889250" y="3816350"/>
          <p14:tracePt t="9811" x="2914650" y="3841750"/>
          <p14:tracePt t="9820" x="2963863" y="3879850"/>
          <p14:tracePt t="9827" x="2989263" y="3892550"/>
          <p14:tracePt t="9835" x="3014663" y="3916363"/>
          <p14:tracePt t="9843" x="3040063" y="3929063"/>
          <p14:tracePt t="9851" x="3052763" y="3954463"/>
          <p14:tracePt t="9858" x="3076575" y="3979863"/>
          <p14:tracePt t="9866" x="3114675" y="3992563"/>
          <p14:tracePt t="9875" x="3127375" y="4005263"/>
          <p14:tracePt t="9883" x="3140075" y="4017963"/>
          <p14:tracePt t="9907" x="3140075" y="4029075"/>
          <p14:tracePt t="10330" x="3127375" y="4029075"/>
          <p14:tracePt t="11444" x="3165475" y="4067175"/>
          <p14:tracePt t="11451" x="3314700" y="4105275"/>
          <p14:tracePt t="11459" x="3527425" y="4167188"/>
          <p14:tracePt t="11467" x="3778250" y="4230688"/>
          <p14:tracePt t="11475" x="3990975" y="4318000"/>
          <p14:tracePt t="11483" x="4278313" y="4379913"/>
          <p14:tracePt t="11491" x="4478338" y="4418013"/>
          <p14:tracePt t="11498" x="4691063" y="4479925"/>
          <p14:tracePt t="11506" x="4852988" y="4518025"/>
          <p14:tracePt t="11515" x="4978400" y="4543425"/>
          <p14:tracePt t="11522" x="5078413" y="4579938"/>
          <p14:tracePt t="11530" x="5129213" y="4592638"/>
          <p14:tracePt t="11537" x="5141913" y="4592638"/>
          <p14:tracePt t="11546" x="5153025" y="4605338"/>
          <p14:tracePt t="11562" x="5165725" y="4605338"/>
          <p14:tracePt t="11578" x="5165725" y="4618038"/>
          <p14:tracePt t="11651" x="5165725" y="4630738"/>
          <p14:tracePt t="11716" x="5165725" y="4643438"/>
          <p14:tracePt t="11740" x="5178425" y="4643438"/>
          <p14:tracePt t="11851" x="5191125" y="4643438"/>
          <p14:tracePt t="12067" x="5191125" y="4667250"/>
          <p14:tracePt t="12075" x="5191125" y="4679950"/>
          <p14:tracePt t="12090" x="5191125" y="4692650"/>
          <p14:tracePt t="12098" x="5191125" y="4705350"/>
          <p14:tracePt t="12114" x="5191125" y="4718050"/>
          <p14:tracePt t="12122" x="5191125" y="4730750"/>
          <p14:tracePt t="12130" x="5191125" y="4743450"/>
          <p14:tracePt t="12139" x="5191125" y="4756150"/>
          <p14:tracePt t="12146" x="5191125" y="4768850"/>
          <p14:tracePt t="12162" x="5191125" y="4779963"/>
          <p14:tracePt t="12186" x="5191125" y="4792663"/>
          <p14:tracePt t="12203" x="5191125" y="4805363"/>
          <p14:tracePt t="12211" x="5191125" y="4818063"/>
          <p14:tracePt t="12235" x="5191125" y="4830763"/>
          <p14:tracePt t="12251" x="5191125" y="4843463"/>
          <p14:tracePt t="12274" x="5178425" y="4856163"/>
          <p14:tracePt t="12282" x="5178425" y="4868863"/>
          <p14:tracePt t="12306" x="5178425" y="4879975"/>
          <p14:tracePt t="12322" x="5178425" y="4892675"/>
          <p14:tracePt t="12330" x="5178425" y="4905375"/>
          <p14:tracePt t="12338" x="5165725" y="4905375"/>
          <p14:tracePt t="12475" x="5165725" y="4918075"/>
          <p14:tracePt t="12499" x="5165725" y="4930775"/>
          <p14:tracePt t="12515" x="5141913" y="4956175"/>
          <p14:tracePt t="12523" x="5129213" y="4956175"/>
          <p14:tracePt t="12540" x="5116513" y="4968875"/>
          <p14:tracePt t="12563" x="5116513" y="4981575"/>
          <p14:tracePt t="12579" x="5103813" y="4981575"/>
          <p14:tracePt t="12658" x="5091113" y="4981575"/>
          <p14:tracePt t="12698" x="5091113" y="4992688"/>
          <p14:tracePt t="13034" x="5078413" y="4992688"/>
          <p14:tracePt t="13219" x="5053013" y="4992688"/>
          <p14:tracePt t="13227" x="5003800" y="4992688"/>
          <p14:tracePt t="13235" x="4929188" y="5005388"/>
          <p14:tracePt t="13243" x="4891088" y="5018088"/>
          <p14:tracePt t="13251" x="4878388" y="5018088"/>
          <p14:tracePt t="13259" x="4865688" y="5030788"/>
          <p14:tracePt t="13267" x="4852988" y="5030788"/>
          <p14:tracePt t="13283" x="4840288" y="5030788"/>
          <p14:tracePt t="13331" x="4829175" y="5030788"/>
          <p14:tracePt t="13339" x="4803775" y="5030788"/>
          <p14:tracePt t="13347" x="4765675" y="5030788"/>
          <p14:tracePt t="13356" x="4752975" y="5030788"/>
          <p14:tracePt t="13363" x="4727575" y="5030788"/>
          <p14:tracePt t="13372" x="4727575" y="5018088"/>
          <p14:tracePt t="13379" x="4703763" y="5018088"/>
          <p14:tracePt t="13388" x="4678363" y="5018088"/>
          <p14:tracePt t="13405" x="4665663" y="5018088"/>
          <p14:tracePt t="13411" x="4652963" y="5005388"/>
          <p14:tracePt t="13507" x="4640263" y="5005388"/>
          <p14:tracePt t="13516" x="4627563" y="5005388"/>
          <p14:tracePt t="14042" x="4627563" y="5030788"/>
          <p14:tracePt t="14050" x="4627563" y="5043488"/>
          <p14:tracePt t="14058" x="4627563" y="5056188"/>
          <p14:tracePt t="14066" x="4627563" y="5081588"/>
          <p14:tracePt t="14074" x="4627563" y="5092700"/>
          <p14:tracePt t="14090" x="4627563" y="5105400"/>
          <p14:tracePt t="14098" x="4627563" y="5118100"/>
          <p14:tracePt t="14114" x="4616450" y="5118100"/>
          <p14:tracePt t="14122" x="4616450" y="5130800"/>
          <p14:tracePt t="14138" x="4603750" y="5130800"/>
          <p14:tracePt t="14146" x="4603750" y="5143500"/>
          <p14:tracePt t="14179" x="4591050" y="5156200"/>
          <p14:tracePt t="14187" x="4565650" y="5156200"/>
          <p14:tracePt t="14195" x="4516438" y="5168900"/>
          <p14:tracePt t="14206" x="4465638" y="5181600"/>
          <p14:tracePt t="14211" x="4427538" y="5194300"/>
          <p14:tracePt t="14220" x="4378325" y="5205413"/>
          <p14:tracePt t="14227" x="4303713" y="5218113"/>
          <p14:tracePt t="14235" x="4265613" y="5218113"/>
          <p14:tracePt t="14243" x="4203700" y="5218113"/>
          <p14:tracePt t="14251" x="4165600" y="5218113"/>
          <p14:tracePt t="14259" x="4152900" y="5218113"/>
          <p14:tracePt t="14267" x="4127500" y="5218113"/>
          <p14:tracePt t="14275" x="4103688" y="5218113"/>
          <p14:tracePt t="14299" x="4090988" y="5218113"/>
          <p14:tracePt t="14347" x="4065588" y="5205413"/>
          <p14:tracePt t="14372" x="4052888" y="5205413"/>
          <p14:tracePt t="14378" x="4040188" y="5205413"/>
          <p14:tracePt t="14395" x="4040188" y="5194300"/>
          <p14:tracePt t="14404" x="4027488" y="5194300"/>
          <p14:tracePt t="14427" x="4014788" y="5194300"/>
          <p14:tracePt t="14682" x="3990975" y="5194300"/>
          <p14:tracePt t="14690" x="3940175" y="5194300"/>
          <p14:tracePt t="14698" x="3852863" y="5194300"/>
          <p14:tracePt t="14706" x="3778250" y="5181600"/>
          <p14:tracePt t="14714" x="3678238" y="5181600"/>
          <p14:tracePt t="14723" x="3614738" y="5168900"/>
          <p14:tracePt t="14730" x="3552825" y="5156200"/>
          <p14:tracePt t="14740" x="3465513" y="5143500"/>
          <p14:tracePt t="14746" x="3402013" y="5118100"/>
          <p14:tracePt t="14756" x="3352800" y="5105400"/>
          <p14:tracePt t="14763" x="3327400" y="5092700"/>
          <p14:tracePt t="14772" x="3302000" y="5056188"/>
          <p14:tracePt t="14779" x="3276600" y="5030788"/>
          <p14:tracePt t="14787" x="3252788" y="4981575"/>
          <p14:tracePt t="14795" x="3201988" y="4905375"/>
          <p14:tracePt t="14804" x="3152775" y="4843463"/>
          <p14:tracePt t="14810" x="3089275" y="4779963"/>
          <p14:tracePt t="14819" x="3027363" y="4705350"/>
          <p14:tracePt t="14826" x="2989263" y="4618038"/>
          <p14:tracePt t="14835" x="2927350" y="4518025"/>
          <p14:tracePt t="14843" x="2876550" y="4418013"/>
          <p14:tracePt t="14850" x="2827338" y="4354513"/>
          <p14:tracePt t="14859" x="2789238" y="4267200"/>
          <p14:tracePt t="14866" x="2763838" y="4205288"/>
          <p14:tracePt t="14874" x="2740025" y="4141788"/>
          <p14:tracePt t="14883" x="2714625" y="4067175"/>
          <p14:tracePt t="14891" x="2689225" y="3992563"/>
          <p14:tracePt t="14899" x="2663825" y="3954463"/>
          <p14:tracePt t="14906" x="2663825" y="3916363"/>
          <p14:tracePt t="14914" x="2640013" y="3879850"/>
          <p14:tracePt t="14923" x="2640013" y="3867150"/>
          <p14:tracePt t="14931" x="2627313" y="3854450"/>
          <p14:tracePt t="14939" x="2627313" y="3841750"/>
          <p14:tracePt t="14972" x="2627313" y="3816350"/>
          <p14:tracePt t="14978" x="2627313" y="3792538"/>
          <p14:tracePt t="14994" x="2627313" y="3767138"/>
          <p14:tracePt t="15004" x="2627313" y="3754438"/>
          <p14:tracePt t="15011" x="2601913" y="3741738"/>
          <p14:tracePt t="15019" x="2601913" y="3716338"/>
          <p14:tracePt t="15195" x="2614613" y="3703638"/>
          <p14:tracePt t="15205" x="2627313" y="3692525"/>
          <p14:tracePt t="15211" x="2627313" y="3679825"/>
          <p14:tracePt t="15228" x="2651125" y="3679825"/>
          <p14:tracePt t="15236" x="2651125" y="3654425"/>
          <p14:tracePt t="15243" x="2663825" y="3654425"/>
          <p14:tracePt t="15291" x="2663825" y="3641725"/>
          <p14:tracePt t="15315" x="2689225" y="3641725"/>
          <p14:tracePt t="15331" x="2740025" y="3641725"/>
          <p14:tracePt t="15347" x="2752725" y="3641725"/>
          <p14:tracePt t="15379" x="2763838" y="3654425"/>
          <p14:tracePt t="15395" x="2776538" y="3667125"/>
          <p14:tracePt t="15507" x="2789238" y="3754438"/>
          <p14:tracePt t="15516" x="2814638" y="3867150"/>
          <p14:tracePt t="15523" x="2827338" y="3954463"/>
          <p14:tracePt t="15531" x="2840038" y="4029075"/>
          <p14:tracePt t="15541" x="2863850" y="4117975"/>
          <p14:tracePt t="15547" x="2863850" y="4205288"/>
          <p14:tracePt t="15556" x="2889250" y="4267200"/>
          <p14:tracePt t="15562" x="2914650" y="4330700"/>
          <p14:tracePt t="15571" x="2940050" y="4418013"/>
          <p14:tracePt t="15578" x="2952750" y="4505325"/>
          <p14:tracePt t="15588" x="2976563" y="4567238"/>
          <p14:tracePt t="15595" x="3001963" y="4643438"/>
          <p14:tracePt t="15604" x="3027363" y="4718050"/>
          <p14:tracePt t="15611" x="3040063" y="4805363"/>
          <p14:tracePt t="15619" x="3076575" y="4905375"/>
          <p14:tracePt t="15626" x="3114675" y="4992688"/>
          <p14:tracePt t="15634" x="3140075" y="5118100"/>
          <p14:tracePt t="15644" x="3165475" y="5218113"/>
          <p14:tracePt t="15650" x="3189288" y="5305425"/>
          <p14:tracePt t="15658" x="3214688" y="5381625"/>
          <p14:tracePt t="15666" x="3227388" y="5430838"/>
          <p14:tracePt t="15675" x="3240088" y="5481638"/>
          <p14:tracePt t="15684" x="3240088" y="5507038"/>
          <p14:tracePt t="15692" x="3252788" y="5518150"/>
          <p14:tracePt t="15699" x="3252788" y="5530850"/>
          <p14:tracePt t="15708" x="3265488" y="5530850"/>
          <p14:tracePt t="15724" x="3265488" y="5543550"/>
          <p14:tracePt t="15811" x="3276600" y="5543550"/>
          <p14:tracePt t="15827" x="3289300" y="5556250"/>
          <p14:tracePt t="15891" x="3302000" y="5556250"/>
          <p14:tracePt t="15899" x="3314700" y="5556250"/>
          <p14:tracePt t="15907" x="3327400" y="5543550"/>
          <p14:tracePt t="15916" x="3376613" y="5530850"/>
          <p14:tracePt t="15924" x="3414713" y="5518150"/>
          <p14:tracePt t="15931" x="3427413" y="5507038"/>
          <p14:tracePt t="15940" x="3440113" y="5481638"/>
          <p14:tracePt t="15947" x="3465513" y="5481638"/>
          <p14:tracePt t="15956" x="3478213" y="5468938"/>
          <p14:tracePt t="15963" x="3502025" y="5468938"/>
          <p14:tracePt t="15974" x="3514725" y="5443538"/>
          <p14:tracePt t="15979" x="3527425" y="5430838"/>
          <p14:tracePt t="15989" x="3552825" y="5418138"/>
          <p14:tracePt t="16005" x="3565525" y="5407025"/>
          <p14:tracePt t="16011" x="3578225" y="5394325"/>
          <p14:tracePt t="16027" x="3589338" y="5394325"/>
          <p14:tracePt t="16139" x="3602038" y="5394325"/>
          <p14:tracePt t="16395" x="3578225" y="5394325"/>
          <p14:tracePt t="16698" x="3589338" y="5394325"/>
          <p14:tracePt t="17066" x="3578225" y="5394325"/>
          <p14:tracePt t="17082" x="3578225" y="5407025"/>
          <p14:tracePt t="17114" x="3578225" y="5418138"/>
          <p14:tracePt t="17123" x="3578225" y="5443538"/>
          <p14:tracePt t="17219" x="3578225" y="5456238"/>
          <p14:tracePt t="17236" x="3578225" y="5468938"/>
          <p14:tracePt t="17394" x="3578225" y="5494338"/>
          <p14:tracePt t="17410" x="3602038" y="5518150"/>
          <p14:tracePt t="17426" x="3614738" y="5543550"/>
          <p14:tracePt t="17435" x="3627438" y="5607050"/>
          <p14:tracePt t="17442" x="3627438" y="5656263"/>
          <p14:tracePt t="17450" x="3640138" y="5707063"/>
          <p14:tracePt t="17458" x="3665538" y="5768975"/>
          <p14:tracePt t="17466" x="3678238" y="5819775"/>
          <p14:tracePt t="17474" x="3689350" y="5868988"/>
          <p14:tracePt t="17482" x="3714750" y="5932488"/>
          <p14:tracePt t="17490" x="3714750" y="5969000"/>
          <p14:tracePt t="17499" x="3727450" y="5994400"/>
          <p14:tracePt t="17506" x="3740150" y="6032500"/>
          <p14:tracePt t="17514" x="3752850" y="6069013"/>
          <p14:tracePt t="17522" x="3765550" y="6094413"/>
          <p14:tracePt t="17530" x="3790950" y="6132513"/>
          <p14:tracePt t="17538" x="3814763" y="6169025"/>
          <p14:tracePt t="17546" x="3852863" y="6232525"/>
          <p14:tracePt t="17555" x="3902075" y="6269038"/>
          <p14:tracePt t="17563" x="3952875" y="6307138"/>
          <p14:tracePt t="17572" x="4040188" y="6381750"/>
          <p14:tracePt t="17579" x="4090988" y="6419850"/>
          <p14:tracePt t="17589" x="4165600" y="6470650"/>
          <p14:tracePt t="17595" x="4227513" y="6507163"/>
          <p14:tracePt t="17605" x="4291013" y="6532563"/>
          <p14:tracePt t="17611" x="4340225" y="6557963"/>
          <p14:tracePt t="17620" x="4378325" y="6583363"/>
          <p14:tracePt t="17627" x="4416425" y="6583363"/>
          <p14:tracePt t="17636" x="4452938" y="6594475"/>
          <p14:tracePt t="17645" x="4478338" y="6607175"/>
          <p14:tracePt t="17651" x="4503738" y="6607175"/>
          <p14:tracePt t="17659" x="4552950" y="6619875"/>
          <p14:tracePt t="17667" x="4603750" y="6619875"/>
          <p14:tracePt t="17675" x="4678363" y="6619875"/>
          <p14:tracePt t="17683" x="4740275" y="6632575"/>
          <p14:tracePt t="17691" x="4878388" y="6632575"/>
          <p14:tracePt t="17699" x="5029200" y="6657975"/>
          <p14:tracePt t="17707" x="5178425" y="6657975"/>
          <p14:tracePt t="17715" x="5329238" y="6670675"/>
          <p14:tracePt t="17723" x="5478463" y="6670675"/>
          <p14:tracePt t="17732" x="5616575" y="6670675"/>
          <p14:tracePt t="17739" x="5716588" y="6683375"/>
          <p14:tracePt t="17747" x="5791200" y="6683375"/>
          <p14:tracePt t="17756" x="5878513" y="6696075"/>
          <p14:tracePt t="17763" x="5942013" y="6707188"/>
          <p14:tracePt t="17771" x="5991225" y="6707188"/>
          <p14:tracePt t="17779" x="6042025" y="6707188"/>
          <p14:tracePt t="17787" x="6054725" y="6707188"/>
          <p14:tracePt t="17795" x="6078538" y="6707188"/>
          <p14:tracePt t="17803" x="6129338" y="6707188"/>
          <p14:tracePt t="17811" x="6167438" y="6707188"/>
          <p14:tracePt t="17819" x="6229350" y="6707188"/>
          <p14:tracePt t="17827" x="6303963" y="6707188"/>
          <p14:tracePt t="17834" x="6391275" y="6707188"/>
          <p14:tracePt t="17843" x="6480175" y="6696075"/>
          <p14:tracePt t="17851" x="6567488" y="6683375"/>
          <p14:tracePt t="17858" x="6667500" y="6670675"/>
          <p14:tracePt t="17867" x="6780213" y="6645275"/>
          <p14:tracePt t="17874" x="6867525" y="6632575"/>
          <p14:tracePt t="17883" x="6942138" y="6607175"/>
          <p14:tracePt t="17891" x="7016750" y="6583363"/>
          <p14:tracePt t="17899" x="7054850" y="6570663"/>
          <p14:tracePt t="17907" x="7080250" y="6545263"/>
          <p14:tracePt t="17914" x="7092950" y="6545263"/>
          <p14:tracePt t="17938" x="7092950" y="6532563"/>
          <p14:tracePt t="17954" x="7054850" y="6532563"/>
          <p14:tracePt t="17962" x="6967538" y="6519863"/>
          <p14:tracePt t="17972" x="6842125" y="6494463"/>
          <p14:tracePt t="17978" x="6654800" y="6494463"/>
          <p14:tracePt t="17987" x="6454775" y="6494463"/>
          <p14:tracePt t="17994" x="6229350" y="6470650"/>
          <p14:tracePt t="18003" x="5942013" y="6432550"/>
          <p14:tracePt t="18010" x="5678488" y="6394450"/>
          <p14:tracePt t="18018" x="5491163" y="6370638"/>
          <p14:tracePt t="18026" x="5329238" y="6345238"/>
          <p14:tracePt t="18034" x="5153025" y="6307138"/>
          <p14:tracePt t="18042" x="5016500" y="6281738"/>
          <p14:tracePt t="18050" x="4903788" y="6257925"/>
          <p14:tracePt t="18058" x="4778375" y="6219825"/>
          <p14:tracePt t="18066" x="4678363" y="6194425"/>
          <p14:tracePt t="18075" x="4591050" y="6157913"/>
          <p14:tracePt t="18084" x="4516438" y="6132513"/>
          <p14:tracePt t="18092" x="4416425" y="6107113"/>
          <p14:tracePt t="18099" x="4340225" y="6081713"/>
          <p14:tracePt t="18110" x="4252913" y="6056313"/>
          <p14:tracePt t="18115" x="4165600" y="6032500"/>
          <p14:tracePt t="18125" x="4078288" y="6007100"/>
          <p14:tracePt t="18130" x="3978275" y="5994400"/>
          <p14:tracePt t="18139" x="3865563" y="5969000"/>
          <p14:tracePt t="18147" x="3778250" y="5945188"/>
          <p14:tracePt t="18155" x="3689350" y="5907088"/>
          <p14:tracePt t="18163" x="3614738" y="5868988"/>
          <p14:tracePt t="18172" x="3565525" y="5832475"/>
          <p14:tracePt t="18178" x="3502025" y="5794375"/>
          <p14:tracePt t="18188" x="3478213" y="5781675"/>
          <p14:tracePt t="18195" x="3452813" y="5743575"/>
          <p14:tracePt t="18211" x="3452813" y="5719763"/>
          <p14:tracePt t="18220" x="3452813" y="5707063"/>
          <p14:tracePt t="18227" x="3440113" y="5694363"/>
          <p14:tracePt t="18236" x="3440113" y="5681663"/>
          <p14:tracePt t="18243" x="3440113" y="5656263"/>
          <p14:tracePt t="18252" x="3427413" y="5630863"/>
          <p14:tracePt t="18259" x="3402013" y="5630863"/>
          <p14:tracePt t="18266" x="3402013" y="5619750"/>
          <p14:tracePt t="18275" x="3402013" y="5607050"/>
          <p14:tracePt t="18291" x="3402013" y="5594350"/>
          <p14:tracePt t="18307" x="3402013" y="5568950"/>
          <p14:tracePt t="18323" x="3389313" y="5543550"/>
          <p14:tracePt t="18331" x="3389313" y="5530850"/>
          <p14:tracePt t="18339" x="3389313" y="5507038"/>
          <p14:tracePt t="18347" x="3389313" y="5468938"/>
          <p14:tracePt t="18371" x="3389313" y="5456238"/>
          <p14:tracePt t="18387" x="3389313" y="5418138"/>
          <p14:tracePt t="18403" x="3402013" y="5407025"/>
          <p14:tracePt t="18411" x="3414713" y="5381625"/>
          <p14:tracePt t="18418" x="3427413" y="5368925"/>
          <p14:tracePt t="18426" x="3440113" y="5343525"/>
          <p14:tracePt t="18435" x="3452813" y="5318125"/>
          <p14:tracePt t="18442" x="3465513" y="5294313"/>
          <p14:tracePt t="18451" x="3478213" y="5281613"/>
          <p14:tracePt t="18459" x="3478213" y="5268913"/>
          <p14:tracePt t="18467" x="3478213" y="5256213"/>
          <p14:tracePt t="18475" x="3489325" y="5256213"/>
          <p14:tracePt t="18579" x="3502025" y="5256213"/>
          <p14:tracePt t="18589" x="3552825" y="5256213"/>
          <p14:tracePt t="18611" x="3565525" y="5268913"/>
          <p14:tracePt t="18619" x="3578225" y="5268913"/>
          <p14:tracePt t="18627" x="3589338" y="5268913"/>
          <p14:tracePt t="18643" x="3614738" y="5268913"/>
          <p14:tracePt t="18683" x="3627438" y="5268913"/>
          <p14:tracePt t="18706" x="3640138" y="5268913"/>
          <p14:tracePt t="18715" x="3640138" y="5281613"/>
          <p14:tracePt t="18723" x="3678238" y="5294313"/>
          <p14:tracePt t="18739" x="3689350" y="5305425"/>
          <p14:tracePt t="18747" x="3714750" y="5305425"/>
          <p14:tracePt t="18756" x="3714750" y="5318125"/>
          <p14:tracePt t="18763" x="3740150" y="5330825"/>
          <p14:tracePt t="19156" x="3714750" y="5330825"/>
          <p14:tracePt t="19163" x="3702050" y="5281613"/>
          <p14:tracePt t="19172" x="3665538" y="5243513"/>
          <p14:tracePt t="19179" x="3640138" y="5243513"/>
          <p14:tracePt t="19189" x="3627438" y="5230813"/>
          <p14:tracePt t="19195" x="3614738" y="5218113"/>
          <p14:tracePt t="19275" x="3602038" y="5218113"/>
          <p14:tracePt t="19755" x="3589338" y="5218113"/>
          <p14:tracePt t="19819" x="3589338" y="5205413"/>
          <p14:tracePt t="20314" x="3578225" y="5205413"/>
          <p14:tracePt t="20731" x="3552825" y="5205413"/>
          <p14:tracePt t="20763" x="3565525" y="5205413"/>
          <p14:tracePt t="20773" x="3578225" y="5205413"/>
          <p14:tracePt t="20779" x="3602038" y="5218113"/>
          <p14:tracePt t="20789" x="3614738" y="5218113"/>
          <p14:tracePt t="20795" x="3627438" y="5230813"/>
          <p14:tracePt t="20803" x="3640138" y="5243513"/>
          <p14:tracePt t="20811" x="3665538" y="5256213"/>
          <p14:tracePt t="20819" x="3678238" y="5268913"/>
          <p14:tracePt t="20827" x="3727450" y="5305425"/>
          <p14:tracePt t="20835" x="3765550" y="5330825"/>
          <p14:tracePt t="20843" x="3827463" y="5394325"/>
          <p14:tracePt t="20851" x="3902075" y="5468938"/>
          <p14:tracePt t="20859" x="3978275" y="5518150"/>
          <p14:tracePt t="20867" x="4090988" y="5607050"/>
          <p14:tracePt t="20874" x="4214813" y="5681663"/>
          <p14:tracePt t="20883" x="4303713" y="5756275"/>
          <p14:tracePt t="20891" x="4452938" y="5807075"/>
          <p14:tracePt t="20899" x="4640263" y="5907088"/>
          <p14:tracePt t="20907" x="4816475" y="5956300"/>
          <p14:tracePt t="20915" x="4965700" y="6007100"/>
          <p14:tracePt t="20924" x="5103813" y="6045200"/>
          <p14:tracePt t="20931" x="5241925" y="6069013"/>
          <p14:tracePt t="20940" x="5341938" y="6081713"/>
          <p14:tracePt t="20946" x="5429250" y="6081713"/>
          <p14:tracePt t="20957" x="5478463" y="6094413"/>
          <p14:tracePt t="20962" x="5541963" y="6107113"/>
          <p14:tracePt t="20971" x="5591175" y="6119813"/>
          <p14:tracePt t="20978" x="5603875" y="6119813"/>
          <p14:tracePt t="20987" x="5629275" y="6119813"/>
          <p14:tracePt t="21018" x="5641975" y="6119813"/>
          <p14:tracePt t="21042" x="5665788" y="6119813"/>
          <p14:tracePt t="21050" x="5716588" y="6119813"/>
          <p14:tracePt t="21058" x="5767388" y="6132513"/>
          <p14:tracePt t="21067" x="5842000" y="6132513"/>
          <p14:tracePt t="21074" x="5929313" y="6145213"/>
          <p14:tracePt t="21082" x="6003925" y="6145213"/>
          <p14:tracePt t="21090" x="6078538" y="6157913"/>
          <p14:tracePt t="21098" x="6129338" y="6157913"/>
          <p14:tracePt t="21107" x="6167438" y="6157913"/>
          <p14:tracePt t="21115" x="6180138" y="6157913"/>
          <p14:tracePt t="21123" x="6203950" y="6157913"/>
          <p14:tracePt t="21243" x="6180138" y="6157913"/>
          <p14:tracePt t="21251" x="6042025" y="6194425"/>
          <p14:tracePt t="21260" x="5942013" y="6194425"/>
          <p14:tracePt t="21267" x="5754688" y="6194425"/>
          <p14:tracePt t="21275" x="5641975" y="6194425"/>
          <p14:tracePt t="21283" x="5441950" y="6157913"/>
          <p14:tracePt t="21292" x="5265738" y="6081713"/>
          <p14:tracePt t="21299" x="5103813" y="6032500"/>
          <p14:tracePt t="21307" x="4878388" y="5932488"/>
          <p14:tracePt t="21314" x="4727575" y="5868988"/>
          <p14:tracePt t="21324" x="4591050" y="5819775"/>
          <p14:tracePt t="21331" x="4516438" y="5756275"/>
          <p14:tracePt t="21341" x="4403725" y="5719763"/>
          <p14:tracePt t="21346" x="4327525" y="5668963"/>
          <p14:tracePt t="21356" x="4278313" y="5630863"/>
          <p14:tracePt t="21363" x="4203700" y="5581650"/>
          <p14:tracePt t="21374" x="4152900" y="5543550"/>
          <p14:tracePt t="21378" x="4090988" y="5518150"/>
          <p14:tracePt t="21389" x="4052888" y="5481638"/>
          <p14:tracePt t="21395" x="4014788" y="5443538"/>
          <p14:tracePt t="21403" x="3978275" y="5407025"/>
          <p14:tracePt t="21412" x="3927475" y="5368925"/>
          <p14:tracePt t="21419" x="3902075" y="5343525"/>
          <p14:tracePt t="21427" x="3865563" y="5305425"/>
          <p14:tracePt t="21436" x="3827463" y="5305425"/>
          <p14:tracePt t="21443" x="3814763" y="5281613"/>
          <p14:tracePt t="21451" x="3802063" y="5268913"/>
          <p14:tracePt t="21491" x="3802063" y="5256213"/>
          <p14:tracePt t="21507" x="3802063" y="5230813"/>
          <p14:tracePt t="21523" x="3802063" y="5218113"/>
          <p14:tracePt t="21531" x="3802063" y="5194300"/>
          <p14:tracePt t="21546" x="3802063" y="5168900"/>
          <p14:tracePt t="21563" x="3802063" y="5156200"/>
          <p14:tracePt t="21579" x="3802063" y="5143500"/>
          <p14:tracePt t="21588" x="3802063" y="5130800"/>
          <p14:tracePt t="21595" x="3802063" y="5105400"/>
          <p14:tracePt t="21603" x="3827463" y="5068888"/>
          <p14:tracePt t="21611" x="3852863" y="5030788"/>
          <p14:tracePt t="21619" x="3890963" y="4981575"/>
          <p14:tracePt t="21627" x="3952875" y="4918075"/>
          <p14:tracePt t="21634" x="3978275" y="4868863"/>
          <p14:tracePt t="21642" x="4014788" y="4805363"/>
          <p14:tracePt t="21651" x="4065588" y="4768850"/>
          <p14:tracePt t="21659" x="4090988" y="4743450"/>
          <p14:tracePt t="21667" x="4103688" y="4705350"/>
          <p14:tracePt t="21675" x="4140200" y="4679950"/>
          <p14:tracePt t="21683" x="4152900" y="4643438"/>
          <p14:tracePt t="21691" x="4178300" y="4618038"/>
          <p14:tracePt t="21698" x="4203700" y="4592638"/>
          <p14:tracePt t="21707" x="4278313" y="4554538"/>
          <p14:tracePt t="21715" x="4340225" y="4505325"/>
          <p14:tracePt t="21724" x="4416425" y="4454525"/>
          <p14:tracePt t="21731" x="4491038" y="4418013"/>
          <p14:tracePt t="21740" x="4565650" y="4367213"/>
          <p14:tracePt t="21747" x="4665663" y="4318000"/>
          <p14:tracePt t="21756" x="4803775" y="4279900"/>
          <p14:tracePt t="21763" x="4940300" y="4230688"/>
          <p14:tracePt t="21772" x="5116513" y="4192588"/>
          <p14:tracePt t="21779" x="5329238" y="4167188"/>
          <p14:tracePt t="21789" x="5491163" y="4117975"/>
          <p14:tracePt t="21794" x="5678488" y="4079875"/>
          <p14:tracePt t="21803" x="5854700" y="4029075"/>
          <p14:tracePt t="21811" x="6016625" y="4005263"/>
          <p14:tracePt t="21819" x="6167438" y="3979863"/>
          <p14:tracePt t="21826" x="6303963" y="3967163"/>
          <p14:tracePt t="21834" x="6429375" y="3954463"/>
          <p14:tracePt t="21843" x="6480175" y="3954463"/>
          <p14:tracePt t="21851" x="6542088" y="3954463"/>
          <p14:tracePt t="21859" x="6616700" y="3941763"/>
          <p14:tracePt t="21867" x="6680200" y="3941763"/>
          <p14:tracePt t="21874" x="6767513" y="3941763"/>
          <p14:tracePt t="21882" x="6816725" y="3954463"/>
          <p14:tracePt t="21891" x="6954838" y="3967163"/>
          <p14:tracePt t="21899" x="7005638" y="3979863"/>
          <p14:tracePt t="21907" x="7180263" y="3992563"/>
          <p14:tracePt t="21914" x="7292975" y="4005263"/>
          <p14:tracePt t="21925" x="7392988" y="4017963"/>
          <p14:tracePt t="21931" x="7493000" y="4017963"/>
          <p14:tracePt t="21940" x="7580313" y="4029075"/>
          <p14:tracePt t="21947" x="7654925" y="4029075"/>
          <p14:tracePt t="21958" x="7693025" y="4029075"/>
          <p14:tracePt t="21963" x="7705725" y="4029075"/>
          <p14:tracePt t="21972" x="7731125" y="4029075"/>
          <p14:tracePt t="21989" x="7780338" y="4029075"/>
          <p14:tracePt t="21996" x="7831138" y="4029075"/>
          <p14:tracePt t="22003" x="7893050" y="4041775"/>
          <p14:tracePt t="22011" x="7918450" y="4054475"/>
          <p14:tracePt t="22019" x="7967663" y="4079875"/>
          <p14:tracePt t="22027" x="8005763" y="4092575"/>
          <p14:tracePt t="22035" x="8054975" y="4092575"/>
          <p14:tracePt t="22042" x="8093075" y="4092575"/>
          <p14:tracePt t="22051" x="8118475" y="4092575"/>
          <p14:tracePt t="22067" x="8118475" y="4105275"/>
          <p14:tracePt t="22107" x="8143875" y="4105275"/>
          <p14:tracePt t="22123" x="8167688" y="4105275"/>
          <p14:tracePt t="22131" x="8193088" y="4117975"/>
          <p14:tracePt t="22139" x="8218488" y="4117975"/>
          <p14:tracePt t="22147" x="8256588" y="4129088"/>
          <p14:tracePt t="22156" x="8293100" y="4154488"/>
          <p14:tracePt t="22163" x="8343900" y="4167188"/>
          <p14:tracePt t="22172" x="8367713" y="4179888"/>
          <p14:tracePt t="22179" x="8393113" y="4205288"/>
          <p14:tracePt t="22189" x="8418513" y="4205288"/>
          <p14:tracePt t="22211" x="8443913" y="4205288"/>
          <p14:tracePt t="22227" x="8443913" y="4217988"/>
          <p14:tracePt t="22259" x="8469313" y="4230688"/>
          <p14:tracePt t="22267" x="8493125" y="4254500"/>
          <p14:tracePt t="22274" x="8493125" y="4292600"/>
          <p14:tracePt t="22282" x="8505825" y="4354513"/>
          <p14:tracePt t="22290" x="8531225" y="4418013"/>
          <p14:tracePt t="22298" x="8580438" y="4518025"/>
          <p14:tracePt t="22306" x="8605838" y="4579938"/>
          <p14:tracePt t="22314" x="8643938" y="4656138"/>
          <p14:tracePt t="22322" x="8669338" y="4730750"/>
          <p14:tracePt t="22330" x="8693150" y="4756150"/>
          <p14:tracePt t="22339" x="8705850" y="4779963"/>
          <p14:tracePt t="22346" x="8718550" y="4779963"/>
          <p14:tracePt t="22355" x="8731250" y="4779963"/>
          <p14:tracePt t="22451" x="8731250" y="4818063"/>
          <p14:tracePt t="22459" x="8731250" y="4843463"/>
          <p14:tracePt t="22467" x="8743950" y="4868863"/>
          <p14:tracePt t="22516" x="8743950" y="4879975"/>
          <p14:tracePt t="22547" x="8769350" y="4918075"/>
          <p14:tracePt t="22556" x="8769350" y="4943475"/>
          <p14:tracePt t="22563" x="8780463" y="4968875"/>
          <p14:tracePt t="22572" x="8793163" y="4981575"/>
          <p14:tracePt t="22579" x="8793163" y="4992688"/>
          <p14:tracePt t="22590" x="8793163" y="5005388"/>
          <p14:tracePt t="22899" x="8805863" y="5005388"/>
          <p14:tracePt t="27028" x="8780463" y="5030788"/>
          <p14:tracePt t="27035" x="8618538" y="5205413"/>
          <p14:tracePt t="27043" x="8569325" y="5243513"/>
          <p14:tracePt t="27051" x="8556625" y="5294313"/>
          <p14:tracePt t="27059" x="8493125" y="5343525"/>
          <p14:tracePt t="27067" x="8431213" y="5381625"/>
          <p14:tracePt t="27075" x="8418513" y="5407025"/>
          <p14:tracePt t="27083" x="8405813" y="5430838"/>
          <p14:tracePt t="27093" x="8393113" y="5443538"/>
          <p14:tracePt t="27099" x="8367713" y="5468938"/>
          <p14:tracePt t="27115" x="8343900" y="5481638"/>
          <p14:tracePt t="27131" x="8331200" y="5481638"/>
          <p14:tracePt t="27163" x="8293100" y="5494338"/>
          <p14:tracePt t="27173" x="8293100" y="5507038"/>
          <p14:tracePt t="27179" x="8256588" y="5507038"/>
          <p14:tracePt t="27187" x="8218488" y="5530850"/>
          <p14:tracePt t="27195" x="8193088" y="5543550"/>
          <p14:tracePt t="27203" x="8156575" y="5556250"/>
          <p14:tracePt t="27211" x="8131175" y="5568950"/>
          <p14:tracePt t="27219" x="8105775" y="5581650"/>
          <p14:tracePt t="27227" x="8080375" y="5594350"/>
          <p14:tracePt t="27235" x="8043863" y="5607050"/>
          <p14:tracePt t="27243" x="8018463" y="5619750"/>
          <p14:tracePt t="27251" x="7954963" y="5630863"/>
          <p14:tracePt t="27259" x="7880350" y="5643563"/>
          <p14:tracePt t="27267" x="7831138" y="5643563"/>
          <p14:tracePt t="27275" x="7793038" y="5643563"/>
          <p14:tracePt t="27282" x="7754938" y="5643563"/>
          <p14:tracePt t="27290" x="7705725" y="5643563"/>
          <p14:tracePt t="27298" x="7654925" y="5643563"/>
          <p14:tracePt t="27306" x="7631113" y="5643563"/>
          <p14:tracePt t="27314" x="7593013" y="5643563"/>
          <p14:tracePt t="27322" x="7554913" y="5643563"/>
          <p14:tracePt t="27330" x="7505700" y="5643563"/>
          <p14:tracePt t="27339" x="7454900" y="5643563"/>
          <p14:tracePt t="27346" x="7418388" y="5643563"/>
          <p14:tracePt t="27355" x="7367588" y="5630863"/>
          <p14:tracePt t="27362" x="7329488" y="5630863"/>
          <p14:tracePt t="27372" x="7267575" y="5630863"/>
          <p14:tracePt t="27378" x="7218363" y="5630863"/>
          <p14:tracePt t="27386" x="7142163" y="5630863"/>
          <p14:tracePt t="27394" x="7129463" y="5630863"/>
          <p14:tracePt t="27402" x="7080250" y="5643563"/>
          <p14:tracePt t="27410" x="7054850" y="5656263"/>
          <p14:tracePt t="27419" x="7042150" y="5656263"/>
          <p14:tracePt t="27427" x="7005638" y="5656263"/>
          <p14:tracePt t="27435" x="6980238" y="5656263"/>
          <p14:tracePt t="27443" x="6967538" y="5656263"/>
          <p14:tracePt t="27459" x="6929438" y="5681663"/>
          <p14:tracePt t="27467" x="6916738" y="5681663"/>
          <p14:tracePt t="27474" x="6905625" y="5694363"/>
          <p14:tracePt t="27482" x="6892925" y="5694363"/>
          <p14:tracePt t="27587" x="6905625" y="5694363"/>
          <p14:tracePt t="27595" x="6929438" y="5694363"/>
          <p14:tracePt t="27604" x="6992938" y="5681663"/>
          <p14:tracePt t="27611" x="7029450" y="5668963"/>
          <p14:tracePt t="27620" x="7054850" y="5668963"/>
          <p14:tracePt t="27690" x="7067550" y="5668963"/>
          <p14:tracePt t="27723" x="7042150" y="5668963"/>
          <p14:tracePt t="27731" x="6992938" y="5668963"/>
          <p14:tracePt t="27739" x="6892925" y="5668963"/>
          <p14:tracePt t="27748" x="6805613" y="5681663"/>
          <p14:tracePt t="27758" x="6704013" y="5694363"/>
          <p14:tracePt t="27763" x="6580188" y="5707063"/>
          <p14:tracePt t="27773" x="6454775" y="5707063"/>
          <p14:tracePt t="27779" x="6354763" y="5719763"/>
          <p14:tracePt t="27788" x="6216650" y="5719763"/>
          <p14:tracePt t="27796" x="6129338" y="5719763"/>
          <p14:tracePt t="27802" x="6078538" y="5719763"/>
          <p14:tracePt t="27811" x="6054725" y="5719763"/>
          <p14:tracePt t="27818" x="6042025" y="5719763"/>
          <p14:tracePt t="27882" x="6042025" y="5681663"/>
          <p14:tracePt t="27891" x="6091238" y="5668963"/>
          <p14:tracePt t="27898" x="6180138" y="5630863"/>
          <p14:tracePt t="27907" x="6280150" y="5594350"/>
          <p14:tracePt t="27915" x="6380163" y="5556250"/>
          <p14:tracePt t="27924" x="6480175" y="5518150"/>
          <p14:tracePt t="27931" x="6604000" y="5481638"/>
          <p14:tracePt t="27940" x="6729413" y="5430838"/>
          <p14:tracePt t="27946" x="6842125" y="5394325"/>
          <p14:tracePt t="27957" x="6980238" y="5343525"/>
          <p14:tracePt t="27975" x="7218363" y="5243513"/>
          <p14:tracePt t="27979" x="7342188" y="5205413"/>
          <p14:tracePt t="27987" x="7518400" y="5143500"/>
          <p14:tracePt t="27995" x="7680325" y="5092700"/>
          <p14:tracePt t="28002" x="7893050" y="5030788"/>
          <p14:tracePt t="28010" x="8105775" y="4943475"/>
          <p14:tracePt t="28018" x="8280400" y="4918075"/>
          <p14:tracePt t="28027" x="8418513" y="4868863"/>
          <p14:tracePt t="28035" x="8593138" y="4805363"/>
          <p14:tracePt t="28043" x="8731250" y="4779963"/>
          <p14:tracePt t="28050" x="8831263" y="4743450"/>
          <p14:tracePt t="28059" x="8956675" y="4692650"/>
          <p14:tracePt t="28067" x="9069388" y="4667250"/>
          <p14:tracePt t="28075" x="9131300" y="4630738"/>
          <p14:tracePt t="28975" x="8731250" y="4341813"/>
          <p14:tracePt t="28980" x="8218488" y="4454525"/>
          <p14:tracePt t="28987" x="7693025" y="4579938"/>
          <p14:tracePt t="28995" x="7229475" y="4667250"/>
          <p14:tracePt t="29002" x="6967538" y="4692650"/>
          <p14:tracePt t="29010" x="6805613" y="4730750"/>
          <p14:tracePt t="29019" x="6629400" y="4756150"/>
          <p14:tracePt t="29027" x="6503988" y="4756150"/>
          <p14:tracePt t="29035" x="6416675" y="4756150"/>
          <p14:tracePt t="29043" x="6316663" y="4768850"/>
          <p14:tracePt t="29051" x="6280150" y="4768850"/>
          <p14:tracePt t="29058" x="6229350" y="4768850"/>
          <p14:tracePt t="29067" x="6167438" y="4779963"/>
          <p14:tracePt t="29075" x="6116638" y="4792663"/>
          <p14:tracePt t="29083" x="6067425" y="4792663"/>
          <p14:tracePt t="29093" x="6029325" y="4805363"/>
          <p14:tracePt t="29099" x="5991225" y="4805363"/>
          <p14:tracePt t="29109" x="5967413" y="4805363"/>
          <p14:tracePt t="29115" x="5967413" y="4818063"/>
          <p14:tracePt t="29386" x="5929313" y="4830763"/>
          <p14:tracePt t="29394" x="5878513" y="4830763"/>
          <p14:tracePt t="29402" x="5778500" y="4843463"/>
          <p14:tracePt t="29411" x="5691188" y="4868863"/>
          <p14:tracePt t="29419" x="5578475" y="4905375"/>
          <p14:tracePt t="29427" x="5465763" y="4930775"/>
          <p14:tracePt t="29437" x="5403850" y="4943475"/>
          <p14:tracePt t="29443" x="5316538" y="4968875"/>
          <p14:tracePt t="29451" x="5265738" y="4992688"/>
          <p14:tracePt t="29459" x="5229225" y="5018088"/>
          <p14:tracePt t="29467" x="5191125" y="5030788"/>
          <p14:tracePt t="29477" x="5129213" y="5068888"/>
          <p14:tracePt t="29483" x="5040313" y="5118100"/>
          <p14:tracePt t="29494" x="4965700" y="5143500"/>
          <p14:tracePt t="29498" x="4878388" y="5194300"/>
          <p14:tracePt t="29508" x="4803775" y="5230813"/>
          <p14:tracePt t="29515" x="4740275" y="5268913"/>
          <p14:tracePt t="29524" x="4691063" y="5294313"/>
          <p14:tracePt t="29531" x="4616450" y="5305425"/>
          <p14:tracePt t="29540" x="4565650" y="5318125"/>
          <p14:tracePt t="29547" x="4527550" y="5318125"/>
          <p14:tracePt t="29556" x="4491038" y="5330825"/>
          <p14:tracePt t="29563" x="4427538" y="5330825"/>
          <p14:tracePt t="29572" x="4378325" y="5330825"/>
          <p14:tracePt t="29579" x="4365625" y="5330825"/>
          <p14:tracePt t="29587" x="4352925" y="5330825"/>
          <p14:tracePt t="29595" x="4340225" y="5330825"/>
          <p14:tracePt t="29603" x="4314825" y="5330825"/>
          <p14:tracePt t="29611" x="4278313" y="5343525"/>
          <p14:tracePt t="29627" x="4265613" y="5343525"/>
          <p14:tracePt t="29635" x="4252913" y="5343525"/>
          <p14:tracePt t="29642" x="4240213" y="5343525"/>
          <p14:tracePt t="29651" x="4191000" y="5343525"/>
          <p14:tracePt t="29659" x="4152900" y="5343525"/>
          <p14:tracePt t="29667" x="4065588" y="5343525"/>
          <p14:tracePt t="29674" x="3990975" y="5343525"/>
          <p14:tracePt t="29683" x="3890963" y="5343525"/>
          <p14:tracePt t="29691" x="3814763" y="5330825"/>
          <p14:tracePt t="29698" x="3727450" y="5305425"/>
          <p14:tracePt t="29708" x="3678238" y="5294313"/>
          <p14:tracePt t="29715" x="3652838" y="5294313"/>
          <p14:tracePt t="29724" x="3627438" y="5294313"/>
          <p14:tracePt t="29731" x="3627438" y="5281613"/>
          <p14:tracePt t="29851" x="3614738" y="5281613"/>
          <p14:tracePt t="29859" x="3614738" y="5268913"/>
          <p14:tracePt t="29867" x="3602038" y="5268913"/>
          <p14:tracePt t="30172" x="3589338" y="5268913"/>
          <p14:tracePt t="30250" x="3589338" y="5256213"/>
          <p14:tracePt t="30730" x="3589338" y="5243513"/>
          <p14:tracePt t="30738" x="3578225" y="5243513"/>
          <p14:tracePt t="31003" x="3578225" y="5230813"/>
          <p14:tracePt t="31074" x="3565525" y="5230813"/>
          <p14:tracePt t="31204" x="3565525" y="5218113"/>
          <p14:tracePt t="31315" x="3878263" y="5230813"/>
          <p14:tracePt t="31323" x="4552950" y="5256213"/>
          <p14:tracePt t="31331" x="5165725" y="5243513"/>
          <p14:tracePt t="31340" x="5603875" y="5181600"/>
          <p14:tracePt t="31347" x="6129338" y="5118100"/>
          <p14:tracePt t="31356" x="6542088" y="5068888"/>
          <p14:tracePt t="31362" x="6829425" y="5030788"/>
          <p14:tracePt t="31370" x="6980238" y="5018088"/>
          <p14:tracePt t="31378" x="7054850" y="4992688"/>
          <p14:tracePt t="31386" x="7067550" y="4992688"/>
          <p14:tracePt t="31467" x="7118350" y="4968875"/>
          <p14:tracePt t="31475" x="7167563" y="4930775"/>
          <p14:tracePt t="31483" x="7192963" y="4868863"/>
          <p14:tracePt t="31492" x="7218363" y="4830763"/>
          <p14:tracePt t="31499" x="7229475" y="4768850"/>
          <p14:tracePt t="31508" x="7229475" y="4730750"/>
          <p14:tracePt t="31517" x="7229475" y="4705350"/>
          <p14:tracePt t="31525" x="7229475" y="4679950"/>
          <p14:tracePt t="31531" x="7205663" y="4656138"/>
          <p14:tracePt t="31540" x="7154863" y="4605338"/>
          <p14:tracePt t="31547" x="7080250" y="4579938"/>
          <p14:tracePt t="31556" x="6992938" y="4530725"/>
          <p14:tracePt t="31562" x="6892925" y="4492625"/>
          <p14:tracePt t="31572" x="6729413" y="4443413"/>
          <p14:tracePt t="31579" x="6516688" y="4379913"/>
          <p14:tracePt t="31587" x="6229350" y="4341813"/>
          <p14:tracePt t="31595" x="5929313" y="4292600"/>
          <p14:tracePt t="31603" x="5654675" y="4292600"/>
          <p14:tracePt t="31611" x="5454650" y="4292600"/>
          <p14:tracePt t="31619" x="5278438" y="4292600"/>
          <p14:tracePt t="31627" x="5165725" y="4305300"/>
          <p14:tracePt t="31634" x="5091113" y="4330700"/>
          <p14:tracePt t="31642" x="5029200" y="4367213"/>
          <p14:tracePt t="31650" x="4978400" y="4418013"/>
          <p14:tracePt t="31658" x="4978400" y="4479925"/>
          <p14:tracePt t="31667" x="4965700" y="4554538"/>
          <p14:tracePt t="31674" x="4965700" y="4656138"/>
          <p14:tracePt t="31683" x="4965700" y="4718050"/>
          <p14:tracePt t="31693" x="4991100" y="4830763"/>
          <p14:tracePt t="31699" x="5040313" y="4879975"/>
          <p14:tracePt t="31708" x="5078413" y="4930775"/>
          <p14:tracePt t="31716" x="5153025" y="4943475"/>
          <p14:tracePt t="31725" x="5253038" y="4992688"/>
          <p14:tracePt t="31731" x="5441950" y="5030788"/>
          <p14:tracePt t="31741" x="5665788" y="5043488"/>
          <p14:tracePt t="31747" x="5903913" y="5043488"/>
          <p14:tracePt t="31757" x="6180138" y="5043488"/>
          <p14:tracePt t="31763" x="6429375" y="5018088"/>
          <p14:tracePt t="31771" x="6654800" y="4992688"/>
          <p14:tracePt t="31779" x="6829425" y="4930775"/>
          <p14:tracePt t="31787" x="6967538" y="4892675"/>
          <p14:tracePt t="31795" x="7042150" y="4818063"/>
          <p14:tracePt t="31803" x="7080250" y="4792663"/>
          <p14:tracePt t="31810" x="7080250" y="4779963"/>
          <p14:tracePt t="31818" x="7080250" y="4768850"/>
          <p14:tracePt t="31826" x="7080250" y="4756150"/>
          <p14:tracePt t="31834" x="7016750" y="4718050"/>
          <p14:tracePt t="31842" x="6916738" y="4667250"/>
          <p14:tracePt t="31850" x="6716713" y="4618038"/>
          <p14:tracePt t="31858" x="6554788" y="4592638"/>
          <p14:tracePt t="31866" x="6316663" y="4567238"/>
          <p14:tracePt t="31874" x="6029325" y="4530725"/>
          <p14:tracePt t="31882" x="5816600" y="4518025"/>
          <p14:tracePt t="31891" x="5565775" y="4492625"/>
          <p14:tracePt t="31898" x="5416550" y="4492625"/>
          <p14:tracePt t="31907" x="5278438" y="4492625"/>
          <p14:tracePt t="31914" x="5203825" y="4492625"/>
          <p14:tracePt t="31923" x="5141913" y="4492625"/>
          <p14:tracePt t="31930" x="5103813" y="4505325"/>
          <p14:tracePt t="31940" x="5078413" y="4530725"/>
          <p14:tracePt t="31946" x="5053013" y="4554538"/>
          <p14:tracePt t="31955" x="5053013" y="4579938"/>
          <p14:tracePt t="31971" x="5053013" y="4592638"/>
          <p14:tracePt t="31986" x="5065713" y="4592638"/>
          <p14:tracePt t="31995" x="5091113" y="4605338"/>
          <p14:tracePt t="32002" x="5165725" y="4605338"/>
          <p14:tracePt t="32010" x="5303838" y="4605338"/>
          <p14:tracePt t="32018" x="5478463" y="4605338"/>
          <p14:tracePt t="32026" x="5665788" y="4605338"/>
          <p14:tracePt t="32034" x="5867400" y="4605338"/>
          <p14:tracePt t="32042" x="5991225" y="4605338"/>
          <p14:tracePt t="32050" x="6116638" y="4605338"/>
          <p14:tracePt t="32058" x="6191250" y="4605338"/>
          <p14:tracePt t="32066" x="6216650" y="4605338"/>
          <p14:tracePt t="32394" x="6203950" y="4605338"/>
          <p14:tracePt t="32707" x="6191250" y="4605338"/>
          <p14:tracePt t="33051" x="6167438" y="4605338"/>
          <p14:tracePt t="33378" x="6154738" y="4605338"/>
          <p14:tracePt t="33450" x="6142038" y="4605338"/>
          <p14:tracePt t="33490" x="6229350" y="4592638"/>
          <p14:tracePt t="33498" x="6342063" y="4554538"/>
          <p14:tracePt t="33506" x="6554788" y="4518025"/>
          <p14:tracePt t="33514" x="6816725" y="4467225"/>
          <p14:tracePt t="33522" x="7218363" y="4405313"/>
          <p14:tracePt t="33530" x="7518400" y="4354513"/>
          <p14:tracePt t="33538" x="7931150" y="4305300"/>
          <p14:tracePt t="33546" x="8367713" y="4205288"/>
          <p14:tracePt t="33555" x="8569325" y="4154488"/>
          <p14:tracePt t="33562" x="8756650" y="4141788"/>
          <p14:tracePt t="33570" x="8905875" y="4117975"/>
          <p14:tracePt t="33578" x="9031288" y="4092575"/>
          <p14:tracePt t="33586" x="9118600" y="40544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in Pictures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770" y="990601"/>
            <a:ext cx="28956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H(A) = -7</a:t>
            </a:r>
          </a:p>
          <a:p>
            <a:pPr marL="0" indent="0">
              <a:buNone/>
            </a:pPr>
            <a:r>
              <a:rPr lang="en-US" sz="2000" dirty="0"/>
              <a:t>H(B) = -1</a:t>
            </a:r>
          </a:p>
          <a:p>
            <a:pPr marL="0" indent="0">
              <a:buNone/>
            </a:pPr>
            <a:r>
              <a:rPr lang="en-US" sz="2000" dirty="0"/>
              <a:t>H(C) = 0</a:t>
            </a:r>
          </a:p>
          <a:p>
            <a:pPr marL="0" indent="0">
              <a:buNone/>
            </a:pPr>
            <a:r>
              <a:rPr lang="en-US" sz="2000" dirty="0"/>
              <a:t>H(D) = -3</a:t>
            </a:r>
          </a:p>
          <a:p>
            <a:pPr marL="0" indent="0">
              <a:buNone/>
            </a:pPr>
            <a:r>
              <a:rPr lang="en-US" sz="2000" dirty="0"/>
              <a:t>H(E) = -9</a:t>
            </a:r>
          </a:p>
          <a:p>
            <a:pPr marL="0" indent="0">
              <a:buNone/>
            </a:pPr>
            <a:r>
              <a:rPr lang="en-US" sz="2000" dirty="0"/>
              <a:t>H(F) = -5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828800"/>
            <a:ext cx="4482237" cy="2737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96" y="4191000"/>
            <a:ext cx="4873780" cy="24669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057400" y="3733800"/>
            <a:ext cx="36576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779770" y="3657600"/>
            <a:ext cx="252603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939436" y="1219200"/>
            <a:ext cx="840334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F86530-714B-40A7-A3A0-7FF66A304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0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7"/>
    </mc:Choice>
    <mc:Fallback xmlns="">
      <p:transition spd="slow" advTm="3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9" x="8818563" y="3654425"/>
          <p14:tracePt t="367" x="8531225" y="3692525"/>
          <p14:tracePt t="375" x="8243888" y="3703638"/>
          <p14:tracePt t="384" x="8005763" y="3703638"/>
          <p14:tracePt t="391" x="7754938" y="3729038"/>
          <p14:tracePt t="401" x="7542213" y="3741738"/>
          <p14:tracePt t="407" x="7354888" y="3754438"/>
          <p14:tracePt t="414" x="7129463" y="3767138"/>
          <p14:tracePt t="423" x="6992938" y="3767138"/>
          <p14:tracePt t="431" x="6792913" y="3767138"/>
          <p14:tracePt t="439" x="6642100" y="3767138"/>
          <p14:tracePt t="447" x="6492875" y="3767138"/>
          <p14:tracePt t="455" x="6367463" y="3767138"/>
          <p14:tracePt t="463" x="6267450" y="3767138"/>
          <p14:tracePt t="470" x="6167438" y="3767138"/>
          <p14:tracePt t="494" x="5778500" y="3767138"/>
          <p14:tracePt t="511" x="5616575" y="3767138"/>
          <p14:tracePt t="519" x="5503863" y="3767138"/>
          <p14:tracePt t="527" x="5429250" y="3779838"/>
          <p14:tracePt t="535" x="5353050" y="3779838"/>
          <p14:tracePt t="543" x="5265738" y="3792538"/>
          <p14:tracePt t="551" x="5165725" y="3792538"/>
          <p14:tracePt t="559" x="5078413" y="3792538"/>
          <p14:tracePt t="568" x="4940300" y="3792538"/>
          <p14:tracePt t="575" x="4878388" y="3792538"/>
          <p14:tracePt t="585" x="4778375" y="3792538"/>
          <p14:tracePt t="590" x="4691063" y="3792538"/>
          <p14:tracePt t="601" x="4603750" y="3792538"/>
          <p14:tracePt t="607" x="4527550" y="3803650"/>
          <p14:tracePt t="617" x="4427538" y="3803650"/>
          <p14:tracePt t="622" x="4291013" y="3803650"/>
          <p14:tracePt t="631" x="4152900" y="3816350"/>
          <p14:tracePt t="639" x="3990975" y="3816350"/>
          <p14:tracePt t="647" x="3827463" y="3829050"/>
          <p14:tracePt t="655" x="3652838" y="3829050"/>
          <p14:tracePt t="662" x="3527425" y="3829050"/>
          <p14:tracePt t="671" x="3389313" y="3829050"/>
          <p14:tracePt t="678" x="3252788" y="3854450"/>
          <p14:tracePt t="687" x="3127375" y="3854450"/>
          <p14:tracePt t="695" x="3027363" y="3854450"/>
          <p14:tracePt t="702" x="2940050" y="3854450"/>
          <p14:tracePt t="710" x="2876550" y="3854450"/>
          <p14:tracePt t="719" x="2827338" y="3854450"/>
          <p14:tracePt t="727" x="2752725" y="3854450"/>
          <p14:tracePt t="735" x="2714625" y="3854450"/>
          <p14:tracePt t="743" x="2676525" y="3841750"/>
          <p14:tracePt t="751" x="2640013" y="3841750"/>
          <p14:tracePt t="759" x="2614613" y="3841750"/>
          <p14:tracePt t="768" x="2589213" y="3841750"/>
          <p14:tracePt t="784" x="2576513" y="3841750"/>
          <p14:tracePt t="927" x="2563813" y="3841750"/>
          <p14:tracePt t="936" x="2551113" y="3829050"/>
          <p14:tracePt t="943" x="2514600" y="3829050"/>
          <p14:tracePt t="951" x="2476500" y="3829050"/>
          <p14:tracePt t="959" x="2427288" y="3829050"/>
          <p14:tracePt t="969" x="2376488" y="3816350"/>
          <p14:tracePt t="975" x="2327275" y="3816350"/>
          <p14:tracePt t="984" x="2314575" y="3803650"/>
          <p14:tracePt t="991" x="2276475" y="3803650"/>
          <p14:tracePt t="1001" x="2251075" y="3792538"/>
          <p14:tracePt t="1007" x="2227263" y="3792538"/>
          <p14:tracePt t="1015" x="2189163" y="3792538"/>
          <p14:tracePt t="1025" x="2163763" y="3792538"/>
          <p14:tracePt t="1039" x="2151063" y="3779838"/>
          <p14:tracePt t="1055" x="2138363" y="3779838"/>
          <p14:tracePt t="1184" x="2138363" y="3754438"/>
          <p14:tracePt t="1191" x="2138363" y="3741738"/>
          <p14:tracePt t="1271" x="2214563" y="3779838"/>
          <p14:tracePt t="1279" x="2289175" y="3816350"/>
          <p14:tracePt t="1287" x="2376488" y="3841750"/>
          <p14:tracePt t="1295" x="2401888" y="3854450"/>
          <p14:tracePt t="1303" x="2427288" y="3854450"/>
          <p14:tracePt t="1311" x="2451100" y="3867150"/>
          <p14:tracePt t="1319" x="2463800" y="3879850"/>
          <p14:tracePt t="1336" x="2476500" y="3879850"/>
          <p14:tracePt t="1406" x="2501900" y="3879850"/>
          <p14:tracePt t="1415" x="2527300" y="3879850"/>
          <p14:tracePt t="1423" x="2551113" y="3879850"/>
          <p14:tracePt t="1431" x="2576513" y="3879850"/>
          <p14:tracePt t="1439" x="2614613" y="3867150"/>
          <p14:tracePt t="1447" x="2640013" y="3854450"/>
          <p14:tracePt t="1455" x="2663825" y="3854450"/>
          <p14:tracePt t="1463" x="2676525" y="3841750"/>
          <p14:tracePt t="1471" x="2701925" y="3816350"/>
          <p14:tracePt t="1479" x="2701925" y="3803650"/>
          <p14:tracePt t="1487" x="2714625" y="3792538"/>
          <p14:tracePt t="1495" x="2714625" y="3767138"/>
          <p14:tracePt t="1503" x="2727325" y="3754438"/>
          <p14:tracePt t="1511" x="2727325" y="3741738"/>
          <p14:tracePt t="1519" x="2727325" y="3716338"/>
          <p14:tracePt t="1527" x="2701925" y="3667125"/>
          <p14:tracePt t="1536" x="2676525" y="3590925"/>
          <p14:tracePt t="1543" x="2640013" y="3541713"/>
          <p14:tracePt t="1551" x="2601913" y="3490913"/>
          <p14:tracePt t="1558" x="2551113" y="3454400"/>
          <p14:tracePt t="1568" x="2463800" y="3378200"/>
          <p14:tracePt t="1575" x="2401888" y="3316288"/>
          <p14:tracePt t="1584" x="2327275" y="3278188"/>
          <p14:tracePt t="1591" x="2251075" y="3228975"/>
          <p14:tracePt t="1601" x="2176463" y="3190875"/>
          <p14:tracePt t="1607" x="2127250" y="3178175"/>
          <p14:tracePt t="1616" x="2089150" y="3141663"/>
          <p14:tracePt t="1623" x="2063750" y="3141663"/>
          <p14:tracePt t="1631" x="2051050" y="3128963"/>
          <p14:tracePt t="1639" x="2038350" y="3128963"/>
          <p14:tracePt t="1647" x="2025650" y="3128963"/>
          <p14:tracePt t="1663" x="2025650" y="3116263"/>
          <p14:tracePt t="1744" x="2014538" y="3116263"/>
          <p14:tracePt t="1751" x="2001838" y="3116263"/>
          <p14:tracePt t="1759" x="1963738" y="3141663"/>
          <p14:tracePt t="1767" x="1951038" y="3165475"/>
          <p14:tracePt t="1775" x="1925638" y="3203575"/>
          <p14:tracePt t="1785" x="1925638" y="3241675"/>
          <p14:tracePt t="1791" x="1925638" y="3278188"/>
          <p14:tracePt t="1802" x="1938338" y="3328988"/>
          <p14:tracePt t="1807" x="1989138" y="3390900"/>
          <p14:tracePt t="1815" x="2089150" y="3441700"/>
          <p14:tracePt t="1823" x="2214563" y="3529013"/>
          <p14:tracePt t="1831" x="2351088" y="3603625"/>
          <p14:tracePt t="1839" x="2589213" y="3703638"/>
          <p14:tracePt t="1847" x="2801938" y="3792538"/>
          <p14:tracePt t="1855" x="2989263" y="3867150"/>
          <p14:tracePt t="1863" x="3214688" y="3916363"/>
          <p14:tracePt t="1884" x="3565525" y="3992563"/>
          <p14:tracePt t="1889" x="3678238" y="4017963"/>
          <p14:tracePt t="1895" x="3765550" y="4029075"/>
          <p14:tracePt t="1903" x="3827463" y="4029075"/>
          <p14:tracePt t="1910" x="3865563" y="4029075"/>
          <p14:tracePt t="2016" x="3765550" y="4017963"/>
          <p14:tracePt t="2023" x="3689350" y="3967163"/>
          <p14:tracePt t="2031" x="3614738" y="3941763"/>
          <p14:tracePt t="2040" x="3552825" y="3916363"/>
          <p14:tracePt t="2047" x="3502025" y="3905250"/>
          <p14:tracePt t="2055" x="3465513" y="3879850"/>
          <p14:tracePt t="2063" x="3440113" y="3867150"/>
          <p14:tracePt t="2072" x="3427413" y="3867150"/>
          <p14:tracePt t="2143" x="3465513" y="3867150"/>
          <p14:tracePt t="2151" x="3502025" y="3867150"/>
          <p14:tracePt t="2159" x="3602038" y="3867150"/>
          <p14:tracePt t="2167" x="3702050" y="3879850"/>
          <p14:tracePt t="2175" x="3814763" y="3892550"/>
          <p14:tracePt t="2184" x="3952875" y="3905250"/>
          <p14:tracePt t="2191" x="4052888" y="3905250"/>
          <p14:tracePt t="2200" x="4127500" y="3905250"/>
          <p14:tracePt t="2207" x="4203700" y="3905250"/>
          <p14:tracePt t="2215" x="4278313" y="3892550"/>
          <p14:tracePt t="2223" x="4291013" y="3879850"/>
          <p14:tracePt t="2231" x="4327525" y="3879850"/>
          <p14:tracePt t="2239" x="4340225" y="3854450"/>
          <p14:tracePt t="2247" x="4365625" y="3829050"/>
          <p14:tracePt t="2255" x="4365625" y="3792538"/>
          <p14:tracePt t="2263" x="4378325" y="3741738"/>
          <p14:tracePt t="2271" x="4378325" y="3703638"/>
          <p14:tracePt t="2279" x="4378325" y="3654425"/>
          <p14:tracePt t="2287" x="4378325" y="3579813"/>
          <p14:tracePt t="2295" x="4378325" y="3529013"/>
          <p14:tracePt t="2303" x="4365625" y="3479800"/>
          <p14:tracePt t="2311" x="4352925" y="3416300"/>
          <p14:tracePt t="2319" x="4314825" y="3328988"/>
          <p14:tracePt t="2327" x="4265613" y="3254375"/>
          <p14:tracePt t="2337" x="4191000" y="3203575"/>
          <p14:tracePt t="2343" x="4078288" y="3141663"/>
          <p14:tracePt t="2352" x="4002088" y="3090863"/>
          <p14:tracePt t="2359" x="3878263" y="3028950"/>
          <p14:tracePt t="2367" x="3752850" y="2978150"/>
          <p14:tracePt t="2375" x="3640138" y="2941638"/>
          <p14:tracePt t="2384" x="3527425" y="2878138"/>
          <p14:tracePt t="2391" x="3440113" y="2852738"/>
          <p14:tracePt t="2399" x="3327400" y="2828925"/>
          <p14:tracePt t="2407" x="3265488" y="2816225"/>
          <p14:tracePt t="2415" x="3176588" y="2790825"/>
          <p14:tracePt t="2423" x="3127375" y="2778125"/>
          <p14:tracePt t="2430" x="3076575" y="2778125"/>
          <p14:tracePt t="2439" x="3027363" y="2778125"/>
          <p14:tracePt t="2448" x="3001963" y="2778125"/>
          <p14:tracePt t="2455" x="2963863" y="2790825"/>
          <p14:tracePt t="2464" x="2927350" y="2816225"/>
          <p14:tracePt t="2472" x="2852738" y="2890838"/>
          <p14:tracePt t="2479" x="2789238" y="2978150"/>
          <p14:tracePt t="2489" x="2763838" y="3028950"/>
          <p14:tracePt t="2495" x="2740025" y="3116263"/>
          <p14:tracePt t="2503" x="2701925" y="3190875"/>
          <p14:tracePt t="2510" x="2701925" y="3278188"/>
          <p14:tracePt t="2518" x="2701925" y="3367088"/>
          <p14:tracePt t="2526" x="2701925" y="3429000"/>
          <p14:tracePt t="2534" x="2740025" y="3529013"/>
          <p14:tracePt t="2542" x="2827338" y="3603625"/>
          <p14:tracePt t="2551" x="2952750" y="3692525"/>
          <p14:tracePt t="2558" x="3114675" y="3741738"/>
          <p14:tracePt t="2568" x="3265488" y="3816350"/>
          <p14:tracePt t="2574" x="3440113" y="3867150"/>
          <p14:tracePt t="2583" x="3689350" y="3905250"/>
          <p14:tracePt t="2590" x="3890963" y="3929063"/>
          <p14:tracePt t="2598" x="4127500" y="3954463"/>
          <p14:tracePt t="2606" x="4303713" y="3979863"/>
          <p14:tracePt t="2615" x="4452938" y="3979863"/>
          <p14:tracePt t="2622" x="4540250" y="3967163"/>
          <p14:tracePt t="2630" x="4665663" y="3967163"/>
          <p14:tracePt t="2638" x="4727575" y="3967163"/>
          <p14:tracePt t="2654" x="4740275" y="3967163"/>
          <p14:tracePt t="2703" x="4727575" y="3967163"/>
          <p14:tracePt t="2711" x="4665663" y="3967163"/>
          <p14:tracePt t="2720" x="4578350" y="3979863"/>
          <p14:tracePt t="2728" x="4440238" y="4005263"/>
          <p14:tracePt t="2737" x="4303713" y="4017963"/>
          <p14:tracePt t="2744" x="4152900" y="4017963"/>
          <p14:tracePt t="2753" x="3990975" y="4029075"/>
          <p14:tracePt t="2760" x="3840163" y="4029075"/>
          <p14:tracePt t="2771" x="3689350" y="4029075"/>
          <p14:tracePt t="2775" x="3565525" y="4005263"/>
          <p14:tracePt t="2784" x="3502025" y="3979863"/>
          <p14:tracePt t="2791" x="3402013" y="3941763"/>
          <p14:tracePt t="2800" x="3365500" y="3905250"/>
          <p14:tracePt t="2807" x="3340100" y="3892550"/>
          <p14:tracePt t="2815" x="3340100" y="3867150"/>
          <p14:tracePt t="2823" x="3302000" y="3829050"/>
          <p14:tracePt t="2831" x="3302000" y="3803650"/>
          <p14:tracePt t="2839" x="3289300" y="3754438"/>
          <p14:tracePt t="2847" x="3276600" y="3716338"/>
          <p14:tracePt t="2855" x="3276600" y="3667125"/>
          <p14:tracePt t="2863" x="3289300" y="3603625"/>
          <p14:tracePt t="2884" x="3427413" y="3441700"/>
          <p14:tracePt t="2888" x="3540125" y="3354388"/>
          <p14:tracePt t="2895" x="3665538" y="3303588"/>
          <p14:tracePt t="2903" x="3802063" y="3241675"/>
          <p14:tracePt t="2911" x="3940175" y="3190875"/>
          <p14:tracePt t="2919" x="4090988" y="3154363"/>
          <p14:tracePt t="2926" x="4214813" y="3103563"/>
          <p14:tracePt t="2936" x="4314825" y="3078163"/>
          <p14:tracePt t="2943" x="4403725" y="3078163"/>
          <p14:tracePt t="2952" x="4427538" y="3078163"/>
          <p14:tracePt t="2959" x="4478338" y="3078163"/>
          <p14:tracePt t="2974" x="4491038" y="3078163"/>
          <p14:tracePt t="2983" x="4516438" y="3078163"/>
          <p14:tracePt t="2991" x="4527550" y="3103563"/>
          <p14:tracePt t="2998" x="4540250" y="3128963"/>
          <p14:tracePt t="3006" x="4540250" y="3165475"/>
          <p14:tracePt t="3014" x="4552950" y="3203575"/>
          <p14:tracePt t="3022" x="4552950" y="3254375"/>
          <p14:tracePt t="3030" x="4552950" y="3278188"/>
          <p14:tracePt t="3039" x="4552950" y="3303588"/>
          <p14:tracePt t="3047" x="4540250" y="3367088"/>
          <p14:tracePt t="3055" x="4478338" y="3416300"/>
          <p14:tracePt t="3063" x="4378325" y="3490913"/>
          <p14:tracePt t="3070" x="4278313" y="3529013"/>
          <p14:tracePt t="3079" x="4203700" y="3567113"/>
          <p14:tracePt t="3086" x="4090988" y="3590925"/>
          <p14:tracePt t="3095" x="4014788" y="3616325"/>
          <p14:tracePt t="3103" x="3914775" y="3616325"/>
          <p14:tracePt t="3110" x="3840163" y="3616325"/>
          <p14:tracePt t="3119" x="3727450" y="3616325"/>
          <p14:tracePt t="3127" x="3589338" y="3616325"/>
          <p14:tracePt t="3135" x="3452813" y="3567113"/>
          <p14:tracePt t="3143" x="3314700" y="3529013"/>
          <p14:tracePt t="3151" x="3152775" y="3490913"/>
          <p14:tracePt t="3159" x="3027363" y="3454400"/>
          <p14:tracePt t="3167" x="2889250" y="3390900"/>
          <p14:tracePt t="3175" x="2801938" y="3354388"/>
          <p14:tracePt t="3184" x="2676525" y="3316288"/>
          <p14:tracePt t="3191" x="2563813" y="3290888"/>
          <p14:tracePt t="3199" x="2489200" y="3267075"/>
          <p14:tracePt t="3207" x="2401888" y="3241675"/>
          <p14:tracePt t="3215" x="2338388" y="3241675"/>
          <p14:tracePt t="3223" x="2314575" y="3241675"/>
          <p14:tracePt t="3231" x="2289175" y="3241675"/>
          <p14:tracePt t="3247" x="2263775" y="3241675"/>
          <p14:tracePt t="3255" x="2251075" y="3241675"/>
          <p14:tracePt t="3263" x="2251075" y="3254375"/>
          <p14:tracePt t="3271" x="2238375" y="3303588"/>
          <p14:tracePt t="3279" x="2238375" y="3341688"/>
          <p14:tracePt t="3287" x="2263775" y="3390900"/>
          <p14:tracePt t="3294" x="2289175" y="3429000"/>
          <p14:tracePt t="3302" x="2327275" y="3479800"/>
          <p14:tracePt t="3310" x="2427288" y="3554413"/>
          <p14:tracePt t="3318" x="2514600" y="3616325"/>
          <p14:tracePt t="3328" x="2640013" y="3679825"/>
          <p14:tracePt t="3338" x="2789238" y="3767138"/>
          <p14:tracePt t="3343" x="2952750" y="3841750"/>
          <p14:tracePt t="3353" x="3076575" y="3916363"/>
          <p14:tracePt t="3360" x="3189288" y="3992563"/>
          <p14:tracePt t="3369" x="3365500" y="4092575"/>
          <p14:tracePt t="3375" x="3478213" y="4192588"/>
          <p14:tracePt t="3385" x="3602038" y="4292600"/>
          <p14:tracePt t="3391" x="3714750" y="4392613"/>
          <p14:tracePt t="3402" x="3840163" y="4492625"/>
          <p14:tracePt t="3408" x="3952875" y="4554538"/>
          <p14:tracePt t="3415" x="4052888" y="4630738"/>
          <p14:tracePt t="3423" x="4127500" y="4679950"/>
          <p14:tracePt t="3430" x="4203700" y="4718050"/>
          <p14:tracePt t="3439" x="4303713" y="4756150"/>
          <p14:tracePt t="3446" x="4365625" y="4779963"/>
          <p14:tracePt t="3454" x="4427538" y="4818063"/>
          <p14:tracePt t="3463" x="4527550" y="4843463"/>
          <p14:tracePt t="3470" x="4603750" y="4879975"/>
          <p14:tracePt t="3479" x="4740275" y="4892675"/>
          <p14:tracePt t="3487" x="4878388" y="4918075"/>
          <p14:tracePt t="3495" x="4991100" y="4968875"/>
          <p14:tracePt t="3503" x="5153025" y="4992688"/>
          <p14:tracePt t="3511" x="5278438" y="5030788"/>
          <p14:tracePt t="3519" x="5403850" y="5056188"/>
          <p14:tracePt t="3527" x="5516563" y="5056188"/>
          <p14:tracePt t="3536" x="5629275" y="5068888"/>
          <p14:tracePt t="3542" x="5729288" y="5081588"/>
          <p14:tracePt t="3551" x="5791200" y="5092700"/>
          <p14:tracePt t="3558" x="5867400" y="5092700"/>
          <p14:tracePt t="3568" x="5929313" y="5105400"/>
          <p14:tracePt t="3574" x="5967413" y="5105400"/>
          <p14:tracePt t="3584" x="6003925" y="5118100"/>
          <p14:tracePt t="3590" x="6029325" y="5118100"/>
          <p14:tracePt t="3599" x="6029325" y="5130800"/>
          <p14:tracePt t="3607" x="6054725" y="5130800"/>
          <p14:tracePt t="3615" x="6078538" y="5130800"/>
          <p14:tracePt t="3623" x="6078538" y="5143500"/>
          <p14:tracePt t="3687" x="6042025" y="5156200"/>
          <p14:tracePt t="3695" x="5967413" y="5194300"/>
          <p14:tracePt t="3703" x="5929313" y="5205413"/>
          <p14:tracePt t="3711" x="5867400" y="5243513"/>
          <p14:tracePt t="3719" x="5791200" y="5268913"/>
          <p14:tracePt t="3727" x="5716588" y="5305425"/>
          <p14:tracePt t="3736" x="5665788" y="5343525"/>
          <p14:tracePt t="3743" x="5616575" y="5343525"/>
          <p14:tracePt t="3752" x="5591175" y="5368925"/>
          <p14:tracePt t="3759" x="5578475" y="5381625"/>
          <p14:tracePt t="3767" x="5554663" y="5394325"/>
          <p14:tracePt t="3775" x="5529263" y="5407025"/>
          <p14:tracePt t="3791" x="5503863" y="5407025"/>
          <p14:tracePt t="3799" x="5491163" y="5418138"/>
          <p14:tracePt t="3807" x="5478463" y="5430838"/>
          <p14:tracePt t="3815" x="5465763" y="5430838"/>
          <p14:tracePt t="3823" x="5441950" y="5443538"/>
          <p14:tracePt t="3831" x="5403850" y="5456238"/>
          <p14:tracePt t="3839" x="5353050" y="5456238"/>
          <p14:tracePt t="3847" x="5341938" y="5468938"/>
          <p14:tracePt t="3855" x="5291138" y="5468938"/>
          <p14:tracePt t="3863" x="5253038" y="5481638"/>
          <p14:tracePt t="3884" x="5178425" y="5481638"/>
          <p14:tracePt t="3888" x="5141913" y="5468938"/>
          <p14:tracePt t="3896" x="5103813" y="5456238"/>
          <p14:tracePt t="3902" x="5078413" y="5443538"/>
          <p14:tracePt t="3910" x="5053013" y="5430838"/>
          <p14:tracePt t="3919" x="5040313" y="5430838"/>
          <p14:tracePt t="3927" x="5029200" y="5418138"/>
          <p14:tracePt t="4031" x="5016500" y="5418138"/>
          <p14:tracePt t="4054" x="5016500" y="5430838"/>
          <p14:tracePt t="4087" x="5003800" y="5443538"/>
          <p14:tracePt t="4103" x="4991100" y="5443538"/>
          <p14:tracePt t="4111" x="4978400" y="5443538"/>
          <p14:tracePt t="4120" x="4965700" y="5443538"/>
          <p14:tracePt t="4127" x="4953000" y="5443538"/>
          <p14:tracePt t="4135" x="4929188" y="5443538"/>
          <p14:tracePt t="4142" x="4891088" y="5430838"/>
          <p14:tracePt t="4151" x="4829175" y="5418138"/>
          <p14:tracePt t="4159" x="4740275" y="5394325"/>
          <p14:tracePt t="4168" x="4652963" y="5330825"/>
          <p14:tracePt t="4175" x="4516438" y="5281613"/>
          <p14:tracePt t="4184" x="4378325" y="5230813"/>
          <p14:tracePt t="4191" x="4191000" y="5130800"/>
          <p14:tracePt t="4199" x="4040188" y="5068888"/>
          <p14:tracePt t="4206" x="3852863" y="4968875"/>
          <p14:tracePt t="4215" x="3689350" y="4879975"/>
          <p14:tracePt t="4223" x="3552825" y="4805363"/>
          <p14:tracePt t="4230" x="3389313" y="4692650"/>
          <p14:tracePt t="4240" x="3314700" y="4618038"/>
          <p14:tracePt t="4247" x="3201988" y="4554538"/>
          <p14:tracePt t="4255" x="3101975" y="4467225"/>
          <p14:tracePt t="4262" x="3001963" y="4405313"/>
          <p14:tracePt t="4271" x="2927350" y="4330700"/>
          <p14:tracePt t="4278" x="2852738" y="4267200"/>
          <p14:tracePt t="4286" x="2776538" y="4230688"/>
          <p14:tracePt t="4294" x="2676525" y="4205288"/>
          <p14:tracePt t="4302" x="2601913" y="4167188"/>
          <p14:tracePt t="4310" x="2551113" y="4117975"/>
          <p14:tracePt t="4318" x="2501900" y="4092575"/>
          <p14:tracePt t="4326" x="2439988" y="4079875"/>
          <p14:tracePt t="4335" x="2401888" y="4054475"/>
          <p14:tracePt t="4342" x="2376488" y="4029075"/>
          <p14:tracePt t="4351" x="2351088" y="4029075"/>
          <p14:tracePt t="4358" x="2314575" y="4017963"/>
          <p14:tracePt t="4368" x="2314575" y="4005263"/>
          <p14:tracePt t="4384" x="2301875" y="4005263"/>
          <p14:tracePt t="4406" x="2289175" y="4005263"/>
          <p14:tracePt t="4415" x="2276475" y="4005263"/>
          <p14:tracePt t="4423" x="2227263" y="4005263"/>
          <p14:tracePt t="4430" x="2189163" y="4005263"/>
          <p14:tracePt t="4447" x="2063750" y="4005263"/>
          <p14:tracePt t="4455" x="2014538" y="4005263"/>
          <p14:tracePt t="4463" x="1976438" y="4005263"/>
          <p14:tracePt t="4479" x="1951038" y="4005263"/>
          <p14:tracePt t="4495" x="1938338" y="4005263"/>
          <p14:tracePt t="4502" x="1925638" y="4029075"/>
          <p14:tracePt t="4511" x="1925638" y="4041775"/>
          <p14:tracePt t="4519" x="1914525" y="4054475"/>
          <p14:tracePt t="4527" x="1914525" y="4067175"/>
          <p14:tracePt t="4543" x="1914525" y="4079875"/>
          <p14:tracePt t="4552" x="1901825" y="4092575"/>
          <p14:tracePt t="4599" x="1876425" y="4092575"/>
          <p14:tracePt t="4647" x="1876425" y="4105275"/>
          <p14:tracePt t="4656" x="1876425" y="4117975"/>
          <p14:tracePt t="4662" x="1876425" y="4154488"/>
          <p14:tracePt t="4670" x="1876425" y="4167188"/>
          <p14:tracePt t="4678" x="1876425" y="4192588"/>
          <p14:tracePt t="4686" x="1876425" y="4205288"/>
          <p14:tracePt t="4694" x="1876425" y="4217988"/>
          <p14:tracePt t="4702" x="1876425" y="4230688"/>
          <p14:tracePt t="4743" x="1889125" y="4230688"/>
          <p14:tracePt t="4823" x="1851025" y="4205288"/>
          <p14:tracePt t="4832" x="1838325" y="4179888"/>
          <p14:tracePt t="4839" x="1838325" y="4154488"/>
          <p14:tracePt t="4848" x="1814513" y="4117975"/>
          <p14:tracePt t="4855" x="1814513" y="4079875"/>
          <p14:tracePt t="4863" x="1801813" y="4029075"/>
          <p14:tracePt t="4871" x="1776413" y="3992563"/>
          <p14:tracePt t="4879" x="1776413" y="3967163"/>
          <p14:tracePt t="4888" x="1763713" y="3954463"/>
          <p14:tracePt t="4944" x="1776413" y="3967163"/>
          <p14:tracePt t="4952" x="1789113" y="4005263"/>
          <p14:tracePt t="4960" x="1863725" y="4041775"/>
          <p14:tracePt t="4969" x="1938338" y="4092575"/>
          <p14:tracePt t="4975" x="2063750" y="4141788"/>
          <p14:tracePt t="4985" x="2189163" y="4179888"/>
          <p14:tracePt t="4992" x="2301875" y="4254500"/>
          <p14:tracePt t="5003" x="2463800" y="4305300"/>
          <p14:tracePt t="5008" x="2563813" y="4367213"/>
          <p14:tracePt t="5015" x="2676525" y="4430713"/>
          <p14:tracePt t="5023" x="2752725" y="4467225"/>
          <p14:tracePt t="5031" x="2801938" y="4505325"/>
          <p14:tracePt t="5039" x="2876550" y="4543425"/>
          <p14:tracePt t="5047" x="2901950" y="4554538"/>
          <p14:tracePt t="5055" x="2952750" y="4605338"/>
          <p14:tracePt t="5063" x="2952750" y="4643438"/>
          <p14:tracePt t="5071" x="2989263" y="4656138"/>
          <p14:tracePt t="5079" x="3014663" y="4679950"/>
          <p14:tracePt t="5087" x="3040063" y="4705350"/>
          <p14:tracePt t="5095" x="3052763" y="4718050"/>
          <p14:tracePt t="5103" x="3065463" y="4743450"/>
          <p14:tracePt t="5111" x="3101975" y="4768850"/>
          <p14:tracePt t="5119" x="3140075" y="4805363"/>
          <p14:tracePt t="5127" x="3152775" y="4805363"/>
          <p14:tracePt t="5136" x="3165475" y="4830763"/>
          <p14:tracePt t="5143" x="3176588" y="4856163"/>
          <p14:tracePt t="5153" x="3201988" y="4879975"/>
          <p14:tracePt t="5159" x="3227388" y="4892675"/>
          <p14:tracePt t="5167" x="3252788" y="4918075"/>
          <p14:tracePt t="5175" x="3276600" y="4943475"/>
          <p14:tracePt t="5184" x="3302000" y="4943475"/>
          <p14:tracePt t="5191" x="3314700" y="4968875"/>
          <p14:tracePt t="5199" x="3340100" y="4981575"/>
          <p14:tracePt t="5207" x="3340100" y="5005388"/>
          <p14:tracePt t="5215" x="3402013" y="5018088"/>
          <p14:tracePt t="5223" x="3414713" y="5043488"/>
          <p14:tracePt t="5231" x="3414713" y="5081588"/>
          <p14:tracePt t="5239" x="3440113" y="5105400"/>
          <p14:tracePt t="5247" x="3465513" y="5118100"/>
          <p14:tracePt t="5255" x="3489325" y="5118100"/>
          <p14:tracePt t="5262" x="3489325" y="5130800"/>
          <p14:tracePt t="5270" x="3514725" y="5143500"/>
          <p14:tracePt t="5278" x="3540125" y="5156200"/>
          <p14:tracePt t="5286" x="3565525" y="5168900"/>
          <p14:tracePt t="5294" x="3578225" y="5168900"/>
          <p14:tracePt t="5302" x="3589338" y="5181600"/>
          <p14:tracePt t="5310" x="3614738" y="5194300"/>
          <p14:tracePt t="5318" x="3640138" y="5205413"/>
          <p14:tracePt t="5326" x="3678238" y="5218113"/>
          <p14:tracePt t="5335" x="3702050" y="5230813"/>
          <p14:tracePt t="5342" x="3740150" y="5243513"/>
          <p14:tracePt t="5351" x="3765550" y="5256213"/>
          <p14:tracePt t="5358" x="3790950" y="5268913"/>
          <p14:tracePt t="5367" x="3852863" y="5281613"/>
          <p14:tracePt t="5375" x="3865563" y="5305425"/>
          <p14:tracePt t="5383" x="3878263" y="5305425"/>
          <p14:tracePt t="5390" x="3914775" y="5330825"/>
          <p14:tracePt t="5400" x="3952875" y="5343525"/>
          <p14:tracePt t="5407" x="3990975" y="5356225"/>
          <p14:tracePt t="5415" x="4040188" y="5381625"/>
          <p14:tracePt t="5423" x="4090988" y="5394325"/>
          <p14:tracePt t="5431" x="4114800" y="5407025"/>
          <p14:tracePt t="5439" x="4140200" y="5418138"/>
          <p14:tracePt t="5447" x="4165600" y="5430838"/>
          <p14:tracePt t="5463" x="4191000" y="5443538"/>
          <p14:tracePt t="5495" x="4203700" y="5443538"/>
          <p14:tracePt t="5727" x="4203700" y="5418138"/>
          <p14:tracePt t="5735" x="4203700" y="5407025"/>
          <p14:tracePt t="5751" x="4203700" y="5394325"/>
          <p14:tracePt t="5759" x="4203700" y="5381625"/>
          <p14:tracePt t="5767" x="4203700" y="5368925"/>
          <p14:tracePt t="5791" x="4191000" y="5356225"/>
          <p14:tracePt t="5799" x="4191000" y="5343525"/>
          <p14:tracePt t="5904" x="4203700" y="5343525"/>
          <p14:tracePt t="6080" x="4191000" y="5343525"/>
          <p14:tracePt t="6416" x="4178300" y="5343525"/>
          <p14:tracePt t="6432" x="4165600" y="5343525"/>
          <p14:tracePt t="6464" x="4165600" y="5356225"/>
          <p14:tracePt t="6472" x="4191000" y="5381625"/>
          <p14:tracePt t="6480" x="4203700" y="5381625"/>
          <p14:tracePt t="6488" x="4203700" y="5394325"/>
          <p14:tracePt t="6496" x="4227513" y="5407025"/>
          <p14:tracePt t="6504" x="4227513" y="5430838"/>
          <p14:tracePt t="6511" x="4265613" y="5430838"/>
          <p14:tracePt t="6520" x="4291013" y="5456238"/>
          <p14:tracePt t="6527" x="4291013" y="5481638"/>
          <p14:tracePt t="6536" x="4303713" y="5494338"/>
          <p14:tracePt t="6543" x="4314825" y="5507038"/>
          <p14:tracePt t="6559" x="4327525" y="5507038"/>
          <p14:tracePt t="6575" x="4327525" y="5518150"/>
          <p14:tracePt t="7247" x="4314825" y="5518150"/>
          <p14:tracePt t="7343" x="4303713" y="5518150"/>
          <p14:tracePt t="7688" x="4291013" y="5518150"/>
          <p14:tracePt t="7728" x="4278313" y="5518150"/>
          <p14:tracePt t="8057" x="4265613" y="5518150"/>
          <p14:tracePt t="8103" x="4252913" y="5518150"/>
          <p14:tracePt t="8264" x="4240213" y="5518150"/>
          <p14:tracePt t="8456" x="4227513" y="5518150"/>
          <p14:tracePt t="8745" x="4214813" y="5518150"/>
          <p14:tracePt t="8870" x="4203700" y="5518150"/>
          <p14:tracePt t="8894" x="4203700" y="5507038"/>
          <p14:tracePt t="9200" x="4178300" y="5507038"/>
          <p14:tracePt t="9528" x="4178300" y="5518150"/>
          <p14:tracePt t="9536" x="4340225" y="5619750"/>
          <p14:tracePt t="9543" x="4452938" y="5707063"/>
          <p14:tracePt t="9554" x="4603750" y="5756275"/>
          <p14:tracePt t="9560" x="4740275" y="5819775"/>
          <p14:tracePt t="9570" x="4865688" y="5856288"/>
          <p14:tracePt t="9575" x="4965700" y="5894388"/>
          <p14:tracePt t="9583" x="5040313" y="5932488"/>
          <p14:tracePt t="9591" x="5078413" y="5945188"/>
          <p14:tracePt t="9599" x="5091113" y="5945188"/>
          <p14:tracePt t="9607" x="5103813" y="5945188"/>
          <p14:tracePt t="9615" x="5116513" y="5945188"/>
          <p14:tracePt t="9680" x="5153025" y="5981700"/>
          <p14:tracePt t="9687" x="5241925" y="6007100"/>
          <p14:tracePt t="9695" x="5329238" y="6032500"/>
          <p14:tracePt t="9703" x="5391150" y="6056313"/>
          <p14:tracePt t="9711" x="5478463" y="6081713"/>
          <p14:tracePt t="9720" x="5565775" y="6107113"/>
          <p14:tracePt t="9727" x="5641975" y="6132513"/>
          <p14:tracePt t="9736" x="5678488" y="6145213"/>
          <p14:tracePt t="9743" x="5703888" y="6157913"/>
          <p14:tracePt t="9752" x="5729288" y="6169025"/>
          <p14:tracePt t="9759" x="5754688" y="6169025"/>
          <p14:tracePt t="9768" x="5778500" y="6169025"/>
          <p14:tracePt t="9775" x="5791200" y="6181725"/>
          <p14:tracePt t="9784" x="5816600" y="6194425"/>
          <p14:tracePt t="9790" x="5829300" y="6194425"/>
          <p14:tracePt t="9798" x="5854700" y="6207125"/>
          <p14:tracePt t="9806" x="5891213" y="6207125"/>
          <p14:tracePt t="9814" x="5903913" y="6219825"/>
          <p14:tracePt t="9822" x="5929313" y="6219825"/>
          <p14:tracePt t="9830" x="5978525" y="6219825"/>
          <p14:tracePt t="9839" x="6003925" y="6232525"/>
          <p14:tracePt t="9846" x="6029325" y="6245225"/>
          <p14:tracePt t="9854" x="6067425" y="6245225"/>
          <p14:tracePt t="9863" x="6103938" y="6257925"/>
          <p14:tracePt t="9871" x="6116638" y="6257925"/>
          <p14:tracePt t="9879" x="6154738" y="6257925"/>
          <p14:tracePt t="9888" x="6167438" y="6257925"/>
          <p14:tracePt t="9895" x="6191250" y="6257925"/>
          <p14:tracePt t="9975" x="6191250" y="6269038"/>
          <p14:tracePt t="9983" x="6229350" y="6269038"/>
          <p14:tracePt t="9991" x="6254750" y="6281738"/>
          <p14:tracePt t="10000" x="6291263" y="6294438"/>
          <p14:tracePt t="10008" x="6329363" y="6307138"/>
          <p14:tracePt t="10015" x="6367463" y="6319838"/>
          <p14:tracePt t="10023" x="6391275" y="6332538"/>
          <p14:tracePt t="10063" x="6403975" y="6332538"/>
          <p14:tracePt t="10096" x="6416675" y="6332538"/>
          <p14:tracePt t="10406" x="6403975" y="6332538"/>
          <p14:tracePt t="10608" x="6391275" y="6332538"/>
          <p14:tracePt t="10743" x="6380163" y="6332538"/>
          <p14:tracePt t="10768" x="6367463" y="6332538"/>
          <p14:tracePt t="10968" x="6367463" y="6345238"/>
          <p14:tracePt t="10999" x="6367463" y="6319838"/>
          <p14:tracePt t="11007" x="6416675" y="6232525"/>
          <p14:tracePt t="11016" x="6454775" y="6194425"/>
          <p14:tracePt t="11024" x="6467475" y="6157913"/>
          <p14:tracePt t="11031" x="6503988" y="6119813"/>
          <p14:tracePt t="11039" x="6542088" y="6081713"/>
          <p14:tracePt t="11047" x="6554788" y="6056313"/>
          <p14:tracePt t="11057" x="6592888" y="6007100"/>
          <p14:tracePt t="11063" x="6642100" y="5956300"/>
          <p14:tracePt t="11073" x="6667500" y="5907088"/>
          <p14:tracePt t="11080" x="6692900" y="5868988"/>
          <p14:tracePt t="11090" x="6729413" y="5819775"/>
          <p14:tracePt t="11095" x="6742113" y="5781675"/>
          <p14:tracePt t="11103" x="6767513" y="5756275"/>
          <p14:tracePt t="11110" x="6816725" y="5719763"/>
          <p14:tracePt t="11119" x="6829425" y="5694363"/>
          <p14:tracePt t="11126" x="6854825" y="5668963"/>
          <p14:tracePt t="11135" x="6867525" y="5607050"/>
          <p14:tracePt t="11144" x="6916738" y="5568950"/>
          <p14:tracePt t="11153" x="6954838" y="5507038"/>
          <p14:tracePt t="11160" x="7005638" y="5468938"/>
          <p14:tracePt t="11169" x="7054850" y="5418138"/>
          <p14:tracePt t="11175" x="7129463" y="5343525"/>
          <p14:tracePt t="11184" x="7205663" y="5318125"/>
          <p14:tracePt t="11192" x="7254875" y="5281613"/>
          <p14:tracePt t="11200" x="7305675" y="5230813"/>
          <p14:tracePt t="11207" x="7367588" y="5194300"/>
          <p14:tracePt t="11215" x="7392988" y="5181600"/>
          <p14:tracePt t="11223" x="7442200" y="5130800"/>
          <p14:tracePt t="11231" x="7493000" y="5105400"/>
          <p14:tracePt t="11239" x="7518400" y="5056188"/>
          <p14:tracePt t="11247" x="7554913" y="5018088"/>
          <p14:tracePt t="11255" x="7567613" y="4981575"/>
          <p14:tracePt t="11263" x="7605713" y="4918075"/>
          <p14:tracePt t="11271" x="7618413" y="4892675"/>
          <p14:tracePt t="11279" x="7693025" y="4843463"/>
          <p14:tracePt t="11287" x="7731125" y="4792663"/>
          <p14:tracePt t="11295" x="7754938" y="4779963"/>
          <p14:tracePt t="11305" x="7767638" y="4730750"/>
          <p14:tracePt t="11311" x="7780338" y="4705350"/>
          <p14:tracePt t="11320" x="7793038" y="4692650"/>
          <p14:tracePt t="11327" x="7793038" y="4667250"/>
          <p14:tracePt t="11336" x="7818438" y="4643438"/>
          <p14:tracePt t="11343" x="7831138" y="4630738"/>
          <p14:tracePt t="11351" x="7831138" y="4618038"/>
          <p14:tracePt t="11369" x="7843838" y="4592638"/>
          <p14:tracePt t="11375" x="7867650" y="4579938"/>
          <p14:tracePt t="11383" x="7893050" y="4543425"/>
          <p14:tracePt t="11391" x="7893050" y="4530725"/>
          <p14:tracePt t="11399" x="7905750" y="4518025"/>
          <p14:tracePt t="11415" x="7905750" y="4505325"/>
          <p14:tracePt t="11439" x="7918450" y="4505325"/>
          <p14:tracePt t="11463" x="7918450" y="4492625"/>
          <p14:tracePt t="11471" x="7918450" y="4479925"/>
          <p14:tracePt t="11479" x="7918450" y="4467225"/>
          <p14:tracePt t="11487" x="7931150" y="4454525"/>
          <p14:tracePt t="11495" x="7943850" y="4443413"/>
          <p14:tracePt t="11519" x="7943850" y="4430713"/>
          <p14:tracePt t="12191" x="7967663" y="4505325"/>
          <p14:tracePt t="12200" x="7993063" y="4592638"/>
          <p14:tracePt t="12206" x="8018463" y="4667250"/>
          <p14:tracePt t="12214" x="8054975" y="4743450"/>
          <p14:tracePt t="12222" x="8080375" y="4805363"/>
          <p14:tracePt t="12230" x="8118475" y="4868863"/>
          <p14:tracePt t="12238" x="8131175" y="4905375"/>
          <p14:tracePt t="12246" x="8180388" y="4956175"/>
          <p14:tracePt t="12254" x="8193088" y="4992688"/>
          <p14:tracePt t="12262" x="8193088" y="5005388"/>
          <p14:tracePt t="12270" x="8205788" y="5018088"/>
          <p14:tracePt t="12278" x="8205788" y="5030788"/>
          <p14:tracePt t="12286" x="8218488" y="5043488"/>
          <p14:tracePt t="12303" x="8243888" y="5068888"/>
          <p14:tracePt t="12310" x="8256588" y="5081588"/>
          <p14:tracePt t="12320" x="8256588" y="5092700"/>
          <p14:tracePt t="12327" x="8267700" y="5118100"/>
          <p14:tracePt t="12336" x="8280400" y="5130800"/>
          <p14:tracePt t="12343" x="8305800" y="5168900"/>
          <p14:tracePt t="12352" x="8356600" y="5218113"/>
          <p14:tracePt t="12359" x="8367713" y="5230813"/>
          <p14:tracePt t="12368" x="8418513" y="5268913"/>
          <p14:tracePt t="12375" x="8431213" y="5294313"/>
          <p14:tracePt t="12383" x="8443913" y="5318125"/>
          <p14:tracePt t="12391" x="8456613" y="5318125"/>
          <p14:tracePt t="12398" x="8456613" y="5330825"/>
          <p14:tracePt t="12422" x="8469313" y="5330825"/>
          <p14:tracePt t="12519" x="8505825" y="5343525"/>
          <p14:tracePt t="12526" x="8569325" y="5343525"/>
          <p14:tracePt t="12535" x="8580438" y="5368925"/>
          <p14:tracePt t="12542" x="8605838" y="5368925"/>
          <p14:tracePt t="12567" x="8618538" y="5368925"/>
          <p14:tracePt t="12615" x="8643938" y="5381625"/>
          <p14:tracePt t="12623" x="8669338" y="5394325"/>
          <p14:tracePt t="12631" x="8680450" y="5394325"/>
          <p14:tracePt t="12639" x="8693150" y="5407025"/>
          <p14:tracePt t="12648" x="8718550" y="5407025"/>
          <p14:tracePt t="12742" x="8731250" y="5407025"/>
          <p14:tracePt t="12952" x="8705850" y="5418138"/>
          <p14:tracePt t="12960" x="8680450" y="5456238"/>
          <p14:tracePt t="12969" x="8643938" y="5481638"/>
          <p14:tracePt t="12976" x="8618538" y="5507038"/>
          <p14:tracePt t="12984" x="8593138" y="5530850"/>
          <p14:tracePt t="12992" x="8569325" y="5543550"/>
          <p14:tracePt t="12999" x="8531225" y="5568950"/>
          <p14:tracePt t="13008" x="8505825" y="5581650"/>
          <p14:tracePt t="13016" x="8480425" y="5607050"/>
          <p14:tracePt t="13023" x="8456613" y="5630863"/>
          <p14:tracePt t="13031" x="8431213" y="5656263"/>
          <p14:tracePt t="13039" x="8405813" y="5694363"/>
          <p14:tracePt t="13047" x="8380413" y="5719763"/>
          <p14:tracePt t="13054" x="8367713" y="5732463"/>
          <p14:tracePt t="13063" x="8343900" y="5756275"/>
          <p14:tracePt t="13074" x="8343900" y="5768975"/>
          <p14:tracePt t="13080" x="8318500" y="5794375"/>
          <p14:tracePt t="13089" x="8293100" y="5807075"/>
          <p14:tracePt t="13096" x="8267700" y="5819775"/>
          <p14:tracePt t="13106" x="8256588" y="5843588"/>
          <p14:tracePt t="13112" x="8243888" y="5868988"/>
          <p14:tracePt t="13121" x="8205788" y="5894388"/>
          <p14:tracePt t="13128" x="8180388" y="5932488"/>
          <p14:tracePt t="13136" x="8143875" y="5969000"/>
          <p14:tracePt t="13143" x="8131175" y="5994400"/>
          <p14:tracePt t="13153" x="8105775" y="6032500"/>
          <p14:tracePt t="13159" x="8093075" y="6069013"/>
          <p14:tracePt t="13169" x="8067675" y="6081713"/>
          <p14:tracePt t="13175" x="8067675" y="6107113"/>
          <p14:tracePt t="13183" x="8043863" y="6119813"/>
          <p14:tracePt t="13191" x="8043863" y="6132513"/>
          <p14:tracePt t="13199" x="8043863" y="6145213"/>
          <p14:tracePt t="13207" x="8018463" y="6157913"/>
          <p14:tracePt t="13215" x="8005763" y="6157913"/>
          <p14:tracePt t="13222" x="7993063" y="6169025"/>
          <p14:tracePt t="13231" x="7993063" y="6181725"/>
          <p14:tracePt t="13247" x="7967663" y="6194425"/>
          <p14:tracePt t="13255" x="7954963" y="6207125"/>
          <p14:tracePt t="13272" x="7943850" y="6232525"/>
          <p14:tracePt t="13286" x="7905750" y="6257925"/>
          <p14:tracePt t="13295" x="7893050" y="6269038"/>
          <p14:tracePt t="13303" x="7880350" y="6281738"/>
          <p14:tracePt t="13310" x="7867650" y="6294438"/>
          <p14:tracePt t="13335" x="7867650" y="6307138"/>
          <p14:tracePt t="13342" x="7854950" y="6307138"/>
          <p14:tracePt t="13351" x="7843838" y="6319838"/>
          <p14:tracePt t="13359" x="7831138" y="6319838"/>
          <p14:tracePt t="13368" x="7818438" y="6332538"/>
          <p14:tracePt t="13375" x="7805738" y="6332538"/>
          <p14:tracePt t="13383" x="7793038" y="6345238"/>
          <p14:tracePt t="13399" x="7780338" y="6370638"/>
          <p14:tracePt t="13407" x="7767638" y="6370638"/>
          <p14:tracePt t="13423" x="7754938" y="6381750"/>
          <p14:tracePt t="13688" x="7705725" y="6381750"/>
          <p14:tracePt t="13696" x="7580313" y="6332538"/>
          <p14:tracePt t="13704" x="7493000" y="6307138"/>
          <p14:tracePt t="13711" x="7418388" y="6281738"/>
          <p14:tracePt t="13718" x="7329488" y="6257925"/>
          <p14:tracePt t="13726" x="7242175" y="6219825"/>
          <p14:tracePt t="13735" x="7129463" y="6181725"/>
          <p14:tracePt t="13742" x="7080250" y="6157913"/>
          <p14:tracePt t="13752" x="6992938" y="6132513"/>
          <p14:tracePt t="13758" x="6929438" y="6107113"/>
          <p14:tracePt t="13768" x="6867525" y="6094413"/>
          <p14:tracePt t="13774" x="6805613" y="6069013"/>
          <p14:tracePt t="13782" x="6767513" y="6056313"/>
          <p14:tracePt t="13790" x="6742113" y="6045200"/>
          <p14:tracePt t="13799" x="6692900" y="6032500"/>
          <p14:tracePt t="13807" x="6629400" y="6007100"/>
          <p14:tracePt t="13815" x="6542088" y="5981700"/>
          <p14:tracePt t="13823" x="6492875" y="5956300"/>
          <p14:tracePt t="13831" x="6429375" y="5932488"/>
          <p14:tracePt t="13839" x="6380163" y="5919788"/>
          <p14:tracePt t="13847" x="6303963" y="5894388"/>
          <p14:tracePt t="13855" x="6191250" y="5868988"/>
          <p14:tracePt t="13863" x="6091238" y="5856288"/>
          <p14:tracePt t="13871" x="6054725" y="5843588"/>
          <p14:tracePt t="13879" x="6003925" y="5819775"/>
          <p14:tracePt t="13888" x="5967413" y="5807075"/>
          <p14:tracePt t="13895" x="5942013" y="5807075"/>
          <p14:tracePt t="13919" x="5942013" y="5794375"/>
          <p14:tracePt t="13935" x="5929313" y="5794375"/>
          <p14:tracePt t="13983" x="5903913" y="5794375"/>
          <p14:tracePt t="13991" x="5829300" y="5768975"/>
          <p14:tracePt t="13999" x="5767388" y="5743575"/>
          <p14:tracePt t="14007" x="5678488" y="5732463"/>
          <p14:tracePt t="14015" x="5603875" y="5707063"/>
          <p14:tracePt t="14023" x="5529263" y="5707063"/>
          <p14:tracePt t="14031" x="5491163" y="5681663"/>
          <p14:tracePt t="14039" x="5465763" y="5668963"/>
          <p14:tracePt t="14046" x="5441950" y="5656263"/>
          <p14:tracePt t="14216" x="5429250" y="5656263"/>
          <p14:tracePt t="14384" x="5429250" y="5619750"/>
          <p14:tracePt t="14392" x="5465763" y="5530850"/>
          <p14:tracePt t="14400" x="5465763" y="5481638"/>
          <p14:tracePt t="14408" x="5478463" y="5443538"/>
          <p14:tracePt t="14415" x="5516563" y="5368925"/>
          <p14:tracePt t="14423" x="5554663" y="5294313"/>
          <p14:tracePt t="14431" x="5603875" y="5218113"/>
          <p14:tracePt t="14439" x="5654675" y="5143500"/>
          <p14:tracePt t="14447" x="5716588" y="5081588"/>
          <p14:tracePt t="14455" x="5741988" y="5018088"/>
          <p14:tracePt t="14463" x="5778500" y="4981575"/>
          <p14:tracePt t="14471" x="5816600" y="4930775"/>
          <p14:tracePt t="14479" x="5854700" y="4905375"/>
          <p14:tracePt t="14488" x="5878513" y="4843463"/>
          <p14:tracePt t="14495" x="5916613" y="4818063"/>
          <p14:tracePt t="14505" x="5929313" y="4792663"/>
          <p14:tracePt t="14511" x="5954713" y="4768850"/>
          <p14:tracePt t="14520" x="5978525" y="4743450"/>
          <p14:tracePt t="14527" x="6042025" y="4692650"/>
          <p14:tracePt t="14535" x="6078538" y="4667250"/>
          <p14:tracePt t="14543" x="6167438" y="4618038"/>
          <p14:tracePt t="14553" x="6242050" y="4592638"/>
          <p14:tracePt t="14559" x="6303963" y="4554538"/>
          <p14:tracePt t="14568" x="6329363" y="4518025"/>
          <p14:tracePt t="14575" x="6354763" y="4505325"/>
          <p14:tracePt t="14583" x="6354763" y="4492625"/>
          <p14:tracePt t="14591" x="6354763" y="4479925"/>
          <p14:tracePt t="14607" x="6367463" y="4479925"/>
          <p14:tracePt t="18487" x="6354763" y="4479925"/>
          <p14:tracePt t="19608" x="6354763" y="4454525"/>
          <p14:tracePt t="19631" x="6354763" y="4443413"/>
          <p14:tracePt t="19647" x="6354763" y="4430713"/>
          <p14:tracePt t="19663" x="6367463" y="4430713"/>
          <p14:tracePt t="19928" x="6367463" y="4418013"/>
          <p14:tracePt t="19937" x="6380163" y="4392613"/>
          <p14:tracePt t="19944" x="6380163" y="4354513"/>
          <p14:tracePt t="19953" x="6391275" y="4330700"/>
          <p14:tracePt t="19959" x="6416675" y="4305300"/>
          <p14:tracePt t="19968" x="6416675" y="4279900"/>
          <p14:tracePt t="19975" x="6442075" y="4241800"/>
          <p14:tracePt t="19984" x="6454775" y="4205288"/>
          <p14:tracePt t="19991" x="6454775" y="4179888"/>
          <p14:tracePt t="20000" x="6467475" y="4154488"/>
          <p14:tracePt t="20007" x="6467475" y="4129088"/>
          <p14:tracePt t="20015" x="6480175" y="4105275"/>
          <p14:tracePt t="20023" x="6480175" y="4067175"/>
          <p14:tracePt t="20031" x="6480175" y="4017963"/>
          <p14:tracePt t="20039" x="6480175" y="3929063"/>
          <p14:tracePt t="20046" x="6480175" y="3829050"/>
          <p14:tracePt t="20055" x="6480175" y="3716338"/>
          <p14:tracePt t="20063" x="6480175" y="3579813"/>
          <p14:tracePt t="20071" x="6480175" y="3416300"/>
          <p14:tracePt t="20079" x="6480175" y="3216275"/>
          <p14:tracePt t="20087" x="6442075" y="3041650"/>
          <p14:tracePt t="20095" x="6416675" y="2878138"/>
          <p14:tracePt t="20104" x="6391275" y="2740025"/>
          <p14:tracePt t="20111" x="6380163" y="2603500"/>
          <p14:tracePt t="20120" x="6367463" y="2516188"/>
          <p14:tracePt t="20127" x="6354763" y="2427288"/>
          <p14:tracePt t="20137" x="6354763" y="2365375"/>
          <p14:tracePt t="20143" x="6342063" y="2290763"/>
          <p14:tracePt t="20152" x="6342063" y="2252663"/>
          <p14:tracePt t="20159" x="6342063" y="2227263"/>
          <p14:tracePt t="20167" x="6329363" y="2201863"/>
          <p14:tracePt t="20175" x="6329363" y="2190750"/>
          <p14:tracePt t="20183" x="6316663" y="2178050"/>
          <p14:tracePt t="20191" x="6316663" y="2165350"/>
          <p14:tracePt t="20280" x="6303963" y="2152650"/>
          <p14:tracePt t="20288" x="6303963" y="2089150"/>
          <p14:tracePt t="20295" x="6316663" y="1989138"/>
          <p14:tracePt t="20304" x="6342063" y="1927225"/>
          <p14:tracePt t="20311" x="6354763" y="1901825"/>
          <p14:tracePt t="20319" x="6367463" y="1865313"/>
          <p14:tracePt t="20327" x="6367463" y="1814513"/>
          <p14:tracePt t="20336" x="6367463" y="1776413"/>
          <p14:tracePt t="20345" x="6367463" y="1739900"/>
          <p14:tracePt t="20353" x="6367463" y="1714500"/>
          <p14:tracePt t="20359" x="6380163" y="1676400"/>
          <p14:tracePt t="20366" x="6380163" y="1663700"/>
          <p14:tracePt t="20375" x="6391275" y="1652588"/>
          <p14:tracePt t="20383" x="6391275" y="1639888"/>
          <p14:tracePt t="20399" x="6391275" y="1614488"/>
          <p14:tracePt t="20414" x="6391275" y="1601788"/>
          <p14:tracePt t="20431" x="6391275" y="1589088"/>
          <p14:tracePt t="20439" x="6403975" y="1563688"/>
          <p14:tracePt t="20447" x="6416675" y="1539875"/>
          <p14:tracePt t="20455" x="6429375" y="1514475"/>
          <p14:tracePt t="20463" x="6429375" y="1501775"/>
          <p14:tracePt t="20471" x="6429375" y="1489075"/>
          <p14:tracePt t="20479" x="6429375" y="1476375"/>
          <p14:tracePt t="20927" x="6454775" y="1563688"/>
          <p14:tracePt t="20935" x="6480175" y="1676400"/>
          <p14:tracePt t="20943" x="6503988" y="1765300"/>
          <p14:tracePt t="20951" x="6516688" y="1889125"/>
          <p14:tracePt t="20959" x="6529388" y="1989138"/>
          <p14:tracePt t="20967" x="6542088" y="2078038"/>
          <p14:tracePt t="20975" x="6554788" y="2165350"/>
          <p14:tracePt t="20983" x="6567488" y="2252663"/>
          <p14:tracePt t="20991" x="6580188" y="2314575"/>
          <p14:tracePt t="20999" x="6592888" y="2403475"/>
          <p14:tracePt t="21007" x="6592888" y="2478088"/>
          <p14:tracePt t="21015" x="6604000" y="2527300"/>
          <p14:tracePt t="21023" x="6604000" y="2590800"/>
          <p14:tracePt t="21031" x="6604000" y="2640013"/>
          <p14:tracePt t="21039" x="6604000" y="2716213"/>
          <p14:tracePt t="21047" x="6604000" y="2765425"/>
          <p14:tracePt t="21055" x="6604000" y="2852738"/>
          <p14:tracePt t="21063" x="6604000" y="2903538"/>
          <p14:tracePt t="21071" x="6604000" y="2990850"/>
          <p14:tracePt t="21079" x="6604000" y="3078163"/>
          <p14:tracePt t="21087" x="6592888" y="3178175"/>
          <p14:tracePt t="21095" x="6592888" y="3278188"/>
          <p14:tracePt t="21105" x="6580188" y="3390900"/>
          <p14:tracePt t="21111" x="6567488" y="3490913"/>
          <p14:tracePt t="21120" x="6567488" y="3579813"/>
          <p14:tracePt t="21127" x="6554788" y="3679825"/>
          <p14:tracePt t="21138" x="6542088" y="3779838"/>
          <p14:tracePt t="21143" x="6542088" y="3867150"/>
          <p14:tracePt t="21152" x="6529388" y="3954463"/>
          <p14:tracePt t="21159" x="6529388" y="4054475"/>
          <p14:tracePt t="21167" x="6516688" y="4154488"/>
          <p14:tracePt t="21175" x="6492875" y="4241800"/>
          <p14:tracePt t="21183" x="6467475" y="4330700"/>
          <p14:tracePt t="21191" x="6454775" y="4430713"/>
          <p14:tracePt t="21199" x="6416675" y="4530725"/>
          <p14:tracePt t="21207" x="6391275" y="4618038"/>
          <p14:tracePt t="21215" x="6380163" y="4692650"/>
          <p14:tracePt t="21223" x="6354763" y="4768850"/>
          <p14:tracePt t="21231" x="6316663" y="4843463"/>
          <p14:tracePt t="21239" x="6303963" y="4918075"/>
          <p14:tracePt t="21246" x="6280150" y="4956175"/>
          <p14:tracePt t="21254" x="6267450" y="5018088"/>
          <p14:tracePt t="21263" x="6229350" y="5068888"/>
          <p14:tracePt t="21271" x="6180138" y="5130800"/>
          <p14:tracePt t="21279" x="6129338" y="5194300"/>
          <p14:tracePt t="21288" x="6078538" y="5256213"/>
          <p14:tracePt t="21295" x="6067425" y="5305425"/>
          <p14:tracePt t="21305" x="6042025" y="5368925"/>
          <p14:tracePt t="21310" x="6016625" y="5407025"/>
          <p14:tracePt t="21320" x="6003925" y="5418138"/>
          <p14:tracePt t="21327" x="5991225" y="5456238"/>
          <p14:tracePt t="21336" x="5967413" y="5494338"/>
          <p14:tracePt t="21343" x="5954713" y="5507038"/>
          <p14:tracePt t="21350" x="5929313" y="5530850"/>
          <p14:tracePt t="21359" x="5916613" y="5556250"/>
          <p14:tracePt t="21375" x="5891213" y="5581650"/>
          <p14:tracePt t="21383" x="5878513" y="5607050"/>
          <p14:tracePt t="21391" x="5854700" y="5630863"/>
          <p14:tracePt t="21399" x="5842000" y="5643563"/>
          <p14:tracePt t="21407" x="5842000" y="5681663"/>
          <p14:tracePt t="21415" x="5842000" y="5707063"/>
          <p14:tracePt t="21423" x="5829300" y="5732463"/>
          <p14:tracePt t="21431" x="5829300" y="5743575"/>
          <p14:tracePt t="21438" x="5816600" y="5756275"/>
          <p14:tracePt t="21447" x="5816600" y="5768975"/>
          <p14:tracePt t="21455" x="5816600" y="5781675"/>
          <p14:tracePt t="21463" x="5803900" y="5807075"/>
          <p14:tracePt t="21471" x="5791200" y="5819775"/>
          <p14:tracePt t="21479" x="5791200" y="5832475"/>
          <p14:tracePt t="21487" x="5791200" y="5843588"/>
          <p14:tracePt t="21495" x="5791200" y="5868988"/>
          <p14:tracePt t="21504" x="5767388" y="5881688"/>
          <p14:tracePt t="21520" x="5767388" y="5894388"/>
          <p14:tracePt t="21527" x="5767388" y="5907088"/>
          <p14:tracePt t="21535" x="5767388" y="5919788"/>
          <p14:tracePt t="21590" x="5767388" y="5945188"/>
          <p14:tracePt t="21639" x="5754688" y="5945188"/>
          <p14:tracePt t="22168" x="5741988" y="5932488"/>
          <p14:tracePt t="22183" x="5729288" y="5932488"/>
          <p14:tracePt t="22191" x="5716588" y="5932488"/>
          <p14:tracePt t="22200" x="5691188" y="5932488"/>
          <p14:tracePt t="22207" x="5665788" y="5932488"/>
          <p14:tracePt t="22215" x="5616575" y="5919788"/>
          <p14:tracePt t="22223" x="5565775" y="5894388"/>
          <p14:tracePt t="22231" x="5529263" y="5881688"/>
          <p14:tracePt t="22239" x="5491163" y="5868988"/>
          <p14:tracePt t="22247" x="5454650" y="5856288"/>
          <p14:tracePt t="22255" x="5416550" y="5843588"/>
          <p14:tracePt t="22263" x="5378450" y="5832475"/>
          <p14:tracePt t="22273" x="5329238" y="5819775"/>
          <p14:tracePt t="22279" x="5303838" y="5794375"/>
          <p14:tracePt t="22288" x="5265738" y="5781675"/>
          <p14:tracePt t="22294" x="5241925" y="5743575"/>
          <p14:tracePt t="22304" x="5191125" y="5719763"/>
          <p14:tracePt t="22310" x="5178425" y="5668963"/>
          <p14:tracePt t="22318" x="5141913" y="5643563"/>
          <p14:tracePt t="22327" x="5141913" y="5630863"/>
          <p14:tracePt t="22335" x="5103813" y="5607050"/>
          <p14:tracePt t="22383" x="5129213" y="5619750"/>
          <p14:tracePt t="22391" x="5203825" y="5681663"/>
          <p14:tracePt t="22399" x="5329238" y="5743575"/>
          <p14:tracePt t="22407" x="5454650" y="5807075"/>
          <p14:tracePt t="22415" x="5554663" y="5843588"/>
          <p14:tracePt t="22422" x="5654675" y="5894388"/>
          <p14:tracePt t="22431" x="5716588" y="5919788"/>
          <p14:tracePt t="22438" x="5791200" y="5956300"/>
          <p14:tracePt t="22447" x="5842000" y="5981700"/>
          <p14:tracePt t="22455" x="5878513" y="5981700"/>
          <p14:tracePt t="22463" x="5891213" y="5981700"/>
          <p14:tracePt t="22471" x="5903913" y="6007100"/>
          <p14:tracePt t="22479" x="5942013" y="6007100"/>
          <p14:tracePt t="22495" x="5967413" y="6019800"/>
          <p14:tracePt t="22504" x="6003925" y="6019800"/>
          <p14:tracePt t="22510" x="6054725" y="6045200"/>
          <p14:tracePt t="22520" x="6129338" y="6056313"/>
          <p14:tracePt t="22526" x="6191250" y="6056313"/>
          <p14:tracePt t="22535" x="6267450" y="6056313"/>
          <p14:tracePt t="22542" x="6354763" y="6056313"/>
          <p14:tracePt t="22550" x="6454775" y="6056313"/>
          <p14:tracePt t="22558" x="6503988" y="6056313"/>
          <p14:tracePt t="22567" x="6542088" y="6032500"/>
          <p14:tracePt t="22574" x="6604000" y="6007100"/>
          <p14:tracePt t="22582" x="6629400" y="5969000"/>
          <p14:tracePt t="22590" x="6692900" y="5907088"/>
          <p14:tracePt t="22599" x="6729413" y="5856288"/>
          <p14:tracePt t="22606" x="6754813" y="5807075"/>
          <p14:tracePt t="22614" x="6754813" y="5756275"/>
          <p14:tracePt t="22622" x="6767513" y="5694363"/>
          <p14:tracePt t="22630" x="6767513" y="5643563"/>
          <p14:tracePt t="22638" x="6767513" y="5594350"/>
          <p14:tracePt t="22646" x="6767513" y="5556250"/>
          <p14:tracePt t="22654" x="6767513" y="5518150"/>
          <p14:tracePt t="22662" x="6767513" y="5481638"/>
          <p14:tracePt t="22671" x="6767513" y="5456238"/>
          <p14:tracePt t="22679" x="6754813" y="5418138"/>
          <p14:tracePt t="22687" x="6742113" y="5381625"/>
          <p14:tracePt t="22694" x="6742113" y="5368925"/>
          <p14:tracePt t="22703" x="6742113" y="5343525"/>
          <p14:tracePt t="22711" x="6729413" y="5330825"/>
          <p14:tracePt t="22720" x="6716713" y="5318125"/>
          <p14:tracePt t="22743" x="6716713" y="5305425"/>
          <p14:tracePt t="22832" x="6729413" y="5318125"/>
          <p14:tracePt t="22840" x="6767513" y="5343525"/>
          <p14:tracePt t="22847" x="6792913" y="5368925"/>
          <p14:tracePt t="22856" x="6816725" y="5368925"/>
          <p14:tracePt t="22864" x="6829425" y="5368925"/>
          <p14:tracePt t="22873" x="6842125" y="5368925"/>
          <p14:tracePt t="22886" x="6842125" y="5381625"/>
          <p14:tracePt t="22975" x="6842125" y="5407025"/>
          <p14:tracePt t="22983" x="6842125" y="5443538"/>
          <p14:tracePt t="22991" x="6842125" y="5468938"/>
          <p14:tracePt t="22999" x="6816725" y="5507038"/>
          <p14:tracePt t="23006" x="6816725" y="5543550"/>
          <p14:tracePt t="23015" x="6805613" y="5568950"/>
          <p14:tracePt t="23023" x="6792913" y="5607050"/>
          <p14:tracePt t="23031" x="6780213" y="5643563"/>
          <p14:tracePt t="23039" x="6780213" y="5656263"/>
          <p14:tracePt t="23046" x="6767513" y="5668963"/>
          <p14:tracePt t="23055" x="6767513" y="5681663"/>
          <p14:tracePt t="23071" x="6754813" y="5707063"/>
          <p14:tracePt t="23079" x="6754813" y="5719763"/>
          <p14:tracePt t="23087" x="6742113" y="5732463"/>
          <p14:tracePt t="23095" x="6729413" y="5756275"/>
          <p14:tracePt t="23104" x="6716713" y="5781675"/>
          <p14:tracePt t="23111" x="6704013" y="5832475"/>
          <p14:tracePt t="23120" x="6692900" y="5843588"/>
          <p14:tracePt t="23127" x="6667500" y="5907088"/>
          <p14:tracePt t="23135" x="6667500" y="5932488"/>
          <p14:tracePt t="23143" x="6629400" y="5956300"/>
          <p14:tracePt t="23151" x="6616700" y="5981700"/>
          <p14:tracePt t="23159" x="6604000" y="6019800"/>
          <p14:tracePt t="23167" x="6592888" y="6032500"/>
          <p14:tracePt t="23175" x="6580188" y="6045200"/>
          <p14:tracePt t="23183" x="6580188" y="6069013"/>
          <p14:tracePt t="23191" x="6580188" y="6081713"/>
          <p14:tracePt t="23199" x="6554788" y="6094413"/>
          <p14:tracePt t="23207" x="6554788" y="6107113"/>
          <p14:tracePt t="23215" x="6554788" y="6119813"/>
          <p14:tracePt t="23223" x="6554788" y="6132513"/>
          <p14:tracePt t="23230" x="6554788" y="6157913"/>
          <p14:tracePt t="23239" x="6542088" y="6181725"/>
          <p14:tracePt t="23247" x="6542088" y="6194425"/>
          <p14:tracePt t="23255" x="6529388" y="6219825"/>
          <p14:tracePt t="23263" x="6529388" y="6232525"/>
          <p14:tracePt t="23280" x="6529388" y="6245225"/>
          <p14:tracePt t="23287" x="6529388" y="6257925"/>
          <p14:tracePt t="23304" x="6529388" y="6269038"/>
          <p14:tracePt t="23311" x="6529388" y="6281738"/>
          <p14:tracePt t="23320" x="6516688" y="6294438"/>
          <p14:tracePt t="23327" x="6516688" y="6307138"/>
          <p14:tracePt t="23337" x="6516688" y="6319838"/>
          <p14:tracePt t="23343" x="6516688" y="6332538"/>
          <p14:tracePt t="23359" x="6516688" y="6345238"/>
          <p14:tracePt t="23423" x="6503988" y="6357938"/>
          <p14:tracePt t="23431" x="6492875" y="6381750"/>
          <p14:tracePt t="23438" x="6492875" y="6394450"/>
          <p14:tracePt t="23455" x="6492875" y="6407150"/>
          <p14:tracePt t="23462" x="6480175" y="6419850"/>
          <p14:tracePt t="23503" x="6480175" y="6432550"/>
          <p14:tracePt t="23575" x="6467475" y="6432550"/>
          <p14:tracePt t="23584" x="6429375" y="6445250"/>
          <p14:tracePt t="23592" x="6316663" y="6457950"/>
          <p14:tracePt t="23600" x="6242050" y="6470650"/>
          <p14:tracePt t="23617" x="6229350" y="6470650"/>
          <p14:tracePt t="23663" x="6216650" y="6470650"/>
          <p14:tracePt t="23671" x="6203950" y="6470650"/>
          <p14:tracePt t="24016" x="6191250" y="6470650"/>
          <p14:tracePt t="24792" x="6191250" y="6457950"/>
          <p14:tracePt t="24799" x="6291263" y="6332538"/>
          <p14:tracePt t="24807" x="6342063" y="6257925"/>
          <p14:tracePt t="24815" x="6391275" y="6194425"/>
          <p14:tracePt t="24824" x="6416675" y="6119813"/>
          <p14:tracePt t="24832" x="6503988" y="6019800"/>
          <p14:tracePt t="24840" x="6542088" y="5932488"/>
          <p14:tracePt t="24847" x="6592888" y="5856288"/>
          <p14:tracePt t="24858" x="6629400" y="5781675"/>
          <p14:tracePt t="24864" x="6654800" y="5732463"/>
          <p14:tracePt t="24873" x="6704013" y="5668963"/>
          <p14:tracePt t="24879" x="6716713" y="5619750"/>
          <p14:tracePt t="24889" x="6767513" y="5556250"/>
          <p14:tracePt t="24895" x="6805613" y="5494338"/>
          <p14:tracePt t="24907" x="6842125" y="5407025"/>
          <p14:tracePt t="24910" x="6867525" y="5368925"/>
          <p14:tracePt t="24919" x="6905625" y="5294313"/>
          <p14:tracePt t="24926" x="6916738" y="5230813"/>
          <p14:tracePt t="24936" x="6929438" y="5168900"/>
          <p14:tracePt t="24942" x="6954838" y="5092700"/>
          <p14:tracePt t="24950" x="6992938" y="5030788"/>
          <p14:tracePt t="24960" x="7029450" y="4968875"/>
          <p14:tracePt t="24968" x="7067550" y="4918075"/>
          <p14:tracePt t="24975" x="7067550" y="4892675"/>
          <p14:tracePt t="24984" x="7080250" y="4868863"/>
          <p14:tracePt t="24993" x="7118350" y="4830763"/>
          <p14:tracePt t="25000" x="7129463" y="4792663"/>
          <p14:tracePt t="25007" x="7167563" y="4730750"/>
          <p14:tracePt t="25014" x="7192963" y="4705350"/>
          <p14:tracePt t="25023" x="7229475" y="4667250"/>
          <p14:tracePt t="25031" x="7267575" y="4618038"/>
          <p14:tracePt t="25039" x="7280275" y="4567238"/>
          <p14:tracePt t="25046" x="7305675" y="4554538"/>
          <p14:tracePt t="25055" x="7342188" y="4518025"/>
          <p14:tracePt t="25063" x="7380288" y="4492625"/>
          <p14:tracePt t="25072" x="7405688" y="4467225"/>
          <p14:tracePt t="25079" x="7442200" y="4454525"/>
          <p14:tracePt t="25088" x="7467600" y="4430713"/>
          <p14:tracePt t="25095" x="7518400" y="4418013"/>
          <p14:tracePt t="25104" x="7554913" y="4379913"/>
          <p14:tracePt t="25110" x="7580313" y="4379913"/>
          <p14:tracePt t="25120" x="7580313" y="4367213"/>
          <p14:tracePt t="25126" x="7593013" y="4367213"/>
          <p14:tracePt t="25142" x="7605713" y="4367213"/>
          <p14:tracePt t="25464" x="7593013" y="4367213"/>
          <p14:tracePt t="25488" x="7580313" y="4367213"/>
          <p14:tracePt t="25791" x="7567613" y="4367213"/>
          <p14:tracePt t="25880" x="7554913" y="4367213"/>
          <p14:tracePt t="26199" x="7542213" y="4367213"/>
          <p14:tracePt t="26215" x="7518400" y="4367213"/>
          <p14:tracePt t="26455" x="7542213" y="4379913"/>
          <p14:tracePt t="26463" x="7642225" y="4430713"/>
          <p14:tracePt t="26472" x="7680325" y="4454525"/>
          <p14:tracePt t="26480" x="7754938" y="4479925"/>
          <p14:tracePt t="26489" x="7818438" y="4518025"/>
          <p14:tracePt t="26494" x="7893050" y="4567238"/>
          <p14:tracePt t="26504" x="7918450" y="4579938"/>
          <p14:tracePt t="26510" x="7954963" y="4605338"/>
          <p14:tracePt t="26520" x="7980363" y="4618038"/>
          <p14:tracePt t="26526" x="8031163" y="4656138"/>
          <p14:tracePt t="26535" x="8043863" y="4692650"/>
          <p14:tracePt t="26542" x="8054975" y="4705350"/>
          <p14:tracePt t="26550" x="8080375" y="4730750"/>
          <p14:tracePt t="26559" x="8105775" y="4743450"/>
          <p14:tracePt t="26566" x="8131175" y="4768850"/>
          <p14:tracePt t="26575" x="8131175" y="4779963"/>
          <p14:tracePt t="26582" x="8143875" y="4805363"/>
          <p14:tracePt t="26591" x="8156575" y="4830763"/>
          <p14:tracePt t="26599" x="8167688" y="4843463"/>
          <p14:tracePt t="26607" x="8180388" y="4856163"/>
          <p14:tracePt t="26615" x="8193088" y="4879975"/>
          <p14:tracePt t="26622" x="8205788" y="4892675"/>
          <p14:tracePt t="26630" x="8218488" y="4905375"/>
          <p14:tracePt t="26638" x="8243888" y="4918075"/>
          <p14:tracePt t="26646" x="8243888" y="4930775"/>
          <p14:tracePt t="26662" x="8256588" y="4943475"/>
          <p14:tracePt t="26670" x="8267700" y="4943475"/>
          <p14:tracePt t="26687" x="8267700" y="4956175"/>
          <p14:tracePt t="26695" x="8280400" y="4956175"/>
          <p14:tracePt t="26704" x="8293100" y="4968875"/>
          <p14:tracePt t="26711" x="8305800" y="4968875"/>
          <p14:tracePt t="26722" x="8318500" y="4981575"/>
          <p14:tracePt t="26728" x="8318500" y="4992688"/>
          <p14:tracePt t="26737" x="8343900" y="5005388"/>
          <p14:tracePt t="26744" x="8356600" y="5030788"/>
          <p14:tracePt t="26752" x="8356600" y="5043488"/>
          <p14:tracePt t="26759" x="8393113" y="5068888"/>
          <p14:tracePt t="26768" x="8405813" y="5092700"/>
          <p14:tracePt t="26775" x="8418513" y="5105400"/>
          <p14:tracePt t="26784" x="8418513" y="5130800"/>
          <p14:tracePt t="26791" x="8443913" y="5143500"/>
          <p14:tracePt t="26799" x="8456613" y="5156200"/>
          <p14:tracePt t="26807" x="8456613" y="5168900"/>
          <p14:tracePt t="26815" x="8456613" y="5181600"/>
          <p14:tracePt t="26855" x="8469313" y="5181600"/>
          <p14:tracePt t="26879" x="8469313" y="5194300"/>
          <p14:tracePt t="26887" x="8469313" y="5205413"/>
          <p14:tracePt t="26895" x="8518525" y="5243513"/>
          <p14:tracePt t="26903" x="8531225" y="5294313"/>
          <p14:tracePt t="26911" x="8580438" y="5368925"/>
          <p14:tracePt t="26921" x="8605838" y="5407025"/>
          <p14:tracePt t="26927" x="8631238" y="5418138"/>
          <p14:tracePt t="26936" x="8631238" y="5443538"/>
          <p14:tracePt t="26951" x="8643938" y="5443538"/>
          <p14:tracePt t="27296" x="8631238" y="5443538"/>
          <p14:tracePt t="27606" x="8605838" y="5443538"/>
          <p14:tracePt t="27960" x="8593138" y="5443538"/>
          <p14:tracePt t="28008" x="8580438" y="5443538"/>
          <p14:tracePt t="28295" x="8569325" y="5443538"/>
          <p14:tracePt t="28375" x="8531225" y="5530850"/>
          <p14:tracePt t="28384" x="8531225" y="5543550"/>
          <p14:tracePt t="28391" x="8531225" y="5556250"/>
          <p14:tracePt t="28407" x="8531225" y="5568950"/>
          <p14:tracePt t="28721" x="8493125" y="5643563"/>
          <p14:tracePt t="28727" x="8469313" y="5719763"/>
          <p14:tracePt t="28737" x="8469313" y="5768975"/>
          <p14:tracePt t="28743" x="8431213" y="5843588"/>
          <p14:tracePt t="28751" x="8405813" y="5945188"/>
          <p14:tracePt t="28759" x="8356600" y="6045200"/>
          <p14:tracePt t="28767" x="8293100" y="6132513"/>
          <p14:tracePt t="28775" x="8256588" y="6232525"/>
          <p14:tracePt t="28783" x="8205788" y="6307138"/>
          <p14:tracePt t="28791" x="8156575" y="6381750"/>
          <p14:tracePt t="28799" x="8105775" y="6457950"/>
          <p14:tracePt t="28807" x="8067675" y="6519863"/>
          <p14:tracePt t="28816" x="8031163" y="6557963"/>
          <p14:tracePt t="28824" x="8031163" y="6583363"/>
          <p14:tracePt t="28831" x="8005763" y="6607175"/>
          <p14:tracePt t="28847" x="7993063" y="6632575"/>
          <p14:tracePt t="28863" x="7967663" y="6645275"/>
          <p14:tracePt t="28872" x="7967663" y="6657975"/>
          <p14:tracePt t="28889" x="7931150" y="6696075"/>
          <p14:tracePt t="28895" x="7918450" y="6696075"/>
          <p14:tracePt t="28904" x="7893050" y="6732588"/>
          <p14:tracePt t="28921" x="7867650" y="6732588"/>
          <p14:tracePt t="29095" x="7854950" y="6719888"/>
          <p14:tracePt t="29104" x="7831138" y="6683375"/>
          <p14:tracePt t="29111" x="7818438" y="6670675"/>
          <p14:tracePt t="29120" x="7793038" y="6632575"/>
          <p14:tracePt t="29127" x="7793038" y="6607175"/>
          <p14:tracePt t="29137" x="7754938" y="6594475"/>
          <p14:tracePt t="29143" x="7754938" y="6583363"/>
          <p14:tracePt t="29439" x="7742238" y="6583363"/>
          <p14:tracePt t="29736" x="7718425" y="6583363"/>
          <p14:tracePt t="30304" x="7705725" y="6583363"/>
          <p14:tracePt t="30383" x="7605713" y="6545263"/>
          <p14:tracePt t="30392" x="7454900" y="6507163"/>
          <p14:tracePt t="30400" x="7354888" y="6470650"/>
          <p14:tracePt t="30407" x="7254875" y="6457950"/>
          <p14:tracePt t="30415" x="7129463" y="6432550"/>
          <p14:tracePt t="30425" x="6980238" y="6407150"/>
          <p14:tracePt t="30432" x="6829425" y="6381750"/>
          <p14:tracePt t="30442" x="6742113" y="6357938"/>
          <p14:tracePt t="30448" x="6642100" y="6345238"/>
          <p14:tracePt t="30456" x="6567488" y="6332538"/>
          <p14:tracePt t="30463" x="6516688" y="6319838"/>
          <p14:tracePt t="30473" x="6429375" y="6319838"/>
          <p14:tracePt t="30479" x="6367463" y="6294438"/>
          <p14:tracePt t="30488" x="6329363" y="6281738"/>
          <p14:tracePt t="30495" x="6280150" y="6269038"/>
          <p14:tracePt t="30505" x="6242050" y="6257925"/>
          <p14:tracePt t="30511" x="6180138" y="6245225"/>
          <p14:tracePt t="30521" x="6129338" y="6232525"/>
          <p14:tracePt t="30527" x="6067425" y="6207125"/>
          <p14:tracePt t="30535" x="6003925" y="6181725"/>
          <p14:tracePt t="30543" x="5942013" y="6169025"/>
          <p14:tracePt t="30551" x="5842000" y="6145213"/>
          <p14:tracePt t="30559" x="5767388" y="6119813"/>
          <p14:tracePt t="30567" x="5678488" y="6094413"/>
          <p14:tracePt t="30575" x="5641975" y="6081713"/>
          <p14:tracePt t="30583" x="5616575" y="6081713"/>
          <p14:tracePt t="30591" x="5578475" y="6069013"/>
          <p14:tracePt t="30601" x="5565775" y="6056313"/>
          <p14:tracePt t="30607" x="5529263" y="6056313"/>
          <p14:tracePt t="30655" x="5516563" y="6045200"/>
          <p14:tracePt t="30663" x="5491163" y="6032500"/>
          <p14:tracePt t="30672" x="5465763" y="6019800"/>
          <p14:tracePt t="30680" x="5454650" y="5994400"/>
          <p14:tracePt t="30695" x="5429250" y="5969000"/>
          <p14:tracePt t="30705" x="5391150" y="5945188"/>
          <p14:tracePt t="30711" x="5365750" y="5919788"/>
          <p14:tracePt t="30720" x="5341938" y="5907088"/>
          <p14:tracePt t="30727" x="5291138" y="5881688"/>
          <p14:tracePt t="30735" x="5265738" y="5868988"/>
          <p14:tracePt t="30743" x="5265738" y="5856288"/>
          <p14:tracePt t="30751" x="5241925" y="5843588"/>
          <p14:tracePt t="30759" x="5241925" y="5832475"/>
          <p14:tracePt t="30767" x="5216525" y="5832475"/>
          <p14:tracePt t="30775" x="5216525" y="5819775"/>
          <p14:tracePt t="30832" x="5216525" y="5807075"/>
          <p14:tracePt t="30839" x="5216525" y="5794375"/>
          <p14:tracePt t="30847" x="5191125" y="5756275"/>
          <p14:tracePt t="30856" x="5191125" y="5732463"/>
          <p14:tracePt t="30863" x="5191125" y="5719763"/>
          <p14:tracePt t="30872" x="5165725" y="5694363"/>
          <p14:tracePt t="30890" x="5165725" y="5681663"/>
          <p14:tracePt t="30905" x="5165725" y="5668963"/>
          <p14:tracePt t="30920" x="5165725" y="5656263"/>
          <p14:tracePt t="31167" x="5165725" y="5643563"/>
          <p14:tracePt t="31527" x="5165725" y="5630863"/>
          <p14:tracePt t="32216" x="5153025" y="5630863"/>
          <p14:tracePt t="32223" x="5153025" y="5619750"/>
          <p14:tracePt t="32305" x="5141913" y="5619750"/>
          <p14:tracePt t="32521" x="5278438" y="5418138"/>
          <p14:tracePt t="32527" x="5465763" y="5205413"/>
          <p14:tracePt t="32535" x="5641975" y="5018088"/>
          <p14:tracePt t="32542" x="5741988" y="4905375"/>
          <p14:tracePt t="32550" x="5854700" y="4792663"/>
          <p14:tracePt t="32558" x="5978525" y="4718050"/>
          <p14:tracePt t="32566" x="6067425" y="4656138"/>
          <p14:tracePt t="32574" x="6116638" y="4605338"/>
          <p14:tracePt t="32582" x="6142038" y="4579938"/>
          <p14:tracePt t="32590" x="6167438" y="4543425"/>
          <p14:tracePt t="32598" x="6180138" y="4530725"/>
          <p14:tracePt t="32606" x="6216650" y="4505325"/>
          <p14:tracePt t="32614" x="6242050" y="4492625"/>
          <p14:tracePt t="32622" x="6254750" y="4467225"/>
          <p14:tracePt t="32630" x="6267450" y="4454525"/>
          <p14:tracePt t="32638" x="6280150" y="4443413"/>
          <p14:tracePt t="32646" x="6291263" y="4430713"/>
          <p14:tracePt t="32655" x="6303963" y="4418013"/>
          <p14:tracePt t="32663" x="6316663" y="4405313"/>
          <p14:tracePt t="32672" x="6329363" y="4392613"/>
          <p14:tracePt t="32688" x="6329363" y="4379913"/>
          <p14:tracePt t="32695" x="6342063" y="4379913"/>
          <p14:tracePt t="32704" x="6354763" y="4354513"/>
          <p14:tracePt t="32711" x="6367463" y="4354513"/>
          <p14:tracePt t="32721" x="6391275" y="4318000"/>
          <p14:tracePt t="32727" x="6416675" y="4318000"/>
          <p14:tracePt t="32735" x="6429375" y="4305300"/>
          <p14:tracePt t="32744" x="6442075" y="4292600"/>
          <p14:tracePt t="32775" x="6454775" y="4292600"/>
          <p14:tracePt t="32807" x="6454775" y="4279900"/>
          <p14:tracePt t="33024" x="6454775" y="4305300"/>
          <p14:tracePt t="33032" x="6454775" y="4330700"/>
          <p14:tracePt t="33040" x="6454775" y="4341813"/>
          <p14:tracePt t="33447" x="6454775" y="4330700"/>
          <p14:tracePt t="33735" x="6442075" y="4318000"/>
          <p14:tracePt t="33768" x="6442075" y="4305300"/>
          <p14:tracePt t="33808" x="6442075" y="4292600"/>
          <p14:tracePt t="34031" x="6442075" y="4279900"/>
          <p14:tracePt t="34079" x="6442075" y="4267200"/>
          <p14:tracePt t="34359" x="6442075" y="4254500"/>
          <p14:tracePt t="34511" x="6442075" y="4241800"/>
          <p14:tracePt t="34721" x="6442075" y="4230688"/>
          <p14:tracePt t="34800" x="6442075" y="4217988"/>
          <p14:tracePt t="35071" x="6442075" y="4205288"/>
          <p14:tracePt t="35455" x="6429375" y="4205288"/>
          <p14:tracePt t="35543" x="6429375" y="4192588"/>
          <p14:tracePt t="35567" x="6429375" y="4179888"/>
          <p14:tracePt t="35862" x="6429375" y="4167188"/>
          <p14:tracePt t="35879" x="6429375" y="4154488"/>
          <p14:tracePt t="36208" x="6416675" y="4154488"/>
          <p14:tracePt t="36664" x="6567488" y="4041775"/>
          <p14:tracePt t="36671" x="7005638" y="3916363"/>
          <p14:tracePt t="36680" x="7480300" y="3803650"/>
          <p14:tracePt t="36688" x="7854950" y="3703638"/>
          <p14:tracePt t="36695" x="8267700" y="3567113"/>
          <p14:tracePt t="36706" x="8769350" y="34544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in Pictures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770" y="990601"/>
            <a:ext cx="2895600" cy="2895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H(A) = -7</a:t>
            </a:r>
          </a:p>
          <a:p>
            <a:pPr marL="0" indent="0">
              <a:buNone/>
            </a:pPr>
            <a:r>
              <a:rPr lang="en-US" sz="2000" dirty="0"/>
              <a:t>H(B) = -1</a:t>
            </a:r>
          </a:p>
          <a:p>
            <a:pPr marL="0" indent="0">
              <a:buNone/>
            </a:pPr>
            <a:r>
              <a:rPr lang="en-US" sz="2000" dirty="0"/>
              <a:t>H(C) = 0</a:t>
            </a:r>
          </a:p>
          <a:p>
            <a:pPr marL="0" indent="0">
              <a:buNone/>
            </a:pPr>
            <a:r>
              <a:rPr lang="en-US" sz="2000" dirty="0"/>
              <a:t>H(D) = -3</a:t>
            </a:r>
          </a:p>
          <a:p>
            <a:pPr marL="0" indent="0">
              <a:buNone/>
            </a:pPr>
            <a:r>
              <a:rPr lang="en-US" sz="2000" dirty="0"/>
              <a:t>H(E) = -9</a:t>
            </a:r>
          </a:p>
          <a:p>
            <a:pPr marL="0" indent="0">
              <a:buNone/>
            </a:pPr>
            <a:r>
              <a:rPr lang="en-US" sz="2000" dirty="0"/>
              <a:t>H(F) = -5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95400" y="3200400"/>
            <a:ext cx="3962400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251018" y="3238500"/>
            <a:ext cx="2597582" cy="190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72000" y="1074420"/>
            <a:ext cx="679018" cy="2125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58" y="1285876"/>
            <a:ext cx="3268142" cy="2084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86200"/>
            <a:ext cx="4038600" cy="26095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6B2385F-A1C1-49BA-8F1F-9AF817F05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07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7"/>
    </mc:Choice>
    <mc:Fallback xmlns="">
      <p:transition spd="slow" advTm="40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52" x="8905875" y="3629025"/>
          <p14:tracePt t="1659" x="8805863" y="3654425"/>
          <p14:tracePt t="1669" x="8731250" y="3667125"/>
          <p14:tracePt t="1675" x="8631238" y="3692525"/>
          <p14:tracePt t="1684" x="8593138" y="3703638"/>
          <p14:tracePt t="1692" x="8543925" y="3716338"/>
          <p14:tracePt t="1701" x="8480425" y="3716338"/>
          <p14:tracePt t="1707" x="8456613" y="3729038"/>
          <p14:tracePt t="1719" x="8405813" y="3741738"/>
          <p14:tracePt t="1723" x="8331200" y="3754438"/>
          <p14:tracePt t="1731" x="8305800" y="3767138"/>
          <p14:tracePt t="1738" x="8256588" y="3767138"/>
          <p14:tracePt t="1747" x="8231188" y="3792538"/>
          <p14:tracePt t="1755" x="8193088" y="3803650"/>
          <p14:tracePt t="1762" x="8118475" y="3841750"/>
          <p14:tracePt t="1771" x="8043863" y="3854450"/>
          <p14:tracePt t="1779" x="7993063" y="3867150"/>
          <p14:tracePt t="1787" x="7918450" y="3916363"/>
          <p14:tracePt t="1794" x="7805738" y="3954463"/>
          <p14:tracePt t="1802" x="7718425" y="3979863"/>
          <p14:tracePt t="1811" x="7680325" y="3992563"/>
          <p14:tracePt t="1819" x="7642225" y="4029075"/>
          <p14:tracePt t="1826" x="7593013" y="4041775"/>
          <p14:tracePt t="1835" x="7542213" y="4067175"/>
          <p14:tracePt t="1842" x="7505700" y="4079875"/>
          <p14:tracePt t="1852" x="7480300" y="4092575"/>
          <p14:tracePt t="1858" x="7418388" y="4129088"/>
          <p14:tracePt t="1867" x="7367588" y="4154488"/>
          <p14:tracePt t="1889" x="7254875" y="4192588"/>
          <p14:tracePt t="1891" x="7205663" y="4217988"/>
          <p14:tracePt t="1902" x="7167563" y="4241800"/>
          <p14:tracePt t="1907" x="7142163" y="4254500"/>
          <p14:tracePt t="1917" x="7105650" y="4279900"/>
          <p14:tracePt t="1923" x="7067550" y="4292600"/>
          <p14:tracePt t="1932" x="7016750" y="4305300"/>
          <p14:tracePt t="1939" x="6967538" y="4330700"/>
          <p14:tracePt t="1948" x="6905625" y="4354513"/>
          <p14:tracePt t="1955" x="6816725" y="4392613"/>
          <p14:tracePt t="1963" x="6754813" y="4418013"/>
          <p14:tracePt t="1976" x="6716713" y="4430713"/>
          <p14:tracePt t="1978" x="6680200" y="4443413"/>
          <p14:tracePt t="1986" x="6667500" y="4467225"/>
          <p14:tracePt t="1994" x="6616700" y="4467225"/>
          <p14:tracePt t="2002" x="6592888" y="4467225"/>
          <p14:tracePt t="2011" x="6554788" y="4492625"/>
          <p14:tracePt t="2020" x="6554788" y="4505325"/>
          <p14:tracePt t="2027" x="6516688" y="4505325"/>
          <p14:tracePt t="2036" x="6467475" y="4505325"/>
          <p14:tracePt t="2043" x="6429375" y="4518025"/>
          <p14:tracePt t="2053" x="6391275" y="4518025"/>
          <p14:tracePt t="2060" x="6342063" y="4530725"/>
          <p14:tracePt t="2069" x="6280150" y="4554538"/>
          <p14:tracePt t="2075" x="6229350" y="4554538"/>
          <p14:tracePt t="2083" x="6191250" y="4554538"/>
          <p14:tracePt t="2091" x="6129338" y="4554538"/>
          <p14:tracePt t="2100" x="6091238" y="4554538"/>
          <p14:tracePt t="2107" x="6029325" y="4554538"/>
          <p14:tracePt t="2117" x="5954713" y="4554538"/>
          <p14:tracePt t="2122" x="5903913" y="4554538"/>
          <p14:tracePt t="2131" x="5867400" y="4554538"/>
          <p14:tracePt t="2139" x="5842000" y="4554538"/>
          <p14:tracePt t="2147" x="5829300" y="4554538"/>
          <p14:tracePt t="2235" x="5803900" y="4543425"/>
          <p14:tracePt t="2244" x="5767388" y="4518025"/>
          <p14:tracePt t="2251" x="5741988" y="4492625"/>
          <p14:tracePt t="2259" x="5729288" y="4479925"/>
          <p14:tracePt t="2268" x="5729288" y="4467225"/>
          <p14:tracePt t="2275" x="5703888" y="4454525"/>
          <p14:tracePt t="2284" x="5691188" y="4454525"/>
          <p14:tracePt t="2338" x="5691188" y="4443413"/>
          <p14:tracePt t="2346" x="5703888" y="4392613"/>
          <p14:tracePt t="2354" x="5703888" y="4354513"/>
          <p14:tracePt t="2362" x="5703888" y="4318000"/>
          <p14:tracePt t="2370" x="5703888" y="4279900"/>
          <p14:tracePt t="2378" x="5703888" y="4241800"/>
          <p14:tracePt t="2386" x="5703888" y="4192588"/>
          <p14:tracePt t="2395" x="5703888" y="4154488"/>
          <p14:tracePt t="2403" x="5703888" y="4117975"/>
          <p14:tracePt t="2411" x="5703888" y="4092575"/>
          <p14:tracePt t="2419" x="5703888" y="4054475"/>
          <p14:tracePt t="2427" x="5729288" y="4041775"/>
          <p14:tracePt t="2435" x="5729288" y="4005263"/>
          <p14:tracePt t="2442" x="5729288" y="3979863"/>
          <p14:tracePt t="2452" x="5729288" y="3941763"/>
          <p14:tracePt t="2458" x="5729288" y="3905250"/>
          <p14:tracePt t="2468" x="5729288" y="3867150"/>
          <p14:tracePt t="2475" x="5729288" y="3816350"/>
          <p14:tracePt t="2485" x="5729288" y="3779838"/>
          <p14:tracePt t="2491" x="5729288" y="3741738"/>
          <p14:tracePt t="2501" x="5729288" y="3692525"/>
          <p14:tracePt t="2507" x="5729288" y="3641725"/>
          <p14:tracePt t="2517" x="5729288" y="3590925"/>
          <p14:tracePt t="2523" x="5729288" y="3554413"/>
          <p14:tracePt t="2531" x="5716588" y="3479800"/>
          <p14:tracePt t="2539" x="5716588" y="3429000"/>
          <p14:tracePt t="2547" x="5716588" y="3378200"/>
          <p14:tracePt t="2555" x="5716588" y="3328988"/>
          <p14:tracePt t="2562" x="5716588" y="3278188"/>
          <p14:tracePt t="2571" x="5691188" y="3241675"/>
          <p14:tracePt t="2579" x="5691188" y="3190875"/>
          <p14:tracePt t="2587" x="5691188" y="3154363"/>
          <p14:tracePt t="2594" x="5691188" y="3116263"/>
          <p14:tracePt t="2603" x="5691188" y="3078163"/>
          <p14:tracePt t="2611" x="5691188" y="3041650"/>
          <p14:tracePt t="2618" x="5691188" y="3028950"/>
          <p14:tracePt t="2627" x="5665788" y="2990850"/>
          <p14:tracePt t="2634" x="5665788" y="2965450"/>
          <p14:tracePt t="2643" x="5654675" y="2941638"/>
          <p14:tracePt t="2651" x="5654675" y="2903538"/>
          <p14:tracePt t="2658" x="5654675" y="2865438"/>
          <p14:tracePt t="2667" x="5641975" y="2840038"/>
          <p14:tracePt t="2675" x="5629275" y="2803525"/>
          <p14:tracePt t="2684" x="5629275" y="2765425"/>
          <p14:tracePt t="2691" x="5616575" y="2740025"/>
          <p14:tracePt t="2700" x="5616575" y="2716213"/>
          <p14:tracePt t="2707" x="5591175" y="2678113"/>
          <p14:tracePt t="2717" x="5591175" y="2640013"/>
          <p14:tracePt t="2722" x="5578475" y="2603500"/>
          <p14:tracePt t="2731" x="5578475" y="2565400"/>
          <p14:tracePt t="2739" x="5565775" y="2527300"/>
          <p14:tracePt t="2747" x="5565775" y="2490788"/>
          <p14:tracePt t="2755" x="5554663" y="2452688"/>
          <p14:tracePt t="2762" x="5554663" y="2427288"/>
          <p14:tracePt t="2771" x="5541963" y="2403475"/>
          <p14:tracePt t="2780" x="5529263" y="2352675"/>
          <p14:tracePt t="2786" x="5529263" y="2327275"/>
          <p14:tracePt t="2794" x="5516563" y="2303463"/>
          <p14:tracePt t="2811" x="5503863" y="2278063"/>
          <p14:tracePt t="2818" x="5503863" y="2265363"/>
          <p14:tracePt t="2827" x="5503863" y="2252663"/>
          <p14:tracePt t="2842" x="5503863" y="2239963"/>
          <p14:tracePt t="2867" x="5503863" y="2227263"/>
          <p14:tracePt t="3235" x="5503863" y="2252663"/>
          <p14:tracePt t="3243" x="5554663" y="2352675"/>
          <p14:tracePt t="3252" x="5578475" y="2427288"/>
          <p14:tracePt t="3259" x="5616575" y="2503488"/>
          <p14:tracePt t="3269" x="5654675" y="2590800"/>
          <p14:tracePt t="3275" x="5691188" y="2690813"/>
          <p14:tracePt t="3284" x="5729288" y="2790825"/>
          <p14:tracePt t="3292" x="5767388" y="2878138"/>
          <p14:tracePt t="3301" x="5791200" y="2941638"/>
          <p14:tracePt t="3307" x="5816600" y="3028950"/>
          <p14:tracePt t="3315" x="5842000" y="3103563"/>
          <p14:tracePt t="3323" x="5854700" y="3190875"/>
          <p14:tracePt t="3331" x="5867400" y="3267075"/>
          <p14:tracePt t="3339" x="5891213" y="3290888"/>
          <p14:tracePt t="3347" x="5891213" y="3316288"/>
          <p14:tracePt t="3355" x="5891213" y="3341688"/>
          <p14:tracePt t="3363" x="5891213" y="3367088"/>
          <p14:tracePt t="3371" x="5903913" y="3390900"/>
          <p14:tracePt t="3379" x="5903913" y="3403600"/>
          <p14:tracePt t="3387" x="5916613" y="3416300"/>
          <p14:tracePt t="3403" x="5916613" y="3429000"/>
          <p14:tracePt t="3411" x="5916613" y="3441700"/>
          <p14:tracePt t="3420" x="5916613" y="3454400"/>
          <p14:tracePt t="3427" x="5916613" y="3467100"/>
          <p14:tracePt t="3435" x="5916613" y="3479800"/>
          <p14:tracePt t="3443" x="5916613" y="3490913"/>
          <p14:tracePt t="3452" x="5916613" y="3503613"/>
          <p14:tracePt t="5301" x="5903913" y="3503613"/>
          <p14:tracePt t="9515" x="5903913" y="3529013"/>
          <p14:tracePt t="9522" x="5854700" y="3603625"/>
          <p14:tracePt t="9530" x="5829300" y="3667125"/>
          <p14:tracePt t="9538" x="5816600" y="3703638"/>
          <p14:tracePt t="9546" x="5778500" y="3767138"/>
          <p14:tracePt t="9554" x="5716588" y="3829050"/>
          <p14:tracePt t="9562" x="5691188" y="3892550"/>
          <p14:tracePt t="9570" x="5665788" y="3941763"/>
          <p14:tracePt t="9578" x="5654675" y="3967163"/>
          <p14:tracePt t="9586" x="5616575" y="4005263"/>
          <p14:tracePt t="9594" x="5603875" y="4029075"/>
          <p14:tracePt t="9602" x="5565775" y="4067175"/>
          <p14:tracePt t="9611" x="5529263" y="4092575"/>
          <p14:tracePt t="9619" x="5503863" y="4117975"/>
          <p14:tracePt t="9626" x="5465763" y="4141788"/>
          <p14:tracePt t="9635" x="5403850" y="4167188"/>
          <p14:tracePt t="9642" x="5329238" y="4217988"/>
          <p14:tracePt t="9652" x="5241925" y="4305300"/>
          <p14:tracePt t="9658" x="5103813" y="4367213"/>
          <p14:tracePt t="9666" x="4991100" y="4418013"/>
          <p14:tracePt t="9675" x="4865688" y="4467225"/>
          <p14:tracePt t="9683" x="4752975" y="4530725"/>
          <p14:tracePt t="9691" x="4652963" y="4579938"/>
          <p14:tracePt t="9699" x="4565650" y="4618038"/>
          <p14:tracePt t="9706" x="4491038" y="4656138"/>
          <p14:tracePt t="9715" x="4452938" y="4679950"/>
          <p14:tracePt t="9723" x="4440238" y="4679950"/>
          <p14:tracePt t="9730" x="4403725" y="4705350"/>
          <p14:tracePt t="9738" x="4378325" y="4705350"/>
          <p14:tracePt t="9746" x="4365625" y="4730750"/>
          <p14:tracePt t="9754" x="4352925" y="4730750"/>
          <p14:tracePt t="9762" x="4327525" y="4743450"/>
          <p14:tracePt t="9771" x="4278313" y="4756150"/>
          <p14:tracePt t="9778" x="4214813" y="4779963"/>
          <p14:tracePt t="9786" x="4203700" y="4792663"/>
          <p14:tracePt t="9794" x="4178300" y="4805363"/>
          <p14:tracePt t="9802" x="4152900" y="4818063"/>
          <p14:tracePt t="9810" x="4103688" y="4830763"/>
          <p14:tracePt t="9819" x="4040188" y="4843463"/>
          <p14:tracePt t="9826" x="3990975" y="4856163"/>
          <p14:tracePt t="9834" x="3914775" y="4856163"/>
          <p14:tracePt t="9842" x="3902075" y="4856163"/>
          <p14:tracePt t="9851" x="3878263" y="4856163"/>
          <p14:tracePt t="9858" x="3840163" y="4856163"/>
          <p14:tracePt t="9866" x="3827463" y="4856163"/>
          <p14:tracePt t="9874" x="3802063" y="4856163"/>
          <p14:tracePt t="9885" x="3778250" y="4856163"/>
          <p14:tracePt t="9890" x="3752850" y="4879975"/>
          <p14:tracePt t="9898" x="3740150" y="4879975"/>
          <p14:tracePt t="9906" x="3714750" y="4879975"/>
          <p14:tracePt t="9915" x="3702050" y="4892675"/>
          <p14:tracePt t="9922" x="3689350" y="4905375"/>
          <p14:tracePt t="9931" x="3665538" y="4930775"/>
          <p14:tracePt t="9939" x="3640138" y="4956175"/>
          <p14:tracePt t="9947" x="3602038" y="4981575"/>
          <p14:tracePt t="9954" x="3552825" y="5005388"/>
          <p14:tracePt t="9962" x="3527425" y="5030788"/>
          <p14:tracePt t="9970" x="3514725" y="5043488"/>
          <p14:tracePt t="9978" x="3502025" y="5056188"/>
          <p14:tracePt t="9986" x="3489325" y="5068888"/>
          <p14:tracePt t="10115" x="3440113" y="5068888"/>
          <p14:tracePt t="10123" x="3402013" y="5068888"/>
          <p14:tracePt t="10131" x="3376613" y="5068888"/>
          <p14:tracePt t="10139" x="3376613" y="5081588"/>
          <p14:tracePt t="10147" x="3352800" y="5081588"/>
          <p14:tracePt t="10155" x="3340100" y="5092700"/>
          <p14:tracePt t="10171" x="3327400" y="5118100"/>
          <p14:tracePt t="10179" x="3327400" y="5130800"/>
          <p14:tracePt t="10186" x="3327400" y="5143500"/>
          <p14:tracePt t="10195" x="3327400" y="5156200"/>
          <p14:tracePt t="10203" x="3340100" y="5156200"/>
          <p14:tracePt t="10212" x="3352800" y="5168900"/>
          <p14:tracePt t="10219" x="3365500" y="5181600"/>
          <p14:tracePt t="10226" x="3376613" y="5181600"/>
          <p14:tracePt t="10235" x="3376613" y="5194300"/>
          <p14:tracePt t="10243" x="3414713" y="5194300"/>
          <p14:tracePt t="10252" x="3478213" y="5230813"/>
          <p14:tracePt t="10258" x="3578225" y="5243513"/>
          <p14:tracePt t="10267" x="3678238" y="5268913"/>
          <p14:tracePt t="10275" x="3814763" y="5305425"/>
          <p14:tracePt t="10283" x="3952875" y="5318125"/>
          <p14:tracePt t="10291" x="4052888" y="5343525"/>
          <p14:tracePt t="10299" x="4127500" y="5356225"/>
          <p14:tracePt t="10306" x="4214813" y="5368925"/>
          <p14:tracePt t="10314" x="4265613" y="5368925"/>
          <p14:tracePt t="10322" x="4303713" y="5368925"/>
          <p14:tracePt t="10339" x="4314825" y="5368925"/>
          <p14:tracePt t="10403" x="4314825" y="5330825"/>
          <p14:tracePt t="10412" x="4314825" y="5268913"/>
          <p14:tracePt t="10420" x="4327525" y="5205413"/>
          <p14:tracePt t="10427" x="4352925" y="5156200"/>
          <p14:tracePt t="10436" x="4352925" y="5081588"/>
          <p14:tracePt t="10443" x="4352925" y="5030788"/>
          <p14:tracePt t="10452" x="4352925" y="4981575"/>
          <p14:tracePt t="10459" x="4327525" y="4905375"/>
          <p14:tracePt t="10467" x="4327525" y="4843463"/>
          <p14:tracePt t="10475" x="4303713" y="4768850"/>
          <p14:tracePt t="10485" x="4265613" y="4692650"/>
          <p14:tracePt t="10490" x="4252913" y="4656138"/>
          <p14:tracePt t="10500" x="4214813" y="4592638"/>
          <p14:tracePt t="10507" x="4178300" y="4518025"/>
          <p14:tracePt t="10515" x="4152900" y="4492625"/>
          <p14:tracePt t="10522" x="4103688" y="4454525"/>
          <p14:tracePt t="10531" x="4090988" y="4454525"/>
          <p14:tracePt t="10539" x="4052888" y="4430713"/>
          <p14:tracePt t="10547" x="4040188" y="4430713"/>
          <p14:tracePt t="10555" x="4014788" y="4430713"/>
          <p14:tracePt t="10563" x="4002088" y="4418013"/>
          <p14:tracePt t="10571" x="3978275" y="4418013"/>
          <p14:tracePt t="10579" x="3940175" y="4418013"/>
          <p14:tracePt t="10587" x="3914775" y="4443413"/>
          <p14:tracePt t="10594" x="3878263" y="4467225"/>
          <p14:tracePt t="10603" x="3865563" y="4505325"/>
          <p14:tracePt t="10611" x="3852863" y="4543425"/>
          <p14:tracePt t="10620" x="3852863" y="4554538"/>
          <p14:tracePt t="10627" x="3852863" y="4579938"/>
          <p14:tracePt t="10636" x="3878263" y="4618038"/>
          <p14:tracePt t="10643" x="3952875" y="4667250"/>
          <p14:tracePt t="10652" x="4027488" y="4718050"/>
          <p14:tracePt t="10659" x="4178300" y="4792663"/>
          <p14:tracePt t="10667" x="4314825" y="4879975"/>
          <p14:tracePt t="10675" x="4540250" y="4918075"/>
          <p14:tracePt t="10684" x="4691063" y="4981575"/>
          <p14:tracePt t="10691" x="4791075" y="5018088"/>
          <p14:tracePt t="10700" x="4903788" y="5056188"/>
          <p14:tracePt t="10707" x="4953000" y="5081588"/>
          <p14:tracePt t="10715" x="4978400" y="5092700"/>
          <p14:tracePt t="10730" x="4991100" y="5105400"/>
          <p14:tracePt t="10739" x="4991100" y="5118100"/>
          <p14:tracePt t="10747" x="4991100" y="5130800"/>
          <p14:tracePt t="10755" x="4991100" y="5143500"/>
          <p14:tracePt t="10762" x="4991100" y="5194300"/>
          <p14:tracePt t="10771" x="4991100" y="5230813"/>
          <p14:tracePt t="10779" x="4991100" y="5268913"/>
          <p14:tracePt t="10787" x="4991100" y="5318125"/>
          <p14:tracePt t="10795" x="4978400" y="5381625"/>
          <p14:tracePt t="10803" x="4978400" y="5407025"/>
          <p14:tracePt t="10810" x="4953000" y="5456238"/>
          <p14:tracePt t="10820" x="4929188" y="5507038"/>
          <p14:tracePt t="10827" x="4878388" y="5543550"/>
          <p14:tracePt t="10836" x="4840288" y="5581650"/>
          <p14:tracePt t="10843" x="4803775" y="5630863"/>
          <p14:tracePt t="10853" x="4703763" y="5681663"/>
          <p14:tracePt t="10859" x="4627563" y="5719763"/>
          <p14:tracePt t="10867" x="4616450" y="5719763"/>
          <p14:tracePt t="10875" x="4540250" y="5719763"/>
          <p14:tracePt t="10887" x="4452938" y="5756275"/>
          <p14:tracePt t="10891" x="4378325" y="5756275"/>
          <p14:tracePt t="10899" x="4327525" y="5768975"/>
          <p14:tracePt t="10907" x="4303713" y="5768975"/>
          <p14:tracePt t="10923" x="4291013" y="5768975"/>
          <p14:tracePt t="10931" x="4265613" y="5768975"/>
          <p14:tracePt t="10939" x="4214813" y="5756275"/>
          <p14:tracePt t="10947" x="4165600" y="5719763"/>
          <p14:tracePt t="10954" x="4103688" y="5681663"/>
          <p14:tracePt t="10963" x="3990975" y="5630863"/>
          <p14:tracePt t="10971" x="3902075" y="5594350"/>
          <p14:tracePt t="10980" x="3802063" y="5518150"/>
          <p14:tracePt t="10987" x="3740150" y="5407025"/>
          <p14:tracePt t="10994" x="3678238" y="5318125"/>
          <p14:tracePt t="11003" x="3627438" y="5230813"/>
          <p14:tracePt t="11011" x="3602038" y="5143500"/>
          <p14:tracePt t="11020" x="3578225" y="5056188"/>
          <p14:tracePt t="11026" x="3578225" y="4968875"/>
          <p14:tracePt t="11035" x="3602038" y="4892675"/>
          <p14:tracePt t="11042" x="3678238" y="4830763"/>
          <p14:tracePt t="11051" x="3802063" y="4779963"/>
          <p14:tracePt t="11058" x="3940175" y="4718050"/>
          <p14:tracePt t="11067" x="4152900" y="4679950"/>
          <p14:tracePt t="11074" x="4440238" y="4643438"/>
          <p14:tracePt t="11083" x="4540250" y="4643438"/>
          <p14:tracePt t="11090" x="4752975" y="4656138"/>
          <p14:tracePt t="11098" x="4891088" y="4656138"/>
          <p14:tracePt t="11106" x="5003800" y="4667250"/>
          <p14:tracePt t="11114" x="5078413" y="4692650"/>
          <p14:tracePt t="11122" x="5129213" y="4718050"/>
          <p14:tracePt t="11130" x="5178425" y="4756150"/>
          <p14:tracePt t="11138" x="5241925" y="4792663"/>
          <p14:tracePt t="11146" x="5303838" y="4868863"/>
          <p14:tracePt t="11154" x="5365750" y="4930775"/>
          <p14:tracePt t="11162" x="5403850" y="5005388"/>
          <p14:tracePt t="11170" x="5429250" y="5068888"/>
          <p14:tracePt t="11178" x="5441950" y="5118100"/>
          <p14:tracePt t="11186" x="5465763" y="5156200"/>
          <p14:tracePt t="11194" x="5491163" y="5205413"/>
          <p14:tracePt t="11202" x="5491163" y="5230813"/>
          <p14:tracePt t="11210" x="5503863" y="5243513"/>
          <p14:tracePt t="11219" x="5529263" y="5281613"/>
          <p14:tracePt t="11226" x="5554663" y="5294313"/>
          <p14:tracePt t="11235" x="5616575" y="5330825"/>
          <p14:tracePt t="11242" x="5703888" y="5343525"/>
          <p14:tracePt t="11252" x="5791200" y="5356225"/>
          <p14:tracePt t="11259" x="5929313" y="5356225"/>
          <p14:tracePt t="11268" x="6078538" y="5356225"/>
          <p14:tracePt t="11275" x="6216650" y="5356225"/>
          <p14:tracePt t="11284" x="6380163" y="5330825"/>
          <p14:tracePt t="11291" x="6492875" y="5305425"/>
          <p14:tracePt t="11299" x="6567488" y="5268913"/>
          <p14:tracePt t="11307" x="6629400" y="5243513"/>
          <p14:tracePt t="11314" x="6704013" y="5218113"/>
          <p14:tracePt t="11323" x="6754813" y="5168900"/>
          <p14:tracePt t="11331" x="6792913" y="5105400"/>
          <p14:tracePt t="11339" x="6805613" y="5056188"/>
          <p14:tracePt t="11346" x="6805613" y="4968875"/>
          <p14:tracePt t="11354" x="6805613" y="4918075"/>
          <p14:tracePt t="11362" x="6792913" y="4843463"/>
          <p14:tracePt t="11371" x="6754813" y="4756150"/>
          <p14:tracePt t="11378" x="6716713" y="4656138"/>
          <p14:tracePt t="11386" x="6654800" y="4554538"/>
          <p14:tracePt t="11394" x="6542088" y="4430713"/>
          <p14:tracePt t="11402" x="6416675" y="4318000"/>
          <p14:tracePt t="11411" x="6280150" y="4205288"/>
          <p14:tracePt t="11419" x="6129338" y="4067175"/>
          <p14:tracePt t="11426" x="5929313" y="3967163"/>
          <p14:tracePt t="11436" x="5716588" y="3892550"/>
          <p14:tracePt t="11442" x="5403850" y="3767138"/>
          <p14:tracePt t="11452" x="5153025" y="3679825"/>
          <p14:tracePt t="11458" x="4916488" y="3616325"/>
          <p14:tracePt t="11470" x="4778375" y="3554413"/>
          <p14:tracePt t="11475" x="4540250" y="3529013"/>
          <p14:tracePt t="11486" x="4403725" y="3479800"/>
          <p14:tracePt t="11492" x="4214813" y="3454400"/>
          <p14:tracePt t="11499" x="4114800" y="3441700"/>
          <p14:tracePt t="11507" x="3990975" y="3416300"/>
          <p14:tracePt t="11516" x="3914775" y="3416300"/>
          <p14:tracePt t="11524" x="3827463" y="3416300"/>
          <p14:tracePt t="11531" x="3802063" y="3416300"/>
          <p14:tracePt t="11539" x="3765550" y="3416300"/>
          <p14:tracePt t="11546" x="3727450" y="3454400"/>
          <p14:tracePt t="11554" x="3702050" y="3516313"/>
          <p14:tracePt t="11562" x="3702050" y="3616325"/>
          <p14:tracePt t="11570" x="3702050" y="3729038"/>
          <p14:tracePt t="11578" x="3714750" y="3803650"/>
          <p14:tracePt t="11586" x="3727450" y="3905250"/>
          <p14:tracePt t="11594" x="3752850" y="3992563"/>
          <p14:tracePt t="11602" x="3765550" y="4079875"/>
          <p14:tracePt t="11610" x="3814763" y="4167188"/>
          <p14:tracePt t="11618" x="3840163" y="4241800"/>
          <p14:tracePt t="11626" x="3852863" y="4318000"/>
          <p14:tracePt t="11634" x="3865563" y="4392613"/>
          <p14:tracePt t="11642" x="3890963" y="4467225"/>
          <p14:tracePt t="11652" x="3902075" y="4530725"/>
          <p14:tracePt t="11658" x="3927475" y="4567238"/>
          <p14:tracePt t="11667" x="3940175" y="4605338"/>
          <p14:tracePt t="11674" x="3940175" y="4630738"/>
          <p14:tracePt t="11684" x="3940175" y="4643438"/>
          <p14:tracePt t="11690" x="3952875" y="4643438"/>
          <p14:tracePt t="11699" x="3952875" y="4656138"/>
          <p14:tracePt t="11722" x="3952875" y="4667250"/>
          <p14:tracePt t="11739" x="3914775" y="4667250"/>
          <p14:tracePt t="11746" x="3890963" y="4667250"/>
          <p14:tracePt t="11755" x="3865563" y="4667250"/>
          <p14:tracePt t="11762" x="3814763" y="4643438"/>
          <p14:tracePt t="11771" x="3714750" y="4605338"/>
          <p14:tracePt t="11778" x="3602038" y="4567238"/>
          <p14:tracePt t="11786" x="3514725" y="4505325"/>
          <p14:tracePt t="11794" x="3389313" y="4405313"/>
          <p14:tracePt t="11803" x="3214688" y="4267200"/>
          <p14:tracePt t="11811" x="3040063" y="4117975"/>
          <p14:tracePt t="11819" x="2901950" y="3954463"/>
          <p14:tracePt t="11826" x="2776538" y="3816350"/>
          <p14:tracePt t="11836" x="2714625" y="3692525"/>
          <p14:tracePt t="11842" x="2627313" y="3567113"/>
          <p14:tracePt t="11852" x="2576513" y="3441700"/>
          <p14:tracePt t="11858" x="2501900" y="3354388"/>
          <p14:tracePt t="11867" x="2476500" y="3254375"/>
          <p14:tracePt t="11874" x="2401888" y="3178175"/>
          <p14:tracePt t="11883" x="2376488" y="3116263"/>
          <p14:tracePt t="11890" x="2338388" y="3065463"/>
          <p14:tracePt t="11898" x="2314575" y="3016250"/>
          <p14:tracePt t="11906" x="2276475" y="2941638"/>
          <p14:tracePt t="11914" x="2251075" y="2878138"/>
          <p14:tracePt t="11922" x="2238375" y="2840038"/>
          <p14:tracePt t="11931" x="2238375" y="2790825"/>
          <p14:tracePt t="11938" x="2227263" y="2752725"/>
          <p14:tracePt t="11946" x="2227263" y="2716213"/>
          <p14:tracePt t="11955" x="2227263" y="2703513"/>
          <p14:tracePt t="11995" x="2227263" y="2690813"/>
          <p14:tracePt t="12019" x="2276475" y="2716213"/>
          <p14:tracePt t="12027" x="2376488" y="2765425"/>
          <p14:tracePt t="12036" x="2414588" y="2865438"/>
          <p14:tracePt t="12043" x="2463800" y="2952750"/>
          <p14:tracePt t="12052" x="2514600" y="3054350"/>
          <p14:tracePt t="12059" x="2614613" y="3154363"/>
          <p14:tracePt t="12068" x="2676525" y="3278188"/>
          <p14:tracePt t="12075" x="2727325" y="3416300"/>
          <p14:tracePt t="12085" x="2889250" y="3567113"/>
          <p14:tracePt t="12091" x="3065463" y="3779838"/>
          <p14:tracePt t="12099" x="3252788" y="3979863"/>
          <p14:tracePt t="12107" x="3465513" y="4117975"/>
          <p14:tracePt t="12115" x="3627438" y="4205288"/>
          <p14:tracePt t="12123" x="3852863" y="4305300"/>
          <p14:tracePt t="12139" x="3902075" y="4367213"/>
          <p14:tracePt t="12147" x="4040188" y="4405313"/>
          <p14:tracePt t="12155" x="4191000" y="4454525"/>
          <p14:tracePt t="12163" x="4303713" y="4467225"/>
          <p14:tracePt t="12171" x="4440238" y="4505325"/>
          <p14:tracePt t="12179" x="4527550" y="4518025"/>
          <p14:tracePt t="12187" x="4616450" y="4543425"/>
          <p14:tracePt t="12195" x="4678363" y="4543425"/>
          <p14:tracePt t="12203" x="4740275" y="4554538"/>
          <p14:tracePt t="12211" x="4829175" y="4554538"/>
          <p14:tracePt t="12220" x="4865688" y="4554538"/>
          <p14:tracePt t="12227" x="4929188" y="4554538"/>
          <p14:tracePt t="12236" x="4978400" y="4543425"/>
          <p14:tracePt t="12243" x="5065713" y="4530725"/>
          <p14:tracePt t="12251" x="5141913" y="4505325"/>
          <p14:tracePt t="12259" x="5216525" y="4479925"/>
          <p14:tracePt t="12268" x="5278438" y="4454525"/>
          <p14:tracePt t="12275" x="5378450" y="4405313"/>
          <p14:tracePt t="12284" x="5403850" y="4392613"/>
          <p14:tracePt t="12291" x="5429250" y="4341813"/>
          <p14:tracePt t="12299" x="5429250" y="4330700"/>
          <p14:tracePt t="12307" x="5429250" y="4318000"/>
          <p14:tracePt t="12315" x="5429250" y="4305300"/>
          <p14:tracePt t="12323" x="5429250" y="4279900"/>
          <p14:tracePt t="12331" x="5416550" y="4241800"/>
          <p14:tracePt t="12339" x="5353050" y="4192588"/>
          <p14:tracePt t="12347" x="5291138" y="4105275"/>
          <p14:tracePt t="12355" x="5191125" y="4029075"/>
          <p14:tracePt t="12363" x="5065713" y="3954463"/>
          <p14:tracePt t="12371" x="4991100" y="3879850"/>
          <p14:tracePt t="12379" x="4891088" y="3779838"/>
          <p14:tracePt t="12387" x="4727575" y="3679825"/>
          <p14:tracePt t="12395" x="4527550" y="3579813"/>
          <p14:tracePt t="12402" x="4352925" y="3516313"/>
          <p14:tracePt t="12410" x="4203700" y="3479800"/>
          <p14:tracePt t="12418" x="4065588" y="3429000"/>
          <p14:tracePt t="12426" x="3952875" y="3390900"/>
          <p14:tracePt t="12435" x="3878263" y="3390900"/>
          <p14:tracePt t="12442" x="3802063" y="3390900"/>
          <p14:tracePt t="12451" x="3752850" y="3390900"/>
          <p14:tracePt t="12458" x="3678238" y="3390900"/>
          <p14:tracePt t="12467" x="3640138" y="3390900"/>
          <p14:tracePt t="12474" x="3540125" y="3416300"/>
          <p14:tracePt t="12483" x="3465513" y="3441700"/>
          <p14:tracePt t="12491" x="3352800" y="3503613"/>
          <p14:tracePt t="12499" x="3252788" y="3554413"/>
          <p14:tracePt t="12507" x="3165475" y="3579813"/>
          <p14:tracePt t="12515" x="3065463" y="3629025"/>
          <p14:tracePt t="12523" x="2952750" y="3667125"/>
          <p14:tracePt t="12531" x="2876550" y="3716338"/>
          <p14:tracePt t="12539" x="2827338" y="3754438"/>
          <p14:tracePt t="12546" x="2763838" y="3816350"/>
          <p14:tracePt t="12555" x="2701925" y="3879850"/>
          <p14:tracePt t="12562" x="2676525" y="3929063"/>
          <p14:tracePt t="12571" x="2640013" y="4017963"/>
          <p14:tracePt t="12579" x="2627313" y="4092575"/>
          <p14:tracePt t="12587" x="2601913" y="4167188"/>
          <p14:tracePt t="12594" x="2589213" y="4230688"/>
          <p14:tracePt t="12603" x="2563813" y="4305300"/>
          <p14:tracePt t="12611" x="2540000" y="4379913"/>
          <p14:tracePt t="12620" x="2540000" y="4430713"/>
          <p14:tracePt t="12627" x="2527300" y="4479925"/>
          <p14:tracePt t="12636" x="2527300" y="4543425"/>
          <p14:tracePt t="12642" x="2527300" y="4579938"/>
          <p14:tracePt t="12652" x="2501900" y="4618038"/>
          <p14:tracePt t="12658" x="2501900" y="4656138"/>
          <p14:tracePt t="12668" x="2501900" y="4692650"/>
          <p14:tracePt t="12675" x="2501900" y="4743450"/>
          <p14:tracePt t="12685" x="2514600" y="4779963"/>
          <p14:tracePt t="12691" x="2514600" y="4830763"/>
          <p14:tracePt t="12699" x="2527300" y="4879975"/>
          <p14:tracePt t="12706" x="2551113" y="4918075"/>
          <p14:tracePt t="12715" x="2563813" y="4956175"/>
          <p14:tracePt t="12722" x="2563813" y="4981575"/>
          <p14:tracePt t="12731" x="2614613" y="5030788"/>
          <p14:tracePt t="12738" x="2627313" y="5068888"/>
          <p14:tracePt t="12746" x="2676525" y="5105400"/>
          <p14:tracePt t="12755" x="2689225" y="5143500"/>
          <p14:tracePt t="12762" x="2727325" y="5181600"/>
          <p14:tracePt t="12771" x="2740025" y="5218113"/>
          <p14:tracePt t="12779" x="2763838" y="5243513"/>
          <p14:tracePt t="12786" x="2801938" y="5281613"/>
          <p14:tracePt t="12795" x="2827338" y="5294313"/>
          <p14:tracePt t="12803" x="2863850" y="5318125"/>
          <p14:tracePt t="12811" x="2876550" y="5330825"/>
          <p14:tracePt t="12820" x="2901950" y="5356225"/>
          <p14:tracePt t="12827" x="2927350" y="5394325"/>
          <p14:tracePt t="12836" x="2963863" y="5418138"/>
          <p14:tracePt t="12843" x="3027363" y="5430838"/>
          <p14:tracePt t="12851" x="3076575" y="5468938"/>
          <p14:tracePt t="12858" x="3114675" y="5481638"/>
          <p14:tracePt t="12867" x="3176588" y="5507038"/>
          <p14:tracePt t="12874" x="3252788" y="5530850"/>
          <p14:tracePt t="12884" x="3302000" y="5556250"/>
          <p14:tracePt t="12890" x="3365500" y="5581650"/>
          <p14:tracePt t="12899" x="3402013" y="5594350"/>
          <p14:tracePt t="12907" x="3440113" y="5607050"/>
          <p14:tracePt t="12918" x="3478213" y="5630863"/>
          <p14:tracePt t="12923" x="3552825" y="5643563"/>
          <p14:tracePt t="12930" x="3578225" y="5643563"/>
          <p14:tracePt t="12939" x="3640138" y="5668963"/>
          <p14:tracePt t="12947" x="3702050" y="5681663"/>
          <p14:tracePt t="12954" x="3740150" y="5707063"/>
          <p14:tracePt t="12962" x="3790950" y="5732463"/>
          <p14:tracePt t="12971" x="3852863" y="5743575"/>
          <p14:tracePt t="12980" x="3952875" y="5743575"/>
          <p14:tracePt t="12986" x="4078288" y="5768975"/>
          <p14:tracePt t="12994" x="4165600" y="5781675"/>
          <p14:tracePt t="13002" x="4291013" y="5794375"/>
          <p14:tracePt t="13011" x="4403725" y="5819775"/>
          <p14:tracePt t="13020" x="4527550" y="5832475"/>
          <p14:tracePt t="13027" x="4652963" y="5843588"/>
          <p14:tracePt t="13036" x="4740275" y="5856288"/>
          <p14:tracePt t="13042" x="4852988" y="5856288"/>
          <p14:tracePt t="13051" x="4953000" y="5868988"/>
          <p14:tracePt t="13058" x="5040313" y="5881688"/>
          <p14:tracePt t="13067" x="5141913" y="5894388"/>
          <p14:tracePt t="13075" x="5229225" y="5894388"/>
          <p14:tracePt t="13085" x="5316538" y="5894388"/>
          <p14:tracePt t="13090" x="5429250" y="5894388"/>
          <p14:tracePt t="13099" x="5541963" y="5894388"/>
          <p14:tracePt t="13106" x="5665788" y="5894388"/>
          <p14:tracePt t="13115" x="5816600" y="5894388"/>
          <p14:tracePt t="13122" x="5929313" y="5894388"/>
          <p14:tracePt t="13131" x="6116638" y="5868988"/>
          <p14:tracePt t="13139" x="6229350" y="5832475"/>
          <p14:tracePt t="13146" x="6403975" y="5807075"/>
          <p14:tracePt t="13162" x="6454775" y="5807075"/>
          <p14:tracePt t="13171" x="6492875" y="5807075"/>
          <p14:tracePt t="13179" x="6567488" y="5794375"/>
          <p14:tracePt t="13187" x="6642100" y="5756275"/>
          <p14:tracePt t="13195" x="6692900" y="5719763"/>
          <p14:tracePt t="13202" x="6780213" y="5694363"/>
          <p14:tracePt t="13210" x="6816725" y="5643563"/>
          <p14:tracePt t="13219" x="6842125" y="5630863"/>
          <p14:tracePt t="13227" x="6880225" y="5581650"/>
          <p14:tracePt t="13236" x="6905625" y="5543550"/>
          <p14:tracePt t="13243" x="6929438" y="5507038"/>
          <p14:tracePt t="13252" x="6967538" y="5468938"/>
          <p14:tracePt t="13259" x="6980238" y="5430838"/>
          <p14:tracePt t="13267" x="7005638" y="5394325"/>
          <p14:tracePt t="13275" x="7005638" y="5381625"/>
          <p14:tracePt t="13282" x="7016750" y="5343525"/>
          <p14:tracePt t="13291" x="7016750" y="5318125"/>
          <p14:tracePt t="13299" x="7016750" y="5268913"/>
          <p14:tracePt t="13307" x="7016750" y="5205413"/>
          <p14:tracePt t="13315" x="7005638" y="5156200"/>
          <p14:tracePt t="13322" x="7005638" y="5118100"/>
          <p14:tracePt t="13331" x="6980238" y="5081588"/>
          <p14:tracePt t="13339" x="6954838" y="5005388"/>
          <p14:tracePt t="13347" x="6942138" y="4943475"/>
          <p14:tracePt t="13354" x="6916738" y="4892675"/>
          <p14:tracePt t="13362" x="6892925" y="4830763"/>
          <p14:tracePt t="13371" x="6854825" y="4779963"/>
          <p14:tracePt t="13378" x="6792913" y="4743450"/>
          <p14:tracePt t="13386" x="6754813" y="4705350"/>
          <p14:tracePt t="13395" x="6716713" y="4692650"/>
          <p14:tracePt t="13403" x="6716713" y="4656138"/>
          <p14:tracePt t="13411" x="6667500" y="4630738"/>
          <p14:tracePt t="13419" x="6642100" y="4605338"/>
          <p14:tracePt t="13427" x="6629400" y="4579938"/>
          <p14:tracePt t="13436" x="6592888" y="4554538"/>
          <p14:tracePt t="13443" x="6567488" y="4530725"/>
          <p14:tracePt t="13452" x="6516688" y="4518025"/>
          <p14:tracePt t="13458" x="6454775" y="4479925"/>
          <p14:tracePt t="13468" x="6391275" y="4443413"/>
          <p14:tracePt t="13475" x="6342063" y="4430713"/>
          <p14:tracePt t="13484" x="6267450" y="4392613"/>
          <p14:tracePt t="13491" x="6180138" y="4367213"/>
          <p14:tracePt t="13498" x="6103938" y="4330700"/>
          <p14:tracePt t="13507" x="6042025" y="4318000"/>
          <p14:tracePt t="13515" x="5991225" y="4292600"/>
          <p14:tracePt t="13522" x="5929313" y="4279900"/>
          <p14:tracePt t="13531" x="5854700" y="4267200"/>
          <p14:tracePt t="13540" x="5754688" y="4254500"/>
          <p14:tracePt t="13547" x="5691188" y="4241800"/>
          <p14:tracePt t="13555" x="5641975" y="4217988"/>
          <p14:tracePt t="13563" x="5591175" y="4205288"/>
          <p14:tracePt t="13571" x="5503863" y="4205288"/>
          <p14:tracePt t="13579" x="5403850" y="4192588"/>
          <p14:tracePt t="13586" x="5329238" y="4192588"/>
          <p14:tracePt t="13594" x="5229225" y="4192588"/>
          <p14:tracePt t="13603" x="5165725" y="4192588"/>
          <p14:tracePt t="13611" x="5065713" y="4192588"/>
          <p14:tracePt t="13619" x="4978400" y="4192588"/>
          <p14:tracePt t="13626" x="4840288" y="4192588"/>
          <p14:tracePt t="13635" x="4752975" y="4205288"/>
          <p14:tracePt t="13642" x="4691063" y="4205288"/>
          <p14:tracePt t="13659" x="4527550" y="4217988"/>
          <p14:tracePt t="13667" x="4440238" y="4217988"/>
          <p14:tracePt t="13675" x="4378325" y="4217988"/>
          <p14:tracePt t="13682" x="4340225" y="4217988"/>
          <p14:tracePt t="13691" x="4303713" y="4217988"/>
          <p14:tracePt t="13699" x="4265613" y="4230688"/>
          <p14:tracePt t="13706" x="4227513" y="4230688"/>
          <p14:tracePt t="13715" x="4214813" y="4230688"/>
          <p14:tracePt t="13722" x="4191000" y="4230688"/>
          <p14:tracePt t="13730" x="4178300" y="4230688"/>
          <p14:tracePt t="13739" x="4165600" y="4241800"/>
          <p14:tracePt t="13747" x="4140200" y="4241800"/>
          <p14:tracePt t="13755" x="4090988" y="4254500"/>
          <p14:tracePt t="13763" x="4040188" y="4279900"/>
          <p14:tracePt t="13771" x="3990975" y="4305300"/>
          <p14:tracePt t="13779" x="3965575" y="4305300"/>
          <p14:tracePt t="13786" x="3940175" y="4318000"/>
          <p14:tracePt t="13794" x="3902075" y="4341813"/>
          <p14:tracePt t="13803" x="3878263" y="4341813"/>
          <p14:tracePt t="13811" x="3865563" y="4341813"/>
          <p14:tracePt t="13819" x="3852863" y="4354513"/>
          <p14:tracePt t="13826" x="3827463" y="4367213"/>
          <p14:tracePt t="13836" x="3814763" y="4379913"/>
          <p14:tracePt t="13843" x="3790950" y="4392613"/>
          <p14:tracePt t="13852" x="3778250" y="4405313"/>
          <p14:tracePt t="13859" x="3752850" y="4430713"/>
          <p14:tracePt t="13875" x="3740150" y="4454525"/>
          <p14:tracePt t="13885" x="3714750" y="4492625"/>
          <p14:tracePt t="13891" x="3714750" y="4518025"/>
          <p14:tracePt t="13899" x="3689350" y="4543425"/>
          <p14:tracePt t="13907" x="3689350" y="4567238"/>
          <p14:tracePt t="13915" x="3689350" y="4605338"/>
          <p14:tracePt t="13922" x="3678238" y="4643438"/>
          <p14:tracePt t="13931" x="3678238" y="4679950"/>
          <p14:tracePt t="13939" x="3678238" y="4705350"/>
          <p14:tracePt t="13947" x="3678238" y="4730750"/>
          <p14:tracePt t="13955" x="3689350" y="4756150"/>
          <p14:tracePt t="13962" x="3714750" y="4792663"/>
          <p14:tracePt t="13979" x="3727450" y="4805363"/>
          <p14:tracePt t="13987" x="3727450" y="4818063"/>
          <p14:tracePt t="13995" x="3740150" y="4818063"/>
          <p14:tracePt t="14338" x="3727450" y="4830763"/>
          <p14:tracePt t="14483" x="3740150" y="4843463"/>
          <p14:tracePt t="14506" x="3765550" y="4843463"/>
          <p14:tracePt t="14564" x="3778250" y="4843463"/>
          <p14:tracePt t="14571" x="3790950" y="4868863"/>
          <p14:tracePt t="14579" x="3802063" y="4868863"/>
          <p14:tracePt t="14588" x="3802063" y="4879975"/>
          <p14:tracePt t="14595" x="3827463" y="4879975"/>
          <p14:tracePt t="14604" x="3840163" y="4905375"/>
          <p14:tracePt t="14611" x="3852863" y="4918075"/>
          <p14:tracePt t="14621" x="3878263" y="4930775"/>
          <p14:tracePt t="14627" x="3890963" y="4956175"/>
          <p14:tracePt t="14636" x="3902075" y="4956175"/>
          <p14:tracePt t="14642" x="3914775" y="4968875"/>
          <p14:tracePt t="14651" x="3940175" y="4981575"/>
          <p14:tracePt t="14669" x="3940175" y="4992688"/>
          <p14:tracePt t="14675" x="3952875" y="4992688"/>
          <p14:tracePt t="14715" x="3952875" y="5005388"/>
          <p14:tracePt t="15163" x="3940175" y="5005388"/>
          <p14:tracePt t="16235" x="3940175" y="5018088"/>
          <p14:tracePt t="16242" x="3978275" y="5068888"/>
          <p14:tracePt t="16259" x="3978275" y="5081588"/>
          <p14:tracePt t="16267" x="3978275" y="5092700"/>
          <p14:tracePt t="16283" x="3978275" y="5105400"/>
          <p14:tracePt t="16291" x="3990975" y="5118100"/>
          <p14:tracePt t="16362" x="4002088" y="5130800"/>
          <p14:tracePt t="16379" x="4014788" y="5156200"/>
          <p14:tracePt t="16395" x="4014788" y="5168900"/>
          <p14:tracePt t="16403" x="4040188" y="5181600"/>
          <p14:tracePt t="16411" x="4040188" y="5194300"/>
          <p14:tracePt t="16427" x="4040188" y="5205413"/>
          <p14:tracePt t="16579" x="4040188" y="5218113"/>
          <p14:tracePt t="16587" x="4052888" y="5230813"/>
          <p14:tracePt t="16604" x="4052888" y="5256213"/>
          <p14:tracePt t="16620" x="4052888" y="5268913"/>
          <p14:tracePt t="16627" x="4065588" y="5268913"/>
          <p14:tracePt t="16652" x="4065588" y="5281613"/>
          <p14:tracePt t="16660" x="4078288" y="5281613"/>
          <p14:tracePt t="17203" x="4065588" y="5281613"/>
          <p14:tracePt t="18156" x="4303713" y="5281613"/>
          <p14:tracePt t="18164" x="4552950" y="5281613"/>
          <p14:tracePt t="18171" x="4678363" y="5230813"/>
          <p14:tracePt t="18179" x="4803775" y="5205413"/>
          <p14:tracePt t="18189" x="4903788" y="5168900"/>
          <p14:tracePt t="18195" x="4978400" y="5143500"/>
          <p14:tracePt t="18205" x="5040313" y="5105400"/>
          <p14:tracePt t="18211" x="5078413" y="5092700"/>
          <p14:tracePt t="18219" x="5141913" y="5068888"/>
          <p14:tracePt t="18226" x="5178425" y="5030788"/>
          <p14:tracePt t="18235" x="5253038" y="4992688"/>
          <p14:tracePt t="18243" x="5329238" y="4956175"/>
          <p14:tracePt t="18252" x="5403850" y="4930775"/>
          <p14:tracePt t="18259" x="5503863" y="4892675"/>
          <p14:tracePt t="18268" x="5516563" y="4892675"/>
          <p14:tracePt t="18275" x="5565775" y="4843463"/>
          <p14:tracePt t="18291" x="5591175" y="4830763"/>
          <p14:tracePt t="18307" x="5616575" y="4830763"/>
          <p14:tracePt t="18355" x="5629275" y="4818063"/>
          <p14:tracePt t="18363" x="5654675" y="4818063"/>
          <p14:tracePt t="18371" x="5716588" y="4805363"/>
          <p14:tracePt t="18379" x="5754688" y="4805363"/>
          <p14:tracePt t="18387" x="5816600" y="4792663"/>
          <p14:tracePt t="18395" x="5854700" y="4792663"/>
          <p14:tracePt t="18403" x="5878513" y="4792663"/>
          <p14:tracePt t="18411" x="5903913" y="4792663"/>
          <p14:tracePt t="18420" x="5916613" y="4792663"/>
          <p14:tracePt t="18427" x="5929313" y="4792663"/>
          <p14:tracePt t="18443" x="5954713" y="4792663"/>
          <p14:tracePt t="18453" x="5978525" y="4805363"/>
          <p14:tracePt t="18459" x="5991225" y="4843463"/>
          <p14:tracePt t="18469" x="6016625" y="4868863"/>
          <p14:tracePt t="18475" x="6054725" y="4892675"/>
          <p14:tracePt t="18483" x="6054725" y="4930775"/>
          <p14:tracePt t="18491" x="6067425" y="4968875"/>
          <p14:tracePt t="18499" x="6091238" y="4992688"/>
          <p14:tracePt t="18507" x="6091238" y="5018088"/>
          <p14:tracePt t="18515" x="6091238" y="5056188"/>
          <p14:tracePt t="18522" x="6103938" y="5081588"/>
          <p14:tracePt t="18532" x="6103938" y="5105400"/>
          <p14:tracePt t="18538" x="6116638" y="5143500"/>
          <p14:tracePt t="18546" x="6116638" y="5168900"/>
          <p14:tracePt t="18554" x="6129338" y="5181600"/>
          <p14:tracePt t="18562" x="6129338" y="5194300"/>
          <p14:tracePt t="18570" x="6129338" y="5218113"/>
          <p14:tracePt t="18579" x="6142038" y="5230813"/>
          <p14:tracePt t="18594" x="6142038" y="5243513"/>
          <p14:tracePt t="18602" x="6154738" y="5256213"/>
          <p14:tracePt t="18610" x="6154738" y="5281613"/>
          <p14:tracePt t="18618" x="6154738" y="5305425"/>
          <p14:tracePt t="18626" x="6154738" y="5330825"/>
          <p14:tracePt t="18635" x="6167438" y="5368925"/>
          <p14:tracePt t="18642" x="6180138" y="5407025"/>
          <p14:tracePt t="18652" x="6191250" y="5430838"/>
          <p14:tracePt t="18658" x="6191250" y="5443538"/>
          <p14:tracePt t="18667" x="6191250" y="5456238"/>
          <p14:tracePt t="18763" x="6203950" y="5456238"/>
          <p14:tracePt t="21869" x="6191250" y="5456238"/>
          <p14:tracePt t="21875" x="5829300" y="5443538"/>
          <p14:tracePt t="21886" x="5378450" y="5443538"/>
          <p14:tracePt t="21891" x="5065713" y="5468938"/>
          <p14:tracePt t="21899" x="4703763" y="5530850"/>
          <p14:tracePt t="21907" x="4491038" y="5543550"/>
          <p14:tracePt t="21915" x="4214813" y="5556250"/>
          <p14:tracePt t="21922" x="4027488" y="5556250"/>
          <p14:tracePt t="21930" x="3852863" y="5556250"/>
          <p14:tracePt t="21939" x="3790950" y="5556250"/>
          <p14:tracePt t="21947" x="3727450" y="5556250"/>
          <p14:tracePt t="21955" x="3702050" y="5556250"/>
          <p14:tracePt t="21962" x="3665538" y="5543550"/>
          <p14:tracePt t="21970" x="3627438" y="5543550"/>
          <p14:tracePt t="22067" x="3627438" y="5530850"/>
          <p14:tracePt t="22075" x="3627438" y="5518150"/>
          <p14:tracePt t="22084" x="3640138" y="5507038"/>
          <p14:tracePt t="22091" x="3678238" y="5507038"/>
          <p14:tracePt t="22099" x="3740150" y="5494338"/>
          <p14:tracePt t="22107" x="3802063" y="5494338"/>
          <p14:tracePt t="22115" x="3940175" y="5494338"/>
          <p14:tracePt t="22123" x="4065588" y="5494338"/>
          <p14:tracePt t="22131" x="4165600" y="5494338"/>
          <p14:tracePt t="22139" x="4252913" y="5494338"/>
          <p14:tracePt t="22147" x="4303713" y="5494338"/>
          <p14:tracePt t="22154" x="4340225" y="5494338"/>
          <p14:tracePt t="22163" x="4391025" y="5494338"/>
          <p14:tracePt t="22170" x="4416425" y="5494338"/>
          <p14:tracePt t="22179" x="4427538" y="5494338"/>
          <p14:tracePt t="22187" x="4465638" y="5494338"/>
          <p14:tracePt t="22195" x="4478338" y="5494338"/>
          <p14:tracePt t="22203" x="4503738" y="5494338"/>
          <p14:tracePt t="22210" x="4527550" y="5494338"/>
          <p14:tracePt t="22220" x="4552950" y="5481638"/>
          <p14:tracePt t="22227" x="4578350" y="5468938"/>
          <p14:tracePt t="22235" x="4616450" y="5456238"/>
          <p14:tracePt t="22243" x="4652963" y="5418138"/>
          <p14:tracePt t="22252" x="4703763" y="5394325"/>
          <p14:tracePt t="22259" x="4752975" y="5330825"/>
          <p14:tracePt t="22267" x="4816475" y="5230813"/>
          <p14:tracePt t="22275" x="4865688" y="5156200"/>
          <p14:tracePt t="22283" x="4878388" y="5105400"/>
          <p14:tracePt t="22291" x="4891088" y="5043488"/>
          <p14:tracePt t="22299" x="4903788" y="4981575"/>
          <p14:tracePt t="22307" x="4903788" y="4956175"/>
          <p14:tracePt t="22315" x="4903788" y="4918075"/>
          <p14:tracePt t="22323" x="4878388" y="4856163"/>
          <p14:tracePt t="22331" x="4803775" y="4805363"/>
          <p14:tracePt t="22339" x="4703763" y="4756150"/>
          <p14:tracePt t="22347" x="4591050" y="4705350"/>
          <p14:tracePt t="22354" x="4452938" y="4618038"/>
          <p14:tracePt t="22363" x="4303713" y="4579938"/>
          <p14:tracePt t="22371" x="4178300" y="4530725"/>
          <p14:tracePt t="22380" x="4002088" y="4479925"/>
          <p14:tracePt t="22388" x="3878263" y="4454525"/>
          <p14:tracePt t="22394" x="3790950" y="4454525"/>
          <p14:tracePt t="22404" x="3689350" y="4454525"/>
          <p14:tracePt t="22411" x="3602038" y="4467225"/>
          <p14:tracePt t="22420" x="3565525" y="4492625"/>
          <p14:tracePt t="22427" x="3478213" y="4543425"/>
          <p14:tracePt t="22436" x="3427413" y="4618038"/>
          <p14:tracePt t="22443" x="3402013" y="4705350"/>
          <p14:tracePt t="22452" x="3389313" y="4805363"/>
          <p14:tracePt t="22459" x="3389313" y="4918075"/>
          <p14:tracePt t="22467" x="3402013" y="5043488"/>
          <p14:tracePt t="22474" x="3427413" y="5130800"/>
          <p14:tracePt t="22483" x="3452813" y="5205413"/>
          <p14:tracePt t="22491" x="3489325" y="5256213"/>
          <p14:tracePt t="22497" x="3552825" y="5281613"/>
          <p14:tracePt t="22507" x="3578225" y="5305425"/>
          <p14:tracePt t="22515" x="3665538" y="5330825"/>
          <p14:tracePt t="22524" x="3702050" y="5343525"/>
          <p14:tracePt t="22530" x="3765550" y="5343525"/>
          <p14:tracePt t="22538" x="3814763" y="5343525"/>
          <p14:tracePt t="22547" x="3902075" y="5368925"/>
          <p14:tracePt t="22555" x="4052888" y="5368925"/>
          <p14:tracePt t="22562" x="4214813" y="5368925"/>
          <p14:tracePt t="22570" x="4403725" y="5343525"/>
          <p14:tracePt t="22579" x="4578350" y="5294313"/>
          <p14:tracePt t="22587" x="4740275" y="5256213"/>
          <p14:tracePt t="22594" x="4916488" y="5230813"/>
          <p14:tracePt t="22604" x="5016500" y="5205413"/>
          <p14:tracePt t="22610" x="5116513" y="5181600"/>
          <p14:tracePt t="22619" x="5178425" y="5156200"/>
          <p14:tracePt t="22627" x="5229225" y="5143500"/>
          <p14:tracePt t="22636" x="5253038" y="5118100"/>
          <p14:tracePt t="22643" x="5265738" y="5118100"/>
          <p14:tracePt t="22653" x="5278438" y="5118100"/>
          <p14:tracePt t="22670" x="5291138" y="5118100"/>
          <p14:tracePt t="22707" x="5303838" y="5118100"/>
          <p14:tracePt t="22732" x="5303838" y="5105400"/>
          <p14:tracePt t="22739" x="5329238" y="5105400"/>
          <p14:tracePt t="22771" x="5341938" y="5130800"/>
          <p14:tracePt t="22779" x="5341938" y="5143500"/>
          <p14:tracePt t="22787" x="5341938" y="5168900"/>
          <p14:tracePt t="22795" x="5341938" y="5181600"/>
          <p14:tracePt t="22804" x="5341938" y="5205413"/>
          <p14:tracePt t="22811" x="5291138" y="5256213"/>
          <p14:tracePt t="22821" x="5265738" y="5281613"/>
          <p14:tracePt t="22827" x="5229225" y="5305425"/>
          <p14:tracePt t="22836" x="5191125" y="5330825"/>
          <p14:tracePt t="22843" x="5141913" y="5343525"/>
          <p14:tracePt t="22853" x="5116513" y="5343525"/>
          <p14:tracePt t="22900" x="5065713" y="5343525"/>
          <p14:tracePt t="22907" x="5016500" y="5343525"/>
          <p14:tracePt t="22915" x="4965700" y="5305425"/>
          <p14:tracePt t="22923" x="4940300" y="5230813"/>
          <p14:tracePt t="22931" x="4916488" y="5156200"/>
          <p14:tracePt t="22939" x="4916488" y="5092700"/>
          <p14:tracePt t="22947" x="4940300" y="5018088"/>
          <p14:tracePt t="22955" x="5040313" y="4968875"/>
          <p14:tracePt t="22963" x="5178425" y="4930775"/>
          <p14:tracePt t="22971" x="5329238" y="4868863"/>
          <p14:tracePt t="22979" x="5541963" y="4818063"/>
          <p14:tracePt t="22987" x="5767388" y="4792663"/>
          <p14:tracePt t="22994" x="5954713" y="4768850"/>
          <p14:tracePt t="23003" x="6129338" y="4768850"/>
          <p14:tracePt t="23010" x="6203950" y="4768850"/>
          <p14:tracePt t="23020" x="6254750" y="4768850"/>
          <p14:tracePt t="23026" x="6316663" y="4768850"/>
          <p14:tracePt t="23043" x="6329363" y="4768850"/>
          <p14:tracePt t="23061" x="6354763" y="4792663"/>
          <p14:tracePt t="23066" x="6380163" y="4830763"/>
          <p14:tracePt t="23074" x="6391275" y="4879975"/>
          <p14:tracePt t="23083" x="6416675" y="4943475"/>
          <p14:tracePt t="23090" x="6416675" y="5030788"/>
          <p14:tracePt t="23098" x="6416675" y="5092700"/>
          <p14:tracePt t="23106" x="6416675" y="5168900"/>
          <p14:tracePt t="23115" x="6391275" y="5256213"/>
          <p14:tracePt t="23122" x="6367463" y="5318125"/>
          <p14:tracePt t="23130" x="6329363" y="5368925"/>
          <p14:tracePt t="23138" x="6291263" y="5430838"/>
          <p14:tracePt t="23146" x="6267450" y="5456238"/>
          <p14:tracePt t="23154" x="6242050" y="5481638"/>
          <p14:tracePt t="23162" x="6167438" y="5507038"/>
          <p14:tracePt t="23170" x="6129338" y="5543550"/>
          <p14:tracePt t="23178" x="6067425" y="5556250"/>
          <p14:tracePt t="23188" x="6029325" y="5568950"/>
          <p14:tracePt t="23194" x="5942013" y="5581650"/>
          <p14:tracePt t="23203" x="5891213" y="5594350"/>
          <p14:tracePt t="23211" x="5842000" y="5594350"/>
          <p14:tracePt t="23220" x="5803900" y="5594350"/>
          <p14:tracePt t="23226" x="5716588" y="5594350"/>
          <p14:tracePt t="23236" x="5654675" y="5594350"/>
          <p14:tracePt t="23242" x="5554663" y="5594350"/>
          <p14:tracePt t="23252" x="5454650" y="5568950"/>
          <p14:tracePt t="23258" x="5341938" y="5556250"/>
          <p14:tracePt t="23266" x="5241925" y="5530850"/>
          <p14:tracePt t="23274" x="5165725" y="5494338"/>
          <p14:tracePt t="23282" x="5103813" y="5468938"/>
          <p14:tracePt t="23291" x="5040313" y="5407025"/>
          <p14:tracePt t="23298" x="4991100" y="5381625"/>
          <p14:tracePt t="23306" x="4991100" y="5318125"/>
          <p14:tracePt t="23314" x="4978400" y="5294313"/>
          <p14:tracePt t="23331" x="5003800" y="5256213"/>
          <p14:tracePt t="23338" x="5091113" y="5205413"/>
          <p14:tracePt t="23346" x="5253038" y="5194300"/>
          <p14:tracePt t="23354" x="5591175" y="5156200"/>
          <p14:tracePt t="23362" x="6103938" y="5156200"/>
          <p14:tracePt t="23370" x="6542088" y="5156200"/>
          <p14:tracePt t="23379" x="6816725" y="5130800"/>
          <p14:tracePt t="23386" x="7067550" y="5118100"/>
          <p14:tracePt t="23394" x="7205663" y="5118100"/>
          <p14:tracePt t="23402" x="7292975" y="5118100"/>
          <p14:tracePt t="23410" x="7305675" y="5118100"/>
          <p14:tracePt t="23426" x="7329488" y="5118100"/>
          <p14:tracePt t="23436" x="7342188" y="5118100"/>
          <p14:tracePt t="23442" x="7354888" y="5130800"/>
          <p14:tracePt t="23453" x="7367588" y="5130800"/>
          <p14:tracePt t="23458" x="7380288" y="5168900"/>
          <p14:tracePt t="23467" x="7392988" y="5194300"/>
          <p14:tracePt t="23474" x="7392988" y="5230813"/>
          <p14:tracePt t="23482" x="7392988" y="5281613"/>
          <p14:tracePt t="23490" x="7380288" y="5330825"/>
          <p14:tracePt t="23498" x="7342188" y="5368925"/>
          <p14:tracePt t="23506" x="7280275" y="5430838"/>
          <p14:tracePt t="23515" x="7229475" y="5468938"/>
          <p14:tracePt t="23522" x="7129463" y="5518150"/>
          <p14:tracePt t="23531" x="7016750" y="5568950"/>
          <p14:tracePt t="23538" x="6942138" y="5594350"/>
          <p14:tracePt t="23546" x="6905625" y="5619750"/>
          <p14:tracePt t="23554" x="6792913" y="5630863"/>
          <p14:tracePt t="23562" x="6729413" y="5630863"/>
          <p14:tracePt t="23570" x="6680200" y="5630863"/>
          <p14:tracePt t="23578" x="6580188" y="5630863"/>
          <p14:tracePt t="23586" x="6467475" y="5630863"/>
          <p14:tracePt t="23594" x="6303963" y="5630863"/>
          <p14:tracePt t="23602" x="6191250" y="5619750"/>
          <p14:tracePt t="23610" x="6054725" y="5568950"/>
          <p14:tracePt t="23620" x="5954713" y="5556250"/>
          <p14:tracePt t="23626" x="5803900" y="5530850"/>
          <p14:tracePt t="23635" x="5703888" y="5507038"/>
          <p14:tracePt t="23642" x="5591175" y="5481638"/>
          <p14:tracePt t="23652" x="5503863" y="5443538"/>
          <p14:tracePt t="23658" x="5465763" y="5418138"/>
          <p14:tracePt t="23666" x="5416550" y="5381625"/>
          <p14:tracePt t="23674" x="5378450" y="5343525"/>
          <p14:tracePt t="23682" x="5365750" y="5305425"/>
          <p14:tracePt t="23690" x="5365750" y="5256213"/>
          <p14:tracePt t="23698" x="5365750" y="5181600"/>
          <p14:tracePt t="23707" x="5365750" y="5118100"/>
          <p14:tracePt t="23714" x="5441950" y="5018088"/>
          <p14:tracePt t="23723" x="5565775" y="4943475"/>
          <p14:tracePt t="23732" x="5778500" y="4843463"/>
          <p14:tracePt t="23739" x="6016625" y="4779963"/>
          <p14:tracePt t="23747" x="6391275" y="4756150"/>
          <p14:tracePt t="23755" x="6805613" y="4756150"/>
          <p14:tracePt t="23763" x="7180263" y="4756150"/>
          <p14:tracePt t="23771" x="7493000" y="4779963"/>
          <p14:tracePt t="23779" x="7642225" y="4792663"/>
          <p14:tracePt t="23788" x="7754938" y="4805363"/>
          <p14:tracePt t="23795" x="7780338" y="4830763"/>
          <p14:tracePt t="23805" x="7805738" y="4843463"/>
          <p14:tracePt t="23811" x="7805738" y="4856163"/>
          <p14:tracePt t="23821" x="7818438" y="4868863"/>
          <p14:tracePt t="23826" x="7818438" y="4892675"/>
          <p14:tracePt t="23837" x="7818438" y="4956175"/>
          <p14:tracePt t="23843" x="7793038" y="4992688"/>
          <p14:tracePt t="23852" x="7793038" y="5030788"/>
          <p14:tracePt t="23859" x="7742238" y="5092700"/>
          <p14:tracePt t="23868" x="7680325" y="5156200"/>
          <p14:tracePt t="23875" x="7631113" y="5205413"/>
          <p14:tracePt t="23889" x="7542213" y="5268913"/>
          <p14:tracePt t="23891" x="7429500" y="5318125"/>
          <p14:tracePt t="23899" x="7342188" y="5356225"/>
          <p14:tracePt t="23907" x="7242175" y="5407025"/>
          <p14:tracePt t="23915" x="7142163" y="5430838"/>
          <p14:tracePt t="23922" x="7042150" y="5468938"/>
          <p14:tracePt t="23931" x="6929438" y="5494338"/>
          <p14:tracePt t="23939" x="6842125" y="5518150"/>
          <p14:tracePt t="23947" x="6680200" y="5543550"/>
          <p14:tracePt t="23955" x="6616700" y="5543550"/>
          <p14:tracePt t="23963" x="6529388" y="5543550"/>
          <p14:tracePt t="23972" x="6480175" y="5543550"/>
          <p14:tracePt t="23980" x="6429375" y="5543550"/>
          <p14:tracePt t="23987" x="6391275" y="5518150"/>
          <p14:tracePt t="23995" x="6329363" y="5494338"/>
          <p14:tracePt t="24004" x="6303963" y="5468938"/>
          <p14:tracePt t="24011" x="6267450" y="5443538"/>
          <p14:tracePt t="24019" x="6216650" y="5394325"/>
          <p14:tracePt t="24027" x="6191250" y="5368925"/>
          <p14:tracePt t="24035" x="6180138" y="5305425"/>
          <p14:tracePt t="24043" x="6129338" y="5256213"/>
          <p14:tracePt t="24053" x="6116638" y="5194300"/>
          <p14:tracePt t="24059" x="6116638" y="5143500"/>
          <p14:tracePt t="24067" x="6116638" y="5043488"/>
          <p14:tracePt t="24075" x="6116638" y="4956175"/>
          <p14:tracePt t="24083" x="6142038" y="4892675"/>
          <p14:tracePt t="24091" x="6216650" y="4818063"/>
          <p14:tracePt t="24099" x="6291263" y="4756150"/>
          <p14:tracePt t="24107" x="6367463" y="4705350"/>
          <p14:tracePt t="24115" x="6503988" y="4656138"/>
          <p14:tracePt t="24123" x="6580188" y="4618038"/>
          <p14:tracePt t="24130" x="6680200" y="4592638"/>
          <p14:tracePt t="24138" x="6792913" y="4567238"/>
          <p14:tracePt t="24146" x="6880225" y="4554538"/>
          <p14:tracePt t="24154" x="6954838" y="4543425"/>
          <p14:tracePt t="24162" x="6992938" y="4543425"/>
          <p14:tracePt t="24178" x="7005638" y="4543425"/>
          <p14:tracePt t="24268" x="7016750" y="4543425"/>
          <p14:tracePt t="24395" x="7016750" y="4530725"/>
          <p14:tracePt t="29642" x="6954838" y="4492625"/>
          <p14:tracePt t="29650" x="6729413" y="4305300"/>
          <p14:tracePt t="29658" x="6580188" y="4230688"/>
          <p14:tracePt t="29667" x="6454775" y="4179888"/>
          <p14:tracePt t="29674" x="6329363" y="4117975"/>
          <p14:tracePt t="29682" x="6103938" y="4017963"/>
          <p14:tracePt t="29690" x="5867400" y="3867150"/>
          <p14:tracePt t="29698" x="5654675" y="3792538"/>
          <p14:tracePt t="29706" x="5565775" y="3703638"/>
          <p14:tracePt t="29714" x="5478463" y="3667125"/>
          <p14:tracePt t="29722" x="5403850" y="3629025"/>
          <p14:tracePt t="29730" x="5329238" y="3603625"/>
          <p14:tracePt t="29738" x="5265738" y="3579813"/>
          <p14:tracePt t="29747" x="5229225" y="3567113"/>
          <p14:tracePt t="29754" x="5178425" y="3554413"/>
          <p14:tracePt t="29762" x="5116513" y="3541713"/>
          <p14:tracePt t="29771" x="5053013" y="3529013"/>
          <p14:tracePt t="29778" x="4978400" y="3529013"/>
          <p14:tracePt t="29788" x="4878388" y="3516313"/>
          <p14:tracePt t="29794" x="4778375" y="3503613"/>
          <p14:tracePt t="29804" x="4665663" y="3503613"/>
          <p14:tracePt t="29810" x="4540250" y="3503613"/>
          <p14:tracePt t="29820" x="4440238" y="3503613"/>
          <p14:tracePt t="29827" x="4314825" y="3503613"/>
          <p14:tracePt t="29835" x="4191000" y="3503613"/>
          <p14:tracePt t="29842" x="4078288" y="3516313"/>
          <p14:tracePt t="29851" x="3978275" y="3516313"/>
          <p14:tracePt t="29858" x="3878263" y="3529013"/>
          <p14:tracePt t="29867" x="3790950" y="3529013"/>
          <p14:tracePt t="29875" x="3665538" y="3554413"/>
          <p14:tracePt t="29887" x="3565525" y="3567113"/>
          <p14:tracePt t="29891" x="3478213" y="3579813"/>
          <p14:tracePt t="29899" x="3365500" y="3590925"/>
          <p14:tracePt t="29906" x="3265488" y="3616325"/>
          <p14:tracePt t="29914" x="3201988" y="3641725"/>
          <p14:tracePt t="29922" x="3076575" y="3679825"/>
          <p14:tracePt t="29930" x="3027363" y="3716338"/>
          <p14:tracePt t="29938" x="2889250" y="3792538"/>
          <p14:tracePt t="29946" x="2776538" y="3854450"/>
          <p14:tracePt t="29954" x="2689225" y="3941763"/>
          <p14:tracePt t="29962" x="2589213" y="4005263"/>
          <p14:tracePt t="29970" x="2489200" y="4067175"/>
          <p14:tracePt t="29978" x="2427288" y="4117975"/>
          <p14:tracePt t="29988" x="2327275" y="4192588"/>
          <p14:tracePt t="29994" x="2263775" y="4230688"/>
          <p14:tracePt t="30003" x="2214563" y="4292600"/>
          <p14:tracePt t="30011" x="2176463" y="4318000"/>
          <p14:tracePt t="30020" x="2151063" y="4367213"/>
          <p14:tracePt t="30027" x="2138363" y="4418013"/>
          <p14:tracePt t="30038" x="2089150" y="4454525"/>
          <p14:tracePt t="30043" x="2089150" y="4479925"/>
          <p14:tracePt t="30054" x="2076450" y="4543425"/>
          <p14:tracePt t="30059" x="2063750" y="4579938"/>
          <p14:tracePt t="30067" x="2038350" y="4643438"/>
          <p14:tracePt t="30075" x="2038350" y="4679950"/>
          <p14:tracePt t="30083" x="2038350" y="4730750"/>
          <p14:tracePt t="30091" x="2038350" y="4756150"/>
          <p14:tracePt t="30099" x="2025650" y="4792663"/>
          <p14:tracePt t="30107" x="2014538" y="4830763"/>
          <p14:tracePt t="30115" x="2014538" y="4879975"/>
          <p14:tracePt t="30123" x="2014538" y="4905375"/>
          <p14:tracePt t="30131" x="2014538" y="4956175"/>
          <p14:tracePt t="30139" x="2014538" y="4981575"/>
          <p14:tracePt t="30147" x="2025650" y="5030788"/>
          <p14:tracePt t="30155" x="2038350" y="5056188"/>
          <p14:tracePt t="30163" x="2051050" y="5092700"/>
          <p14:tracePt t="30172" x="2051050" y="5130800"/>
          <p14:tracePt t="30179" x="2063750" y="5156200"/>
          <p14:tracePt t="30188" x="2076450" y="5194300"/>
          <p14:tracePt t="30195" x="2089150" y="5243513"/>
          <p14:tracePt t="30204" x="2101850" y="5268913"/>
          <p14:tracePt t="30211" x="2101850" y="5305425"/>
          <p14:tracePt t="30221" x="2114550" y="5343525"/>
          <p14:tracePt t="30227" x="2127250" y="5368925"/>
          <p14:tracePt t="30236" x="2151063" y="5394325"/>
          <p14:tracePt t="30242" x="2176463" y="5407025"/>
          <p14:tracePt t="30251" x="2189163" y="5430838"/>
          <p14:tracePt t="30258" x="2214563" y="5443538"/>
          <p14:tracePt t="30267" x="2251075" y="5468938"/>
          <p14:tracePt t="30275" x="2276475" y="5481638"/>
          <p14:tracePt t="30282" x="2301875" y="5507038"/>
          <p14:tracePt t="30290" x="2314575" y="5518150"/>
          <p14:tracePt t="30299" x="2338388" y="5543550"/>
          <p14:tracePt t="30306" x="2351088" y="5581650"/>
          <p14:tracePt t="30315" x="2401888" y="5607050"/>
          <p14:tracePt t="30322" x="2439988" y="5607050"/>
          <p14:tracePt t="30331" x="2489200" y="5630863"/>
          <p14:tracePt t="30338" x="2527300" y="5656263"/>
          <p14:tracePt t="30346" x="2563813" y="5668963"/>
          <p14:tracePt t="30355" x="2640013" y="5707063"/>
          <p14:tracePt t="30362" x="2676525" y="5732463"/>
          <p14:tracePt t="30371" x="2740025" y="5756275"/>
          <p14:tracePt t="30379" x="2789238" y="5768975"/>
          <p14:tracePt t="30387" x="2840038" y="5794375"/>
          <p14:tracePt t="30394" x="2876550" y="5807075"/>
          <p14:tracePt t="30404" x="2914650" y="5819775"/>
          <p14:tracePt t="30410" x="2952750" y="5832475"/>
          <p14:tracePt t="30419" x="2989263" y="5843588"/>
          <p14:tracePt t="30426" x="3065463" y="5868988"/>
          <p14:tracePt t="30435" x="3101975" y="5881688"/>
          <p14:tracePt t="30442" x="3176588" y="5894388"/>
          <p14:tracePt t="30451" x="3214688" y="5894388"/>
          <p14:tracePt t="30458" x="3265488" y="5907088"/>
          <p14:tracePt t="30467" x="3302000" y="5919788"/>
          <p14:tracePt t="30475" x="3340100" y="5932488"/>
          <p14:tracePt t="30482" x="3365500" y="5945188"/>
          <p14:tracePt t="30491" x="3427413" y="5945188"/>
          <p14:tracePt t="30498" x="3465513" y="5945188"/>
          <p14:tracePt t="30506" x="3502025" y="5956300"/>
          <p14:tracePt t="30514" x="3552825" y="5956300"/>
          <p14:tracePt t="30522" x="3578225" y="5969000"/>
          <p14:tracePt t="30530" x="3627438" y="5969000"/>
          <p14:tracePt t="30538" x="3665538" y="5969000"/>
          <p14:tracePt t="30546" x="3727450" y="5981700"/>
          <p14:tracePt t="30554" x="3802063" y="5981700"/>
          <p14:tracePt t="30562" x="3852863" y="5994400"/>
          <p14:tracePt t="30570" x="3940175" y="5994400"/>
          <p14:tracePt t="30578" x="4040188" y="6019800"/>
          <p14:tracePt t="30587" x="4127500" y="6019800"/>
          <p14:tracePt t="30595" x="4178300" y="6032500"/>
          <p14:tracePt t="30605" x="4227513" y="6032500"/>
          <p14:tracePt t="30612" x="4265613" y="6032500"/>
          <p14:tracePt t="30621" x="4314825" y="6032500"/>
          <p14:tracePt t="30627" x="4416425" y="6032500"/>
          <p14:tracePt t="30637" x="4478338" y="6032500"/>
          <p14:tracePt t="30643" x="4527550" y="6032500"/>
          <p14:tracePt t="30651" x="4578350" y="6032500"/>
          <p14:tracePt t="30658" x="4627563" y="6032500"/>
          <p14:tracePt t="30667" x="4765675" y="6032500"/>
          <p14:tracePt t="30674" x="4852988" y="6032500"/>
          <p14:tracePt t="30682" x="4929188" y="6032500"/>
          <p14:tracePt t="30698" x="4991100" y="6069013"/>
          <p14:tracePt t="30706" x="5116513" y="6069013"/>
          <p14:tracePt t="30714" x="5241925" y="6069013"/>
          <p14:tracePt t="30723" x="5391150" y="6069013"/>
          <p14:tracePt t="30730" x="5541963" y="6069013"/>
          <p14:tracePt t="30738" x="5729288" y="6056313"/>
          <p14:tracePt t="30747" x="5829300" y="6045200"/>
          <p14:tracePt t="30754" x="5916613" y="6032500"/>
          <p14:tracePt t="30763" x="6003925" y="6032500"/>
          <p14:tracePt t="30771" x="6067425" y="6032500"/>
          <p14:tracePt t="30779" x="6103938" y="6019800"/>
          <p14:tracePt t="30787" x="6180138" y="6019800"/>
          <p14:tracePt t="30794" x="6229350" y="6007100"/>
          <p14:tracePt t="30804" x="6267450" y="6007100"/>
          <p14:tracePt t="30810" x="6303963" y="5994400"/>
          <p14:tracePt t="30819" x="6329363" y="5994400"/>
          <p14:tracePt t="30826" x="6354763" y="5969000"/>
          <p14:tracePt t="30836" x="6391275" y="5956300"/>
          <p14:tracePt t="30842" x="6416675" y="5932488"/>
          <p14:tracePt t="30851" x="6480175" y="5894388"/>
          <p14:tracePt t="30858" x="6503988" y="5868988"/>
          <p14:tracePt t="30866" x="6542088" y="5856288"/>
          <p14:tracePt t="30874" x="6592888" y="5807075"/>
          <p14:tracePt t="30882" x="6616700" y="5781675"/>
          <p14:tracePt t="30890" x="6616700" y="5756275"/>
          <p14:tracePt t="30898" x="6642100" y="5719763"/>
          <p14:tracePt t="30906" x="6654800" y="5694363"/>
          <p14:tracePt t="30915" x="6667500" y="5656263"/>
          <p14:tracePt t="30922" x="6667500" y="5619750"/>
          <p14:tracePt t="30931" x="6680200" y="5581650"/>
          <p14:tracePt t="30938" x="6692900" y="5530850"/>
          <p14:tracePt t="30946" x="6704013" y="5456238"/>
          <p14:tracePt t="30954" x="6729413" y="5356225"/>
          <p14:tracePt t="30962" x="6742113" y="5294313"/>
          <p14:tracePt t="30971" x="6754813" y="5230813"/>
          <p14:tracePt t="30978" x="6754813" y="5156200"/>
          <p14:tracePt t="30987" x="6767513" y="5105400"/>
          <p14:tracePt t="30995" x="6767513" y="5056188"/>
          <p14:tracePt t="31003" x="6754813" y="5018088"/>
          <p14:tracePt t="31011" x="6754813" y="4956175"/>
          <p14:tracePt t="31020" x="6729413" y="4943475"/>
          <p14:tracePt t="31026" x="6729413" y="4892675"/>
          <p14:tracePt t="31035" x="6716713" y="4843463"/>
          <p14:tracePt t="31042" x="6704013" y="4818063"/>
          <p14:tracePt t="31051" x="6667500" y="4792663"/>
          <p14:tracePt t="31058" x="6667500" y="4768850"/>
          <p14:tracePt t="31067" x="6654800" y="4730750"/>
          <p14:tracePt t="31075" x="6580188" y="4692650"/>
          <p14:tracePt t="31083" x="6503988" y="4643438"/>
          <p14:tracePt t="31090" x="6442075" y="4592638"/>
          <p14:tracePt t="31098" x="6416675" y="4567238"/>
          <p14:tracePt t="31106" x="6354763" y="4543425"/>
          <p14:tracePt t="31114" x="6267450" y="4505325"/>
          <p14:tracePt t="31122" x="6216650" y="4467225"/>
          <p14:tracePt t="31131" x="6167438" y="4418013"/>
          <p14:tracePt t="31138" x="6103938" y="4392613"/>
          <p14:tracePt t="31146" x="6054725" y="4367213"/>
          <p14:tracePt t="31154" x="5978525" y="4330700"/>
          <p14:tracePt t="31162" x="5903913" y="4305300"/>
          <p14:tracePt t="31171" x="5829300" y="4279900"/>
          <p14:tracePt t="31179" x="5767388" y="4267200"/>
          <p14:tracePt t="31188" x="5691188" y="4254500"/>
          <p14:tracePt t="31194" x="5629275" y="4241800"/>
          <p14:tracePt t="31204" x="5565775" y="4230688"/>
          <p14:tracePt t="31211" x="5516563" y="4230688"/>
          <p14:tracePt t="31219" x="5465763" y="4217988"/>
          <p14:tracePt t="31227" x="5403850" y="4205288"/>
          <p14:tracePt t="31235" x="5353050" y="4205288"/>
          <p14:tracePt t="31242" x="5278438" y="4179888"/>
          <p14:tracePt t="31251" x="5216525" y="4167188"/>
          <p14:tracePt t="31258" x="5091113" y="4167188"/>
          <p14:tracePt t="31267" x="5040313" y="4141788"/>
          <p14:tracePt t="31275" x="4940300" y="4141788"/>
          <p14:tracePt t="31283" x="4852988" y="4129088"/>
          <p14:tracePt t="31291" x="4752975" y="4129088"/>
          <p14:tracePt t="31299" x="4691063" y="4129088"/>
          <p14:tracePt t="31307" x="4603750" y="4129088"/>
          <p14:tracePt t="31315" x="4516438" y="4129088"/>
          <p14:tracePt t="31323" x="4427538" y="4129088"/>
          <p14:tracePt t="31332" x="4352925" y="4129088"/>
          <p14:tracePt t="31339" x="4278313" y="4129088"/>
          <p14:tracePt t="31347" x="4203700" y="4141788"/>
          <p14:tracePt t="31355" x="4152900" y="4154488"/>
          <p14:tracePt t="31363" x="4103688" y="4167188"/>
          <p14:tracePt t="31372" x="4065588" y="4167188"/>
          <p14:tracePt t="31379" x="4002088" y="4179888"/>
          <p14:tracePt t="31389" x="3952875" y="4217988"/>
          <p14:tracePt t="31395" x="3878263" y="4254500"/>
          <p14:tracePt t="31402" x="3790950" y="4292600"/>
          <p14:tracePt t="31411" x="3689350" y="4341813"/>
          <p14:tracePt t="31421" x="3614738" y="4379913"/>
          <p14:tracePt t="31427" x="3552825" y="4418013"/>
          <p14:tracePt t="31436" x="3478213" y="4454525"/>
          <p14:tracePt t="31443" x="3402013" y="4492625"/>
          <p14:tracePt t="31451" x="3327400" y="4518025"/>
          <p14:tracePt t="31459" x="3265488" y="4543425"/>
          <p14:tracePt t="31467" x="3240088" y="4554538"/>
          <p14:tracePt t="31474" x="3201988" y="4567238"/>
          <p14:tracePt t="31483" x="3189288" y="4579938"/>
          <p14:tracePt t="31491" x="3176588" y="4579938"/>
          <p14:tracePt t="31715" x="3165475" y="4579938"/>
          <p14:tracePt t="31786" x="3152775" y="4579938"/>
          <p14:tracePt t="31810" x="3140075" y="4579938"/>
          <p14:tracePt t="32091" x="3127375" y="4579938"/>
          <p14:tracePt t="32106" x="3127375" y="4592638"/>
          <p14:tracePt t="32115" x="3114675" y="4592638"/>
          <p14:tracePt t="32387" x="3101975" y="4592638"/>
          <p14:tracePt t="32443" x="3089275" y="4592638"/>
          <p14:tracePt t="32851" x="3065463" y="4605338"/>
          <p14:tracePt t="33139" x="3289300" y="4592638"/>
          <p14:tracePt t="33147" x="3340100" y="4579938"/>
          <p14:tracePt t="33156" x="3365500" y="4579938"/>
          <p14:tracePt t="33163" x="3376613" y="4579938"/>
          <p14:tracePt t="33172" x="3389313" y="4579938"/>
          <p14:tracePt t="33179" x="3402013" y="4579938"/>
          <p14:tracePt t="33307" x="3427413" y="4579938"/>
          <p14:tracePt t="33315" x="3465513" y="4554538"/>
          <p14:tracePt t="33323" x="3552825" y="4554538"/>
          <p14:tracePt t="33331" x="3614738" y="4554538"/>
          <p14:tracePt t="33339" x="3652838" y="4554538"/>
          <p14:tracePt t="33347" x="3689350" y="4554538"/>
          <p14:tracePt t="33356" x="3740150" y="4554538"/>
          <p14:tracePt t="33363" x="3778250" y="4543425"/>
          <p14:tracePt t="33373" x="3802063" y="4543425"/>
          <p14:tracePt t="33379" x="3814763" y="4543425"/>
          <p14:tracePt t="33403" x="3827463" y="4543425"/>
          <p14:tracePt t="33451" x="3852863" y="4543425"/>
          <p14:tracePt t="33459" x="3902075" y="4543425"/>
          <p14:tracePt t="33467" x="3965575" y="4543425"/>
          <p14:tracePt t="33475" x="4065588" y="4543425"/>
          <p14:tracePt t="33483" x="4152900" y="4543425"/>
          <p14:tracePt t="33491" x="4203700" y="4543425"/>
          <p14:tracePt t="33499" x="4278313" y="4543425"/>
          <p14:tracePt t="33507" x="4314825" y="4543425"/>
          <p14:tracePt t="33515" x="4352925" y="4543425"/>
          <p14:tracePt t="33523" x="4365625" y="4543425"/>
          <p14:tracePt t="33531" x="4378325" y="4543425"/>
          <p14:tracePt t="33540" x="4391025" y="4543425"/>
          <p14:tracePt t="33636" x="4416425" y="4543425"/>
          <p14:tracePt t="33643" x="4427538" y="4543425"/>
          <p14:tracePt t="33659" x="4440238" y="4530725"/>
          <p14:tracePt t="33667" x="4452938" y="4530725"/>
          <p14:tracePt t="33683" x="4465638" y="4530725"/>
          <p14:tracePt t="33763" x="4478338" y="4530725"/>
          <p14:tracePt t="33772" x="4491038" y="4518025"/>
          <p14:tracePt t="33788" x="4503738" y="4518025"/>
          <p14:tracePt t="33811" x="4527550" y="4518025"/>
          <p14:tracePt t="33826" x="4540250" y="4518025"/>
          <p14:tracePt t="33835" x="4552950" y="4518025"/>
          <p14:tracePt t="33842" x="4565650" y="4518025"/>
          <p14:tracePt t="33851" x="4591050" y="4518025"/>
          <p14:tracePt t="33858" x="4603750" y="4518025"/>
          <p14:tracePt t="33885" x="4616450" y="4518025"/>
          <p14:tracePt t="33907" x="4627563" y="4518025"/>
          <p14:tracePt t="33948" x="4627563" y="4530725"/>
          <p14:tracePt t="33995" x="4640263" y="4530725"/>
          <p14:tracePt t="34004" x="4640263" y="4518025"/>
          <p14:tracePt t="34011" x="4678363" y="4518025"/>
          <p14:tracePt t="34067" x="4691063" y="4518025"/>
          <p14:tracePt t="34146" x="4691063" y="4505325"/>
          <p14:tracePt t="34258" x="4703763" y="4505325"/>
          <p14:tracePt t="34323" x="4716463" y="4505325"/>
          <p14:tracePt t="34410" x="4727575" y="4505325"/>
          <p14:tracePt t="34419" x="4740275" y="4505325"/>
          <p14:tracePt t="34436" x="4752975" y="4505325"/>
          <p14:tracePt t="34450" x="4765675" y="4505325"/>
          <p14:tracePt t="34491" x="4778375" y="4505325"/>
          <p14:tracePt t="34667" x="4791075" y="4505325"/>
          <p14:tracePt t="34715" x="4791075" y="4518025"/>
          <p14:tracePt t="34722" x="4852988" y="4567238"/>
          <p14:tracePt t="34730" x="4852988" y="4579938"/>
          <p14:tracePt t="34738" x="4852988" y="4605338"/>
          <p14:tracePt t="34746" x="4865688" y="4630738"/>
          <p14:tracePt t="34762" x="4865688" y="4656138"/>
          <p14:tracePt t="34779" x="4878388" y="4656138"/>
          <p14:tracePt t="34803" x="4878388" y="4667250"/>
          <p14:tracePt t="35037" x="4878388" y="4643438"/>
          <p14:tracePt t="35043" x="4852988" y="4605338"/>
          <p14:tracePt t="35052" x="4852988" y="4592638"/>
          <p14:tracePt t="35059" x="4840288" y="4579938"/>
          <p14:tracePt t="35067" x="4803775" y="4554538"/>
          <p14:tracePt t="35076" x="4791075" y="4554538"/>
          <p14:tracePt t="35083" x="4778375" y="4543425"/>
          <p14:tracePt t="35363" x="4765675" y="4543425"/>
          <p14:tracePt t="35636" x="4752975" y="4543425"/>
          <p14:tracePt t="35707" x="4727575" y="4543425"/>
          <p14:tracePt t="36027" x="4727575" y="4530725"/>
          <p14:tracePt t="36043" x="4703763" y="4530725"/>
          <p14:tracePt t="36323" x="4691063" y="4530725"/>
          <p14:tracePt t="36354" x="4678363" y="4530725"/>
          <p14:tracePt t="36668" x="4665663" y="4518025"/>
          <p14:tracePt t="36715" x="4652963" y="4518025"/>
          <p14:tracePt t="37012" x="4640263" y="4518025"/>
          <p14:tracePt t="37027" x="4627563" y="4518025"/>
          <p14:tracePt t="37299" x="4616450" y="4518025"/>
          <p14:tracePt t="37306" x="4603750" y="4518025"/>
          <p14:tracePt t="37378" x="4527550" y="4341813"/>
          <p14:tracePt t="37387" x="4240213" y="3841750"/>
          <p14:tracePt t="37394" x="3878263" y="3441700"/>
          <p14:tracePt t="37403" x="3678238" y="3165475"/>
          <p14:tracePt t="37410" x="3527425" y="2941638"/>
          <p14:tracePt t="37421" x="3365500" y="2665413"/>
          <p14:tracePt t="37427" x="3189288" y="2427288"/>
          <p14:tracePt t="37435" x="3089275" y="2201863"/>
          <p14:tracePt t="37443" x="2952750" y="2001838"/>
          <p14:tracePt t="37451" x="2889250" y="1889125"/>
          <p14:tracePt t="37458" x="2852738" y="1789113"/>
          <p14:tracePt t="37466" x="2814638" y="1714500"/>
          <p14:tracePt t="37475" x="2789238" y="1639888"/>
          <p14:tracePt t="37483" x="2763838" y="1576388"/>
          <p14:tracePt t="37491" x="2752725" y="1539875"/>
          <p14:tracePt t="37498" x="2727325" y="1489075"/>
          <p14:tracePt t="37507" x="2701925" y="1427163"/>
          <p14:tracePt t="37515" x="2701925" y="1376363"/>
          <p14:tracePt t="37523" x="2663825" y="1327150"/>
          <p14:tracePt t="37531" x="2663825" y="1289050"/>
          <p14:tracePt t="37539" x="2651125" y="1250950"/>
          <p14:tracePt t="37547" x="2627313" y="1227138"/>
          <p14:tracePt t="37556" x="2614613" y="1201738"/>
          <p14:tracePt t="37563" x="2601913" y="1189038"/>
          <p14:tracePt t="37572" x="2601913" y="1163638"/>
          <p14:tracePt t="37763" x="2614613" y="1276350"/>
          <p14:tracePt t="37771" x="2640013" y="1414463"/>
          <p14:tracePt t="37779" x="2689225" y="1576388"/>
          <p14:tracePt t="37787" x="2740025" y="1752600"/>
          <p14:tracePt t="37795" x="2789238" y="1952625"/>
          <p14:tracePt t="37804" x="2814638" y="2089150"/>
          <p14:tracePt t="37811" x="2852738" y="2190750"/>
          <p14:tracePt t="37821" x="2889250" y="2303463"/>
          <p14:tracePt t="37826" x="2940050" y="2352675"/>
          <p14:tracePt t="37835" x="2940050" y="2390775"/>
          <p14:tracePt t="37842" x="2940050" y="2403475"/>
          <p14:tracePt t="37851" x="2952750" y="2403475"/>
          <p14:tracePt t="38404" x="2963863" y="2414588"/>
          <p14:tracePt t="38411" x="3176588" y="2452688"/>
          <p14:tracePt t="38421" x="3614738" y="2578100"/>
          <p14:tracePt t="38427" x="4014788" y="2640013"/>
          <p14:tracePt t="38435" x="4416425" y="2728913"/>
          <p14:tracePt t="38442" x="4929188" y="2803525"/>
          <p14:tracePt t="38451" x="5365750" y="2865438"/>
          <p14:tracePt t="38458" x="5778500" y="2903538"/>
          <p14:tracePt t="38466" x="6067425" y="2941638"/>
          <p14:tracePt t="38474" x="6329363" y="2978150"/>
          <p14:tracePt t="38483" x="6503988" y="2978150"/>
          <p14:tracePt t="38490" x="6654800" y="2978150"/>
          <p14:tracePt t="38498" x="6805613" y="2978150"/>
          <p14:tracePt t="38507" x="6954838" y="2990850"/>
          <p14:tracePt t="38514" x="7080250" y="2990850"/>
          <p14:tracePt t="38522" x="7205663" y="2990850"/>
          <p14:tracePt t="38531" x="7367588" y="2990850"/>
          <p14:tracePt t="38540" x="7518400" y="2990850"/>
          <p14:tracePt t="38547" x="7654925" y="2990850"/>
          <p14:tracePt t="38556" x="7805738" y="2978150"/>
          <p14:tracePt t="38563" x="7967663" y="2978150"/>
          <p14:tracePt t="38572" x="8105775" y="2978150"/>
          <p14:tracePt t="38579" x="8243888" y="2978150"/>
          <p14:tracePt t="38589" x="8343900" y="2965450"/>
          <p14:tracePt t="38595" x="8456613" y="2952750"/>
          <p14:tracePt t="38605" x="8505825" y="2952750"/>
          <p14:tracePt t="38611" x="8556625" y="2952750"/>
          <p14:tracePt t="38621" x="8580438" y="2952750"/>
          <p14:tracePt t="38627" x="8605838" y="2941638"/>
          <p14:tracePt t="38636" x="8656638" y="2941638"/>
          <p14:tracePt t="38643" x="8705850" y="2941638"/>
          <p14:tracePt t="38651" x="8731250" y="2941638"/>
          <p14:tracePt t="38659" x="8780463" y="2941638"/>
          <p14:tracePt t="38667" x="8831263" y="2941638"/>
          <p14:tracePt t="38675" x="8931275" y="2941638"/>
          <p14:tracePt t="38683" x="9005888" y="2941638"/>
          <p14:tracePt t="38691" x="9105900" y="2941638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do Dijkstra’s Algorithm on this graph from each node and then reverse the calculations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4038600" cy="26095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ED4568-F173-4176-A401-E7BAF6AAB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9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0"/>
    </mc:Choice>
    <mc:Fallback xmlns="">
      <p:transition spd="slow" advTm="15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0" x="8356600" y="3767138"/>
          <p14:tracePt t="818" x="8093075" y="3816350"/>
          <p14:tracePt t="825" x="7780338" y="3816350"/>
          <p14:tracePt t="834" x="7542213" y="3816350"/>
          <p14:tracePt t="841" x="7329488" y="3816350"/>
          <p14:tracePt t="850" x="7167563" y="3816350"/>
          <p14:tracePt t="857" x="7054850" y="3816350"/>
          <p14:tracePt t="866" x="6905625" y="3816350"/>
          <p14:tracePt t="874" x="6729413" y="3816350"/>
          <p14:tracePt t="884" x="6604000" y="3803650"/>
          <p14:tracePt t="890" x="6467475" y="3803650"/>
          <p14:tracePt t="898" x="6354763" y="3803650"/>
          <p14:tracePt t="905" x="6254750" y="3803650"/>
          <p14:tracePt t="913" x="6154738" y="3803650"/>
          <p14:tracePt t="921" x="6078538" y="3803650"/>
          <p14:tracePt t="929" x="6003925" y="3803650"/>
          <p14:tracePt t="937" x="5903913" y="3803650"/>
          <p14:tracePt t="946" x="5829300" y="3803650"/>
          <p14:tracePt t="953" x="5778500" y="3803650"/>
          <p14:tracePt t="961" x="5729288" y="3803650"/>
          <p14:tracePt t="969" x="5678488" y="3803650"/>
          <p14:tracePt t="977" x="5591175" y="3803650"/>
          <p14:tracePt t="985" x="5516563" y="3803650"/>
          <p14:tracePt t="993" x="5503863" y="3803650"/>
          <p14:tracePt t="1002" x="5478463" y="3803650"/>
          <p14:tracePt t="1010" x="5465763" y="3803650"/>
          <p14:tracePt t="1066" x="5441950" y="3816350"/>
          <p14:tracePt t="1418" x="5416550" y="3816350"/>
          <p14:tracePt t="1572" x="5403850" y="3816350"/>
          <p14:tracePt t="8243" x="5503863" y="3803650"/>
          <p14:tracePt t="8251" x="5654675" y="3754438"/>
          <p14:tracePt t="8258" x="5778500" y="3729038"/>
          <p14:tracePt t="8268" x="5867400" y="3703638"/>
          <p14:tracePt t="8274" x="5954713" y="3679825"/>
          <p14:tracePt t="8283" x="6042025" y="3667125"/>
          <p14:tracePt t="8290" x="6067425" y="3667125"/>
          <p14:tracePt t="8346" x="6078538" y="3667125"/>
          <p14:tracePt t="8625" x="6078538" y="3654425"/>
          <p14:tracePt t="13962" x="6103938" y="3654425"/>
          <p14:tracePt t="13970" x="6380163" y="3603625"/>
          <p14:tracePt t="13978" x="6805613" y="3554413"/>
          <p14:tracePt t="13987" x="7154863" y="3516313"/>
          <p14:tracePt t="13994" x="7480300" y="3479800"/>
          <p14:tracePt t="14003" x="7705725" y="3441700"/>
          <p14:tracePt t="14010" x="8005763" y="3367088"/>
          <p14:tracePt t="14019" x="8131175" y="3354388"/>
          <p14:tracePt t="14026" x="8218488" y="3328988"/>
          <p14:tracePt t="14035" x="8256588" y="3328988"/>
          <p14:tracePt t="14042" x="8280400" y="3328988"/>
          <p14:tracePt t="14052" x="8318500" y="3316288"/>
          <p14:tracePt t="14058" x="8331200" y="3316288"/>
          <p14:tracePt t="14070" x="8380413" y="3290888"/>
          <p14:tracePt t="14074" x="8469313" y="3278188"/>
          <p14:tracePt t="14082" x="8556625" y="3267075"/>
          <p14:tracePt t="14090" x="8643938" y="3241675"/>
          <p14:tracePt t="14099" x="8743950" y="3228975"/>
          <p14:tracePt t="14106" x="8882063" y="3203575"/>
          <p14:tracePt t="14114" x="9005888" y="3190875"/>
          <p14:tracePt t="14122" x="9131300" y="3165475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Purpose-built APSP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purpose-built APSP algorithms are both dynamic programming algorithms.</a:t>
            </a:r>
          </a:p>
          <a:p>
            <a:pPr lvl="1"/>
            <a:r>
              <a:rPr lang="en-US" dirty="0"/>
              <a:t>A pair of good, relatively simple examples of Dynamic Programming.</a:t>
            </a:r>
          </a:p>
          <a:p>
            <a:r>
              <a:rPr lang="en-US" dirty="0"/>
              <a:t>The “Folklore” algorithm is intuitive</a:t>
            </a:r>
          </a:p>
          <a:p>
            <a:r>
              <a:rPr lang="en-US" dirty="0"/>
              <a:t>The Floyd-</a:t>
            </a:r>
            <a:r>
              <a:rPr lang="en-US" dirty="0" err="1"/>
              <a:t>Warshall</a:t>
            </a:r>
            <a:r>
              <a:rPr lang="en-US" dirty="0"/>
              <a:t> algorithm is faster, but less intuitive.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3BF7327-8C4F-4F21-8E1E-76ACE956A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91"/>
    </mc:Choice>
    <mc:Fallback xmlns="">
      <p:transition spd="slow" advTm="38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43" x="4940300" y="3541713"/>
          <p14:tracePt t="2451" x="4978400" y="3479800"/>
          <p14:tracePt t="2459" x="5016500" y="3429000"/>
          <p14:tracePt t="2468" x="5053013" y="3390900"/>
          <p14:tracePt t="2476" x="5065713" y="3354388"/>
          <p14:tracePt t="2482" x="5078413" y="3303588"/>
          <p14:tracePt t="2491" x="5129213" y="3241675"/>
          <p14:tracePt t="2498" x="5165725" y="3190875"/>
          <p14:tracePt t="2508" x="5203825" y="3128963"/>
          <p14:tracePt t="2514" x="5253038" y="3054350"/>
          <p14:tracePt t="2524" x="5316538" y="2990850"/>
          <p14:tracePt t="2530" x="5365750" y="2903538"/>
          <p14:tracePt t="2541" x="5441950" y="2828925"/>
          <p14:tracePt t="2546" x="5491163" y="2752725"/>
          <p14:tracePt t="2555" x="5529263" y="2665413"/>
          <p14:tracePt t="2562" x="5565775" y="2590800"/>
          <p14:tracePt t="2571" x="5578475" y="2540000"/>
          <p14:tracePt t="2578" x="5629275" y="2490788"/>
          <p14:tracePt t="2587" x="5629275" y="2452688"/>
          <p14:tracePt t="2594" x="5665788" y="2378075"/>
          <p14:tracePt t="2602" x="5678488" y="2339975"/>
          <p14:tracePt t="2610" x="5703888" y="2265363"/>
          <p14:tracePt t="2618" x="5741988" y="2227263"/>
          <p14:tracePt t="2628" x="5754688" y="2190750"/>
          <p14:tracePt t="2634" x="5791200" y="2152650"/>
          <p14:tracePt t="2642" x="5816600" y="2114550"/>
          <p14:tracePt t="2650" x="5854700" y="2078038"/>
          <p14:tracePt t="2659" x="5867400" y="2065338"/>
          <p14:tracePt t="2666" x="5867400" y="2052638"/>
          <p14:tracePt t="2674" x="5878513" y="2039938"/>
          <p14:tracePt t="2690" x="5903913" y="2014538"/>
          <p14:tracePt t="2698" x="5903913" y="1989138"/>
          <p14:tracePt t="2706" x="5954713" y="1978025"/>
          <p14:tracePt t="2714" x="5991225" y="1914525"/>
          <p14:tracePt t="2723" x="6042025" y="1876425"/>
          <p14:tracePt t="2730" x="6116638" y="1827213"/>
          <p14:tracePt t="2738" x="6180138" y="1776413"/>
          <p14:tracePt t="2746" x="6229350" y="1739900"/>
          <p14:tracePt t="2754" x="6280150" y="1701800"/>
          <p14:tracePt t="2762" x="6291263" y="1689100"/>
          <p14:tracePt t="2770" x="6329363" y="1663700"/>
          <p14:tracePt t="2778" x="6342063" y="1652588"/>
          <p14:tracePt t="2786" x="6380163" y="1614488"/>
          <p14:tracePt t="2794" x="6403975" y="1576388"/>
          <p14:tracePt t="2802" x="6442075" y="1552575"/>
          <p14:tracePt t="2810" x="6492875" y="1514475"/>
          <p14:tracePt t="2818" x="6516688" y="1489075"/>
          <p14:tracePt t="2826" x="6542088" y="1463675"/>
          <p14:tracePt t="2842" x="6580188" y="1427163"/>
          <p14:tracePt t="2850" x="6604000" y="1427163"/>
          <p14:tracePt t="2858" x="6604000" y="1414463"/>
          <p14:tracePt t="2866" x="6667500" y="1389063"/>
          <p14:tracePt t="2874" x="6704013" y="1350963"/>
          <p14:tracePt t="2882" x="6780213" y="1301750"/>
          <p14:tracePt t="2891" x="6805613" y="1276350"/>
          <p14:tracePt t="2898" x="6842125" y="1250950"/>
          <p14:tracePt t="2906" x="6867525" y="1238250"/>
          <p14:tracePt t="2914" x="6892925" y="1214438"/>
          <p14:tracePt t="2923" x="6929438" y="1201738"/>
          <p14:tracePt t="2930" x="6967538" y="1176338"/>
          <p14:tracePt t="2962" x="6980238" y="1163638"/>
          <p14:tracePt t="3011" x="6992938" y="1150938"/>
          <p14:tracePt t="3021" x="7016750" y="1125538"/>
          <p14:tracePt t="3028" x="7042150" y="1114425"/>
          <p14:tracePt t="3034" x="7080250" y="1089025"/>
          <p14:tracePt t="3043" x="7092950" y="1089025"/>
          <p14:tracePt t="3051" x="7105650" y="1076325"/>
          <p14:tracePt t="3058" x="7129463" y="1063625"/>
          <p14:tracePt t="3066" x="7142163" y="1050925"/>
          <p14:tracePt t="3075" x="7154863" y="1050925"/>
          <p14:tracePt t="3082" x="7154863" y="1038225"/>
          <p14:tracePt t="3091" x="7167563" y="1038225"/>
          <p14:tracePt t="3107" x="7192963" y="1025525"/>
          <p14:tracePt t="3114" x="7205663" y="1014413"/>
          <p14:tracePt t="3124" x="7229475" y="1014413"/>
          <p14:tracePt t="3131" x="7242175" y="1001713"/>
          <p14:tracePt t="3138" x="7254875" y="989013"/>
          <p14:tracePt t="3146" x="7267575" y="989013"/>
          <p14:tracePt t="3154" x="7280275" y="976313"/>
          <p14:tracePt t="3162" x="7292975" y="976313"/>
          <p14:tracePt t="3179" x="7292975" y="963613"/>
          <p14:tracePt t="3186" x="7318375" y="950913"/>
          <p14:tracePt t="3194" x="7342188" y="938213"/>
          <p14:tracePt t="3202" x="7342188" y="925513"/>
          <p14:tracePt t="3210" x="7354888" y="912813"/>
          <p14:tracePt t="3218" x="7367588" y="901700"/>
          <p14:tracePt t="3251" x="7392988" y="901700"/>
          <p14:tracePt t="3258" x="7392988" y="889000"/>
          <p14:tracePt t="3266" x="7405688" y="876300"/>
          <p14:tracePt t="3275" x="7405688" y="863600"/>
          <p14:tracePt t="3282" x="7418388" y="850900"/>
          <p14:tracePt t="3291" x="7429500" y="838200"/>
          <p14:tracePt t="3323" x="7429500" y="825500"/>
          <p14:tracePt t="3330" x="7442200" y="825500"/>
          <p14:tracePt t="3339" x="7442200" y="801688"/>
          <p14:tracePt t="3346" x="7454900" y="788988"/>
          <p14:tracePt t="3355" x="7454900" y="776288"/>
          <p14:tracePt t="3378" x="7467600" y="763588"/>
          <p14:tracePt t="3386" x="7467600" y="750888"/>
          <p14:tracePt t="3410" x="7480300" y="750888"/>
          <p14:tracePt t="3418" x="7480300" y="738188"/>
          <p14:tracePt t="3467" x="7480300" y="725488"/>
          <p14:tracePt t="3483" x="7480300" y="712788"/>
          <p14:tracePt t="3724" x="7493000" y="712788"/>
          <p14:tracePt t="3802" x="7467600" y="712788"/>
          <p14:tracePt t="4098" x="7442200" y="712788"/>
          <p14:tracePt t="4379" x="7429500" y="712788"/>
          <p14:tracePt t="4427" x="7418388" y="712788"/>
          <p14:tracePt t="4818" x="7392988" y="712788"/>
          <p14:tracePt t="4851" x="7380288" y="712788"/>
          <p14:tracePt t="5411" x="7354888" y="712788"/>
          <p14:tracePt t="5747" x="7342188" y="712788"/>
          <p14:tracePt t="5763" x="7329488" y="712788"/>
          <p14:tracePt t="6108" x="7318375" y="712788"/>
          <p14:tracePt t="6178" x="7292975" y="712788"/>
          <p14:tracePt t="6482" x="7280275" y="712788"/>
          <p14:tracePt t="6499" x="7267575" y="712788"/>
          <p14:tracePt t="6779" x="7254875" y="712788"/>
          <p14:tracePt t="6955" x="7242175" y="712788"/>
          <p14:tracePt t="7275" x="7218363" y="712788"/>
          <p14:tracePt t="7739" x="7205663" y="712788"/>
          <p14:tracePt t="7778" x="7180263" y="712788"/>
          <p14:tracePt t="8042" x="7167563" y="712788"/>
          <p14:tracePt t="8139" x="7154863" y="712788"/>
          <p14:tracePt t="8483" x="7142163" y="712788"/>
          <p14:tracePt t="8635" x="7118350" y="712788"/>
          <p14:tracePt t="9003" x="7105650" y="712788"/>
          <p14:tracePt t="9035" x="7105650" y="725488"/>
          <p14:tracePt t="9228" x="7092950" y="725488"/>
          <p14:tracePt t="9515" x="7080250" y="725488"/>
          <p14:tracePt t="9539" x="7054850" y="725488"/>
          <p14:tracePt t="9602" x="7067550" y="663575"/>
          <p14:tracePt t="9610" x="7180263" y="187325"/>
          <p14:tracePt t="10866" x="7954963" y="112713"/>
          <p14:tracePt t="10875" x="7805738" y="174625"/>
          <p14:tracePt t="10882" x="7680325" y="250825"/>
          <p14:tracePt t="10890" x="7605713" y="287338"/>
          <p14:tracePt t="10898" x="7531100" y="325438"/>
          <p14:tracePt t="10908" x="7480300" y="338138"/>
          <p14:tracePt t="10914" x="7442200" y="350838"/>
          <p14:tracePt t="10922" x="7442200" y="363538"/>
          <p14:tracePt t="10930" x="7429500" y="363538"/>
          <p14:tracePt t="10946" x="7418388" y="363538"/>
          <p14:tracePt t="10954" x="7380288" y="412750"/>
          <p14:tracePt t="10962" x="7318375" y="476250"/>
          <p14:tracePt t="10970" x="7254875" y="538163"/>
          <p14:tracePt t="10979" x="7167563" y="625475"/>
          <p14:tracePt t="10986" x="7129463" y="688975"/>
          <p14:tracePt t="10994" x="7054850" y="750888"/>
          <p14:tracePt t="11002" x="6992938" y="801688"/>
          <p14:tracePt t="11010" x="6942138" y="838200"/>
          <p14:tracePt t="11018" x="6916738" y="850900"/>
          <p14:tracePt t="11039" x="6867525" y="876300"/>
          <p14:tracePt t="11042" x="6867525" y="889000"/>
          <p14:tracePt t="11050" x="6842125" y="901700"/>
          <p14:tracePt t="11058" x="6816725" y="925513"/>
          <p14:tracePt t="11066" x="6780213" y="938213"/>
          <p14:tracePt t="11075" x="6754813" y="989013"/>
          <p14:tracePt t="11082" x="6754813" y="1025525"/>
          <p14:tracePt t="11091" x="6716713" y="1063625"/>
          <p14:tracePt t="11098" x="6692900" y="1076325"/>
          <p14:tracePt t="11107" x="6692900" y="1089025"/>
          <p14:tracePt t="11394" x="6680200" y="1089025"/>
          <p14:tracePt t="11402" x="6654800" y="1038225"/>
          <p14:tracePt t="11410" x="6654800" y="1014413"/>
          <p14:tracePt t="11418" x="6642100" y="1001713"/>
          <p14:tracePt t="11427" x="6629400" y="989013"/>
          <p14:tracePt t="11443" x="6629400" y="976313"/>
          <p14:tracePt t="11450" x="6616700" y="950913"/>
          <p14:tracePt t="11459" x="6604000" y="950913"/>
          <p14:tracePt t="11466" x="6592888" y="938213"/>
          <p14:tracePt t="11475" x="6592888" y="925513"/>
          <p14:tracePt t="11482" x="6580188" y="925513"/>
          <p14:tracePt t="11498" x="6567488" y="925513"/>
          <p14:tracePt t="11572" x="6503988" y="925513"/>
          <p14:tracePt t="11579" x="6467475" y="938213"/>
          <p14:tracePt t="11587" x="6416675" y="963613"/>
          <p14:tracePt t="11596" x="6367463" y="989013"/>
          <p14:tracePt t="11602" x="6342063" y="1001713"/>
          <p14:tracePt t="11611" x="6280150" y="1025525"/>
          <p14:tracePt t="11618" x="6242050" y="1038225"/>
          <p14:tracePt t="11626" x="6229350" y="1063625"/>
          <p14:tracePt t="11634" x="6203950" y="1089025"/>
          <p14:tracePt t="11642" x="6203950" y="1101725"/>
          <p14:tracePt t="11650" x="6180138" y="1114425"/>
          <p14:tracePt t="11659" x="6154738" y="1125538"/>
          <p14:tracePt t="11698" x="6154738" y="1138238"/>
          <p14:tracePt t="11763" x="6129338" y="1138238"/>
          <p14:tracePt t="12227" x="6116638" y="1138238"/>
          <p14:tracePt t="12674" x="6091238" y="1138238"/>
          <p14:tracePt t="13059" x="6067425" y="1138238"/>
          <p14:tracePt t="13099" x="6067425" y="1125538"/>
          <p14:tracePt t="13362" x="6054725" y="1125538"/>
          <p14:tracePt t="13411" x="6042025" y="1125538"/>
          <p14:tracePt t="13458" x="6029325" y="1125538"/>
          <p14:tracePt t="13755" x="6016625" y="1125538"/>
          <p14:tracePt t="13802" x="6003925" y="1125538"/>
          <p14:tracePt t="13906" x="6003925" y="1114425"/>
          <p14:tracePt t="14059" x="5991225" y="1114425"/>
          <p14:tracePt t="14194" x="5978525" y="1114425"/>
          <p14:tracePt t="14451" x="5967413" y="1114425"/>
          <p14:tracePt t="14866" x="5954713" y="1114425"/>
          <p14:tracePt t="14922" x="5954713" y="1101725"/>
          <p14:tracePt t="16923" x="5929313" y="1150938"/>
          <p14:tracePt t="16932" x="5916613" y="1201738"/>
          <p14:tracePt t="16940" x="5916613" y="1227138"/>
          <p14:tracePt t="16947" x="5903913" y="1263650"/>
          <p14:tracePt t="16955" x="5878513" y="1327150"/>
          <p14:tracePt t="16963" x="5867400" y="1363663"/>
          <p14:tracePt t="16971" x="5854700" y="1389063"/>
          <p14:tracePt t="16978" x="5854700" y="1414463"/>
          <p14:tracePt t="16986" x="5854700" y="1439863"/>
          <p14:tracePt t="16994" x="5842000" y="1463675"/>
          <p14:tracePt t="17002" x="5829300" y="1501775"/>
          <p14:tracePt t="17010" x="5829300" y="1539875"/>
          <p14:tracePt t="17018" x="5816600" y="1552575"/>
          <p14:tracePt t="17027" x="5791200" y="1601788"/>
          <p14:tracePt t="17034" x="5767388" y="1652588"/>
          <p14:tracePt t="17042" x="5754688" y="1676400"/>
          <p14:tracePt t="17050" x="5741988" y="1714500"/>
          <p14:tracePt t="17058" x="5703888" y="1776413"/>
          <p14:tracePt t="17066" x="5703888" y="1801813"/>
          <p14:tracePt t="17075" x="5691188" y="1827213"/>
          <p14:tracePt t="17082" x="5678488" y="1852613"/>
          <p14:tracePt t="17091" x="5678488" y="1876425"/>
          <p14:tracePt t="17098" x="5665788" y="1914525"/>
          <p14:tracePt t="17106" x="5629275" y="1927225"/>
          <p14:tracePt t="17114" x="5616575" y="1952625"/>
          <p14:tracePt t="17122" x="5591175" y="1978025"/>
          <p14:tracePt t="17130" x="5578475" y="2001838"/>
          <p14:tracePt t="17138" x="5554663" y="2027238"/>
          <p14:tracePt t="17146" x="5516563" y="2027238"/>
          <p14:tracePt t="17154" x="5516563" y="2039938"/>
          <p14:tracePt t="17162" x="5491163" y="2052638"/>
          <p14:tracePt t="17170" x="5478463" y="2052638"/>
          <p14:tracePt t="17194" x="5454650" y="2052638"/>
          <p14:tracePt t="17202" x="5454650" y="2065338"/>
          <p14:tracePt t="17226" x="5429250" y="2065338"/>
          <p14:tracePt t="17242" x="5416550" y="2052638"/>
          <p14:tracePt t="17250" x="5378450" y="2052638"/>
          <p14:tracePt t="17258" x="5353050" y="2052638"/>
          <p14:tracePt t="17266" x="5329238" y="2039938"/>
          <p14:tracePt t="17275" x="5303838" y="2027238"/>
          <p14:tracePt t="17282" x="5278438" y="2014538"/>
          <p14:tracePt t="17292" x="5253038" y="2014538"/>
          <p14:tracePt t="17298" x="5241925" y="2001838"/>
          <p14:tracePt t="17306" x="5229225" y="1989138"/>
          <p14:tracePt t="17314" x="5203825" y="1965325"/>
          <p14:tracePt t="17330" x="5178425" y="1939925"/>
          <p14:tracePt t="17338" x="5165725" y="1927225"/>
          <p14:tracePt t="17346" x="5165725" y="1914525"/>
          <p14:tracePt t="17354" x="5153025" y="1914525"/>
          <p14:tracePt t="17362" x="5153025" y="1901825"/>
          <p14:tracePt t="17378" x="5129213" y="1889125"/>
          <p14:tracePt t="17394" x="5103813" y="1876425"/>
          <p14:tracePt t="17402" x="5091113" y="1865313"/>
          <p14:tracePt t="17411" x="5065713" y="1852613"/>
          <p14:tracePt t="17418" x="5029200" y="1839913"/>
          <p14:tracePt t="17427" x="4991100" y="1827213"/>
          <p14:tracePt t="17434" x="4953000" y="1827213"/>
          <p14:tracePt t="17443" x="4940300" y="1814513"/>
          <p14:tracePt t="17450" x="4916488" y="1801813"/>
          <p14:tracePt t="17458" x="4878388" y="1789113"/>
          <p14:tracePt t="17466" x="4840288" y="1789113"/>
          <p14:tracePt t="17475" x="4829175" y="1789113"/>
          <p14:tracePt t="17492" x="4791075" y="1789113"/>
          <p14:tracePt t="17498" x="4778375" y="1776413"/>
          <p14:tracePt t="17762" x="4752975" y="1765300"/>
          <p14:tracePt t="17794" x="4727575" y="1765300"/>
          <p14:tracePt t="17802" x="4703763" y="1765300"/>
          <p14:tracePt t="17810" x="4691063" y="1765300"/>
          <p14:tracePt t="17818" x="4691063" y="1776413"/>
          <p14:tracePt t="17834" x="4678363" y="1776413"/>
          <p14:tracePt t="18051" x="4652963" y="1801813"/>
          <p14:tracePt t="18060" x="4578350" y="1827213"/>
          <p14:tracePt t="18067" x="4552950" y="1839913"/>
          <p14:tracePt t="18078" x="4527550" y="1865313"/>
          <p14:tracePt t="18083" x="4503738" y="1889125"/>
          <p14:tracePt t="18092" x="4465638" y="1901825"/>
          <p14:tracePt t="18098" x="4440238" y="1927225"/>
          <p14:tracePt t="18107" x="4391025" y="1939925"/>
          <p14:tracePt t="18114" x="4378325" y="1939925"/>
          <p14:tracePt t="18122" x="4340225" y="1952625"/>
          <p14:tracePt t="18131" x="4340225" y="1965325"/>
          <p14:tracePt t="18467" x="4340225" y="1914525"/>
          <p14:tracePt t="18476" x="4327525" y="1876425"/>
          <p14:tracePt t="18483" x="4314825" y="1876425"/>
          <p14:tracePt t="18493" x="4314825" y="1865313"/>
          <p14:tracePt t="18507" x="4314825" y="1852613"/>
          <p14:tracePt t="18515" x="4314825" y="1839913"/>
          <p14:tracePt t="18531" x="4314825" y="1827213"/>
          <p14:tracePt t="18546" x="4314825" y="1814513"/>
          <p14:tracePt t="18562" x="4314825" y="1801813"/>
          <p14:tracePt t="18579" x="4314825" y="1789113"/>
          <p14:tracePt t="18586" x="4314825" y="1776413"/>
          <p14:tracePt t="18627" x="4314825" y="1765300"/>
          <p14:tracePt t="18650" x="4314825" y="1752600"/>
          <p14:tracePt t="18683" x="4314825" y="1739900"/>
          <p14:tracePt t="18692" x="4327525" y="1739900"/>
          <p14:tracePt t="19187" x="4365625" y="1739900"/>
          <p14:tracePt t="19195" x="4465638" y="1739900"/>
          <p14:tracePt t="19204" x="4616450" y="1739900"/>
          <p14:tracePt t="19212" x="4703763" y="1739900"/>
          <p14:tracePt t="19218" x="4803775" y="1739900"/>
          <p14:tracePt t="19227" x="4852988" y="1739900"/>
          <p14:tracePt t="19234" x="4903788" y="1739900"/>
          <p14:tracePt t="19242" x="4953000" y="1727200"/>
          <p14:tracePt t="19250" x="4965700" y="1727200"/>
          <p14:tracePt t="19299" x="4978400" y="1727200"/>
          <p14:tracePt t="19483" x="5040313" y="1727200"/>
          <p14:tracePt t="19493" x="5153025" y="1727200"/>
          <p14:tracePt t="19499" x="5265738" y="1727200"/>
          <p14:tracePt t="19507" x="5353050" y="1727200"/>
          <p14:tracePt t="19514" x="5416550" y="1727200"/>
          <p14:tracePt t="19522" x="5516563" y="1727200"/>
          <p14:tracePt t="19530" x="5578475" y="1727200"/>
          <p14:tracePt t="19538" x="5616575" y="1727200"/>
          <p14:tracePt t="19546" x="5629275" y="1727200"/>
          <p14:tracePt t="19562" x="5629275" y="1739900"/>
          <p14:tracePt t="19578" x="5654675" y="1739900"/>
          <p14:tracePt t="20210" x="5654675" y="1752600"/>
          <p14:tracePt t="20218" x="5654675" y="1776413"/>
          <p14:tracePt t="20226" x="5654675" y="1789113"/>
          <p14:tracePt t="20234" x="5654675" y="1801813"/>
          <p14:tracePt t="20243" x="5654675" y="1814513"/>
          <p14:tracePt t="20250" x="5641975" y="1814513"/>
          <p14:tracePt t="20259" x="5641975" y="1827213"/>
          <p14:tracePt t="20276" x="5641975" y="1839913"/>
          <p14:tracePt t="20282" x="5641975" y="1852613"/>
          <p14:tracePt t="20292" x="5629275" y="1865313"/>
          <p14:tracePt t="20311" x="5629275" y="1876425"/>
          <p14:tracePt t="20316" x="5629275" y="1889125"/>
          <p14:tracePt t="20331" x="5616575" y="1889125"/>
          <p14:tracePt t="20339" x="5603875" y="1901825"/>
          <p14:tracePt t="20355" x="5591175" y="1901825"/>
          <p14:tracePt t="20435" x="5591175" y="1914525"/>
          <p14:tracePt t="20450" x="5591175" y="1927225"/>
          <p14:tracePt t="20459" x="5591175" y="1939925"/>
          <p14:tracePt t="20474" x="5578475" y="1939925"/>
          <p14:tracePt t="20482" x="5565775" y="1952625"/>
          <p14:tracePt t="20532" x="5554663" y="1952625"/>
          <p14:tracePt t="20555" x="5554663" y="1965325"/>
          <p14:tracePt t="20564" x="5541963" y="1978025"/>
          <p14:tracePt t="20579" x="5529263" y="1978025"/>
          <p14:tracePt t="20587" x="5529263" y="1989138"/>
          <p14:tracePt t="20602" x="5503863" y="2001838"/>
          <p14:tracePt t="20611" x="5491163" y="2001838"/>
          <p14:tracePt t="20619" x="5491163" y="2014538"/>
          <p14:tracePt t="20627" x="5478463" y="2014538"/>
          <p14:tracePt t="20682" x="5465763" y="2014538"/>
          <p14:tracePt t="20698" x="5454650" y="2014538"/>
          <p14:tracePt t="20707" x="5454650" y="2027238"/>
          <p14:tracePt t="21035" x="5441950" y="2039938"/>
          <p14:tracePt t="21050" x="5429250" y="2039938"/>
          <p14:tracePt t="21309" x="5416550" y="2039938"/>
          <p14:tracePt t="21371" x="5416550" y="2052638"/>
          <p14:tracePt t="21379" x="5403850" y="2065338"/>
          <p14:tracePt t="21386" x="5329238" y="2152650"/>
          <p14:tracePt t="21394" x="5291138" y="2214563"/>
          <p14:tracePt t="21402" x="5265738" y="2290763"/>
          <p14:tracePt t="21411" x="5253038" y="2365375"/>
          <p14:tracePt t="21418" x="5203825" y="2452688"/>
          <p14:tracePt t="21427" x="5153025" y="2516188"/>
          <p14:tracePt t="21434" x="5129213" y="2590800"/>
          <p14:tracePt t="21443" x="5103813" y="2616200"/>
          <p14:tracePt t="21450" x="5091113" y="2652713"/>
          <p14:tracePt t="21459" x="5065713" y="2678113"/>
          <p14:tracePt t="21466" x="5053013" y="2703513"/>
          <p14:tracePt t="21476" x="5053013" y="2716213"/>
          <p14:tracePt t="21483" x="5053013" y="2728913"/>
          <p14:tracePt t="21490" x="5040313" y="2728913"/>
          <p14:tracePt t="21499" x="5040313" y="2752725"/>
          <p14:tracePt t="21579" x="5040313" y="2765425"/>
          <p14:tracePt t="21636" x="5029200" y="2778125"/>
          <p14:tracePt t="21652" x="5029200" y="2790825"/>
          <p14:tracePt t="21882" x="5029200" y="2778125"/>
          <p14:tracePt t="21891" x="5053013" y="2778125"/>
          <p14:tracePt t="21898" x="5053013" y="2765425"/>
          <p14:tracePt t="21906" x="5065713" y="2765425"/>
          <p14:tracePt t="21914" x="5065713" y="2752725"/>
          <p14:tracePt t="21930" x="5078413" y="2740025"/>
          <p14:tracePt t="21938" x="5091113" y="2740025"/>
          <p14:tracePt t="21954" x="5091113" y="2728913"/>
          <p14:tracePt t="21986" x="5103813" y="2728913"/>
          <p14:tracePt t="22002" x="5116513" y="2728913"/>
          <p14:tracePt t="23988" x="5153025" y="2740025"/>
          <p14:tracePt t="23995" x="5291138" y="2816225"/>
          <p14:tracePt t="24004" x="5416550" y="2852738"/>
          <p14:tracePt t="24011" x="5478463" y="2878138"/>
          <p14:tracePt t="24018" x="5503863" y="2890838"/>
          <p14:tracePt t="24027" x="5529263" y="2903538"/>
          <p14:tracePt t="24034" x="5554663" y="2928938"/>
          <p14:tracePt t="24044" x="5591175" y="2928938"/>
          <p14:tracePt t="24050" x="5616575" y="2941638"/>
          <p14:tracePt t="24060" x="5629275" y="2952750"/>
          <p14:tracePt t="24066" x="5641975" y="2952750"/>
          <p14:tracePt t="24076" x="5665788" y="2965450"/>
          <p14:tracePt t="24106" x="5665788" y="2978150"/>
          <p14:tracePt t="24114" x="5678488" y="2978150"/>
          <p14:tracePt t="24130" x="5703888" y="2978150"/>
          <p14:tracePt t="24138" x="5729288" y="2990850"/>
          <p14:tracePt t="24146" x="5741988" y="3003550"/>
          <p14:tracePt t="24154" x="5778500" y="3003550"/>
          <p14:tracePt t="24163" x="5803900" y="3016250"/>
          <p14:tracePt t="24171" x="5829300" y="3041650"/>
          <p14:tracePt t="24180" x="5867400" y="3041650"/>
          <p14:tracePt t="24195" x="5891213" y="3041650"/>
          <p14:tracePt t="24203" x="5891213" y="3054350"/>
          <p14:tracePt t="24213" x="5903913" y="3054350"/>
          <p14:tracePt t="24259" x="5916613" y="3054350"/>
          <p14:tracePt t="24267" x="5929313" y="3054350"/>
          <p14:tracePt t="24276" x="5954713" y="3065463"/>
          <p14:tracePt t="24283" x="5991225" y="3078163"/>
          <p14:tracePt t="24291" x="6042025" y="3090863"/>
          <p14:tracePt t="24298" x="6067425" y="3103563"/>
          <p14:tracePt t="24307" x="6091238" y="3116263"/>
          <p14:tracePt t="24315" x="6103938" y="3116263"/>
          <p14:tracePt t="24322" x="6129338" y="3128963"/>
          <p14:tracePt t="24330" x="6142038" y="3128963"/>
          <p14:tracePt t="24338" x="6142038" y="3141663"/>
          <p14:tracePt t="24467" x="6154738" y="3154363"/>
          <p14:tracePt t="24477" x="6167438" y="3165475"/>
          <p14:tracePt t="24483" x="6180138" y="3190875"/>
          <p14:tracePt t="24501" x="6180138" y="3203575"/>
          <p14:tracePt t="24514" x="6191250" y="3228975"/>
          <p14:tracePt t="24522" x="6203950" y="3241675"/>
          <p14:tracePt t="24531" x="6216650" y="3254375"/>
          <p14:tracePt t="24546" x="6216650" y="3267075"/>
          <p14:tracePt t="24554" x="6229350" y="3267075"/>
          <p14:tracePt t="24563" x="6229350" y="3278188"/>
          <p14:tracePt t="24578" x="6229350" y="3290888"/>
          <p14:tracePt t="24602" x="6242050" y="3290888"/>
          <p14:tracePt t="24627" x="6242050" y="3303588"/>
          <p14:tracePt t="24635" x="6267450" y="3328988"/>
          <p14:tracePt t="24643" x="6280150" y="3341688"/>
          <p14:tracePt t="24651" x="6280150" y="3354388"/>
          <p14:tracePt t="24660" x="6291263" y="3367088"/>
          <p14:tracePt t="24666" x="6291263" y="3378200"/>
          <p14:tracePt t="24682" x="6303963" y="3390900"/>
          <p14:tracePt t="24907" x="6329363" y="3390900"/>
          <p14:tracePt t="24916" x="6329363" y="3378200"/>
          <p14:tracePt t="24931" x="6342063" y="3367088"/>
          <p14:tracePt t="24946" x="6342063" y="3354388"/>
          <p14:tracePt t="24978" x="6342063" y="3341688"/>
          <p14:tracePt t="25811" x="6342063" y="3328988"/>
          <p14:tracePt t="25818" x="6342063" y="3316288"/>
          <p14:tracePt t="25843" x="6342063" y="3303588"/>
          <p14:tracePt t="25858" x="6342063" y="3290888"/>
          <p14:tracePt t="29179" x="6042025" y="3354388"/>
          <p14:tracePt t="29187" x="5465763" y="3503613"/>
          <p14:tracePt t="29195" x="5016500" y="3541713"/>
          <p14:tracePt t="29203" x="4716463" y="3603625"/>
          <p14:tracePt t="29213" x="4503738" y="3629025"/>
          <p14:tracePt t="29218" x="4303713" y="3667125"/>
          <p14:tracePt t="29228" x="4114800" y="3692525"/>
          <p14:tracePt t="29234" x="3902075" y="3703638"/>
          <p14:tracePt t="29243" x="3765550" y="3716338"/>
          <p14:tracePt t="29250" x="3678238" y="3729038"/>
          <p14:tracePt t="29259" x="3652838" y="3729038"/>
          <p14:tracePt t="29411" x="3652838" y="3741738"/>
          <p14:tracePt t="29427" x="3640138" y="3741738"/>
          <p14:tracePt t="29460" x="3540125" y="3754438"/>
          <p14:tracePt t="29467" x="3478213" y="3779838"/>
          <p14:tracePt t="29475" x="3365500" y="3803650"/>
          <p14:tracePt t="29482" x="3340100" y="3816350"/>
          <p14:tracePt t="29491" x="3302000" y="3841750"/>
          <p14:tracePt t="29498" x="3276600" y="3854450"/>
          <p14:tracePt t="29506" x="3240088" y="3854450"/>
          <p14:tracePt t="29514" x="3240088" y="3867150"/>
          <p14:tracePt t="29522" x="3227388" y="3867150"/>
          <p14:tracePt t="29587" x="3227388" y="3892550"/>
          <p14:tracePt t="29596" x="3201988" y="3954463"/>
          <p14:tracePt t="29604" x="3189288" y="3979863"/>
          <p14:tracePt t="29613" x="3176588" y="4005263"/>
          <p14:tracePt t="29619" x="3176588" y="4029075"/>
          <p14:tracePt t="29628" x="3176588" y="4041775"/>
          <p14:tracePt t="29635" x="3165475" y="4054475"/>
          <p14:tracePt t="29739" x="3140075" y="4105275"/>
          <p14:tracePt t="29747" x="3127375" y="4154488"/>
          <p14:tracePt t="29755" x="3127375" y="4192588"/>
          <p14:tracePt t="29763" x="3114675" y="4205288"/>
          <p14:tracePt t="29779" x="3114675" y="4217988"/>
          <p14:tracePt t="32858" x="3101975" y="4217988"/>
          <p14:tracePt t="33107" x="3089275" y="4217988"/>
          <p14:tracePt t="33435" x="3089275" y="4192588"/>
          <p14:tracePt t="33444" x="3089275" y="4179888"/>
          <p14:tracePt t="33451" x="3089275" y="4167188"/>
          <p14:tracePt t="33461" x="3101975" y="4167188"/>
          <p14:tracePt t="33579" x="3101975" y="4154488"/>
          <p14:tracePt t="33587" x="3114675" y="4141788"/>
          <p14:tracePt t="33595" x="3152775" y="4129088"/>
          <p14:tracePt t="33604" x="3165475" y="4129088"/>
          <p14:tracePt t="33613" x="3176588" y="4129088"/>
          <p14:tracePt t="33618" x="3201988" y="4117975"/>
          <p14:tracePt t="33627" x="3227388" y="4105275"/>
          <p14:tracePt t="33634" x="3252788" y="4105275"/>
          <p14:tracePt t="33642" x="3265488" y="4092575"/>
          <p14:tracePt t="33650" x="3276600" y="4092575"/>
          <p14:tracePt t="33666" x="3289300" y="4092575"/>
          <p14:tracePt t="33835" x="3314700" y="4092575"/>
          <p14:tracePt t="33844" x="3389313" y="4079875"/>
          <p14:tracePt t="33851" x="3502025" y="4079875"/>
          <p14:tracePt t="33864" x="3614738" y="4067175"/>
          <p14:tracePt t="33866" x="3714750" y="4067175"/>
          <p14:tracePt t="33874" x="3878263" y="4054475"/>
          <p14:tracePt t="33882" x="4027488" y="4054475"/>
          <p14:tracePt t="33891" x="4227513" y="4054475"/>
          <p14:tracePt t="33898" x="4440238" y="4054475"/>
          <p14:tracePt t="33906" x="4616450" y="4054475"/>
          <p14:tracePt t="33914" x="4778375" y="4054475"/>
          <p14:tracePt t="33922" x="4953000" y="4054475"/>
          <p14:tracePt t="33931" x="5078413" y="4054475"/>
          <p14:tracePt t="33938" x="5165725" y="4054475"/>
          <p14:tracePt t="33946" x="5303838" y="4054475"/>
          <p14:tracePt t="33954" x="5403850" y="4054475"/>
          <p14:tracePt t="33962" x="5478463" y="4054475"/>
          <p14:tracePt t="33970" x="5578475" y="4054475"/>
          <p14:tracePt t="33978" x="5716588" y="4054475"/>
          <p14:tracePt t="33986" x="5803900" y="4054475"/>
          <p14:tracePt t="33994" x="5878513" y="4054475"/>
          <p14:tracePt t="34002" x="6054725" y="4054475"/>
          <p14:tracePt t="34011" x="6154738" y="4054475"/>
          <p14:tracePt t="34018" x="6267450" y="4054475"/>
          <p14:tracePt t="34028" x="6403975" y="4041775"/>
          <p14:tracePt t="34034" x="6516688" y="4041775"/>
          <p14:tracePt t="34044" x="6592888" y="4017963"/>
          <p14:tracePt t="34050" x="6729413" y="4005263"/>
          <p14:tracePt t="34060" x="6842125" y="3992563"/>
          <p14:tracePt t="34066" x="6980238" y="3979863"/>
          <p14:tracePt t="34074" x="7092950" y="3954463"/>
          <p14:tracePt t="34082" x="7167563" y="3941763"/>
          <p14:tracePt t="34090" x="7254875" y="3929063"/>
          <p14:tracePt t="34098" x="7354888" y="3916363"/>
          <p14:tracePt t="34106" x="7429500" y="3916363"/>
          <p14:tracePt t="34114" x="7493000" y="3892550"/>
          <p14:tracePt t="34122" x="7580313" y="3879850"/>
          <p14:tracePt t="34130" x="7680325" y="3879850"/>
          <p14:tracePt t="34138" x="7780338" y="3867150"/>
          <p14:tracePt t="34146" x="7854950" y="3867150"/>
          <p14:tracePt t="34154" x="8005763" y="3854450"/>
          <p14:tracePt t="34163" x="8143875" y="3841750"/>
          <p14:tracePt t="34171" x="8305800" y="3816350"/>
          <p14:tracePt t="34180" x="8418513" y="3792538"/>
          <p14:tracePt t="34186" x="8631238" y="3792538"/>
          <p14:tracePt t="34195" x="8743950" y="3779838"/>
          <p14:tracePt t="34202" x="8843963" y="3754438"/>
          <p14:tracePt t="34212" x="9031288" y="3741738"/>
          <p14:tracePt t="35396" x="8718550" y="3341688"/>
          <p14:tracePt t="35402" x="8531225" y="3341688"/>
          <p14:tracePt t="35411" x="8405813" y="3341688"/>
          <p14:tracePt t="35418" x="8318500" y="3341688"/>
          <p14:tracePt t="35426" x="8280400" y="3341688"/>
          <p14:tracePt t="35434" x="8243888" y="3341688"/>
          <p14:tracePt t="35498" x="8231188" y="3341688"/>
          <p14:tracePt t="35563" x="8293100" y="3341688"/>
          <p14:tracePt t="35572" x="8480425" y="3341688"/>
          <p14:tracePt t="35581" x="8631238" y="3354388"/>
          <p14:tracePt t="35587" x="8780463" y="3354388"/>
          <p14:tracePt t="35595" x="8931275" y="3354388"/>
          <p14:tracePt t="35602" x="9082088" y="335438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shortest path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W = (</a:t>
            </a:r>
            <a:r>
              <a:rPr lang="en-US" dirty="0" err="1"/>
              <a:t>w</a:t>
            </a:r>
            <a:r>
              <a:rPr lang="en-US" baseline="-25000" dirty="0" err="1"/>
              <a:t>ij</a:t>
            </a:r>
            <a:r>
              <a:rPr lang="en-US" dirty="0"/>
              <a:t>) be adjacency matrix of graph G</a:t>
            </a:r>
          </a:p>
          <a:p>
            <a:pPr lvl="1"/>
            <a:r>
              <a:rPr lang="en-US" dirty="0"/>
              <a:t>So the entries contain the weights [lengths] of the edges</a:t>
            </a:r>
          </a:p>
          <a:p>
            <a:r>
              <a:rPr lang="en-US" dirty="0"/>
              <a:t>Let </a:t>
            </a:r>
            <a:r>
              <a:rPr lang="en-US" dirty="0">
                <a:sym typeface="Symbol"/>
              </a:rPr>
              <a:t>(</a:t>
            </a:r>
            <a:r>
              <a:rPr lang="en-US" dirty="0" err="1">
                <a:sym typeface="Symbol"/>
              </a:rPr>
              <a:t>i,j</a:t>
            </a:r>
            <a:r>
              <a:rPr lang="en-US" dirty="0">
                <a:sym typeface="Symbol"/>
              </a:rPr>
              <a:t>) be the shortest distance from </a:t>
            </a:r>
            <a:r>
              <a:rPr lang="en-US" dirty="0" err="1">
                <a:sym typeface="Symbol"/>
              </a:rPr>
              <a:t>i</a:t>
            </a:r>
            <a:r>
              <a:rPr lang="en-US" dirty="0">
                <a:sym typeface="Symbol"/>
              </a:rPr>
              <a:t> to j.</a:t>
            </a:r>
          </a:p>
          <a:p>
            <a:pPr lvl="1"/>
            <a:r>
              <a:rPr lang="en-US" dirty="0">
                <a:sym typeface="Symbol"/>
              </a:rPr>
              <a:t>Call the path of this shortest distance path p.  </a:t>
            </a:r>
          </a:p>
          <a:p>
            <a:r>
              <a:rPr lang="en-US" dirty="0">
                <a:sym typeface="Symbol"/>
              </a:rPr>
              <a:t>Suppose the predecessor node to j in path p (from i ) is k. </a:t>
            </a:r>
          </a:p>
          <a:p>
            <a:pPr lvl="1"/>
            <a:r>
              <a:rPr lang="en-US" dirty="0">
                <a:sym typeface="Symbol"/>
              </a:rPr>
              <a:t>I’m not saying </a:t>
            </a:r>
            <a:r>
              <a:rPr lang="en-US" u="sng" dirty="0">
                <a:sym typeface="Symbol"/>
              </a:rPr>
              <a:t>how</a:t>
            </a:r>
            <a:r>
              <a:rPr lang="en-US" dirty="0">
                <a:sym typeface="Symbol"/>
              </a:rPr>
              <a:t> I found this out, but assume I know it. </a:t>
            </a:r>
          </a:p>
          <a:p>
            <a:r>
              <a:rPr lang="en-US" dirty="0">
                <a:sym typeface="Symbol"/>
              </a:rPr>
              <a:t>Then (</a:t>
            </a:r>
            <a:r>
              <a:rPr lang="en-US" dirty="0" err="1">
                <a:sym typeface="Symbol"/>
              </a:rPr>
              <a:t>i,j</a:t>
            </a:r>
            <a:r>
              <a:rPr lang="en-US" dirty="0">
                <a:sym typeface="Symbol"/>
              </a:rPr>
              <a:t>) = (</a:t>
            </a:r>
            <a:r>
              <a:rPr lang="en-US" dirty="0" err="1">
                <a:sym typeface="Symbol"/>
              </a:rPr>
              <a:t>i,k</a:t>
            </a:r>
            <a:r>
              <a:rPr lang="en-US" dirty="0">
                <a:sym typeface="Symbol"/>
              </a:rPr>
              <a:t>) + </a:t>
            </a:r>
            <a:r>
              <a:rPr lang="en-US" dirty="0" err="1">
                <a:sym typeface="Symbol"/>
              </a:rPr>
              <a:t>w</a:t>
            </a:r>
            <a:r>
              <a:rPr lang="en-US" baseline="-25000" dirty="0" err="1">
                <a:sym typeface="Symbol"/>
              </a:rPr>
              <a:t>kj</a:t>
            </a:r>
            <a:endParaRPr lang="en-US" dirty="0">
              <a:sym typeface="Symbol"/>
            </a:endParaRPr>
          </a:p>
          <a:p>
            <a:pPr lvl="1"/>
            <a:r>
              <a:rPr lang="en-US" dirty="0">
                <a:sym typeface="Symbol"/>
              </a:rPr>
              <a:t>The shortest path contains within it shortest </a:t>
            </a:r>
            <a:r>
              <a:rPr lang="en-US" dirty="0" err="1">
                <a:sym typeface="Symbol"/>
              </a:rPr>
              <a:t>subpaths</a:t>
            </a:r>
            <a:endParaRPr lang="en-US" dirty="0">
              <a:sym typeface="Symbol"/>
            </a:endParaRPr>
          </a:p>
          <a:p>
            <a:pPr lvl="1"/>
            <a:r>
              <a:rPr lang="en-US" dirty="0">
                <a:sym typeface="Symbol"/>
              </a:rPr>
              <a:t>Typical dynamic programming stuff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E20279-C827-4CD9-A191-4F549BE41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17"/>
    </mc:Choice>
    <mc:Fallback xmlns="">
      <p:transition spd="slow" advTm="91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" x="8982075" y="3054350"/>
          <p14:tracePt t="378" x="8831263" y="3028950"/>
          <p14:tracePt t="386" x="8693150" y="3016250"/>
          <p14:tracePt t="394" x="8593138" y="2978150"/>
          <p14:tracePt t="401" x="8456613" y="2941638"/>
          <p14:tracePt t="409" x="8293100" y="2928938"/>
          <p14:tracePt t="418" x="8118475" y="2916238"/>
          <p14:tracePt t="427" x="8005763" y="2878138"/>
          <p14:tracePt t="434" x="7793038" y="2840038"/>
          <p14:tracePt t="443" x="7605713" y="2828925"/>
          <p14:tracePt t="450" x="7467600" y="2790825"/>
          <p14:tracePt t="459" x="7280275" y="2778125"/>
          <p14:tracePt t="466" x="7080250" y="2740025"/>
          <p14:tracePt t="476" x="6854825" y="2728913"/>
          <p14:tracePt t="481" x="6616700" y="2728913"/>
          <p14:tracePt t="492" x="6367463" y="2716213"/>
          <p14:tracePt t="498" x="6203950" y="2690813"/>
          <p14:tracePt t="507" x="6016625" y="2652713"/>
          <p14:tracePt t="514" x="5803900" y="2640013"/>
          <p14:tracePt t="526" x="5629275" y="2627313"/>
          <p14:tracePt t="529" x="5529263" y="2603500"/>
          <p14:tracePt t="538" x="5378450" y="2603500"/>
          <p14:tracePt t="546" x="5265738" y="2578100"/>
          <p14:tracePt t="553" x="5165725" y="2552700"/>
          <p14:tracePt t="561" x="5116513" y="2540000"/>
          <p14:tracePt t="569" x="5065713" y="2540000"/>
          <p14:tracePt t="578" x="5029200" y="2540000"/>
          <p14:tracePt t="586" x="5016500" y="2540000"/>
          <p14:tracePt t="593" x="4991100" y="2527300"/>
          <p14:tracePt t="601" x="4965700" y="2527300"/>
          <p14:tracePt t="610" x="4953000" y="2527300"/>
          <p14:tracePt t="618" x="4940300" y="2527300"/>
          <p14:tracePt t="634" x="4929188" y="2527300"/>
          <p14:tracePt t="650" x="4891088" y="2516188"/>
          <p14:tracePt t="658" x="4829175" y="2516188"/>
          <p14:tracePt t="666" x="4740275" y="2490788"/>
          <p14:tracePt t="675" x="4652963" y="2478088"/>
          <p14:tracePt t="681" x="4578350" y="2465388"/>
          <p14:tracePt t="691" x="4491038" y="2452688"/>
          <p14:tracePt t="698" x="4416425" y="2427288"/>
          <p14:tracePt t="707" x="4391025" y="2427288"/>
          <p14:tracePt t="713" x="4303713" y="2403475"/>
          <p14:tracePt t="724" x="4252913" y="2390775"/>
          <p14:tracePt t="730" x="4178300" y="2378075"/>
          <p14:tracePt t="738" x="4127500" y="2378075"/>
          <p14:tracePt t="747" x="4065588" y="2365375"/>
          <p14:tracePt t="753" x="4040188" y="2352675"/>
          <p14:tracePt t="762" x="4002088" y="2352675"/>
          <p14:tracePt t="770" x="3952875" y="2352675"/>
          <p14:tracePt t="778" x="3890963" y="2352675"/>
          <p14:tracePt t="786" x="3814763" y="2352675"/>
          <p14:tracePt t="793" x="3765550" y="2352675"/>
          <p14:tracePt t="801" x="3714750" y="2339975"/>
          <p14:tracePt t="809" x="3640138" y="2339975"/>
          <p14:tracePt t="826" x="3465513" y="2339975"/>
          <p14:tracePt t="834" x="3414713" y="2339975"/>
          <p14:tracePt t="842" x="3365500" y="2339975"/>
          <p14:tracePt t="850" x="3302000" y="2339975"/>
          <p14:tracePt t="858" x="3265488" y="2339975"/>
          <p14:tracePt t="865" x="3240088" y="2339975"/>
          <p14:tracePt t="875" x="3227388" y="2339975"/>
          <p14:tracePt t="891" x="3214688" y="2339975"/>
          <p14:tracePt t="914" x="3214688" y="2352675"/>
          <p14:tracePt t="923" x="3189288" y="2352675"/>
          <p14:tracePt t="929" x="3176588" y="2352675"/>
          <p14:tracePt t="938" x="3165475" y="2365375"/>
          <p14:tracePt t="946" x="3140075" y="2365375"/>
          <p14:tracePt t="954" x="3101975" y="2378075"/>
          <p14:tracePt t="962" x="3076575" y="2390775"/>
          <p14:tracePt t="969" x="3052763" y="2403475"/>
          <p14:tracePt t="977" x="3014663" y="2414588"/>
          <p14:tracePt t="986" x="2989263" y="2427288"/>
          <p14:tracePt t="993" x="2963863" y="2439988"/>
          <p14:tracePt t="1002" x="2927350" y="2452688"/>
          <p14:tracePt t="1009" x="2889250" y="2478088"/>
          <p14:tracePt t="1017" x="2876550" y="2478088"/>
          <p14:tracePt t="1458" x="2876550" y="2490788"/>
          <p14:tracePt t="1673" x="2863850" y="2490788"/>
          <p14:tracePt t="1682" x="2876550" y="2490788"/>
          <p14:tracePt t="1698" x="3101975" y="2503488"/>
          <p14:tracePt t="1706" x="3214688" y="2503488"/>
          <p14:tracePt t="1715" x="3289300" y="2503488"/>
          <p14:tracePt t="1722" x="3340100" y="2503488"/>
          <p14:tracePt t="1730" x="3402013" y="2503488"/>
          <p14:tracePt t="1738" x="3478213" y="2503488"/>
          <p14:tracePt t="1746" x="3514725" y="2503488"/>
          <p14:tracePt t="1753" x="3552825" y="2503488"/>
          <p14:tracePt t="1761" x="3602038" y="2503488"/>
          <p14:tracePt t="1768" x="3627438" y="2503488"/>
          <p14:tracePt t="1777" x="3665538" y="2503488"/>
          <p14:tracePt t="1785" x="3702050" y="2503488"/>
          <p14:tracePt t="1792" x="3752850" y="2503488"/>
          <p14:tracePt t="1800" x="3802063" y="2503488"/>
          <p14:tracePt t="1809" x="3827463" y="2503488"/>
          <p14:tracePt t="1817" x="3890963" y="2503488"/>
          <p14:tracePt t="1825" x="3940175" y="2503488"/>
          <p14:tracePt t="1833" x="4027488" y="2503488"/>
          <p14:tracePt t="1841" x="4114800" y="2503488"/>
          <p14:tracePt t="1849" x="4214813" y="2503488"/>
          <p14:tracePt t="1857" x="4303713" y="2503488"/>
          <p14:tracePt t="1865" x="4403725" y="2516188"/>
          <p14:tracePt t="1873" x="4465638" y="2527300"/>
          <p14:tracePt t="1881" x="4540250" y="2527300"/>
          <p14:tracePt t="1891" x="4578350" y="2540000"/>
          <p14:tracePt t="1897" x="4627563" y="2540000"/>
          <p14:tracePt t="1908" x="4665663" y="2552700"/>
          <p14:tracePt t="1913" x="4691063" y="2552700"/>
          <p14:tracePt t="1924" x="4703763" y="2552700"/>
          <p14:tracePt t="1937" x="4740275" y="2565400"/>
          <p14:tracePt t="2001" x="4765675" y="2565400"/>
          <p14:tracePt t="2009" x="4803775" y="2578100"/>
          <p14:tracePt t="2017" x="4829175" y="2578100"/>
          <p14:tracePt t="2033" x="4852988" y="2578100"/>
          <p14:tracePt t="2049" x="4865688" y="2578100"/>
          <p14:tracePt t="2066" x="4878388" y="2578100"/>
          <p14:tracePt t="2074" x="4891088" y="2590800"/>
          <p14:tracePt t="2082" x="4916488" y="2590800"/>
          <p14:tracePt t="2093" x="4953000" y="2590800"/>
          <p14:tracePt t="2108" x="5003800" y="2590800"/>
          <p14:tracePt t="2114" x="5016500" y="2590800"/>
          <p14:tracePt t="2125" x="5053013" y="2603500"/>
          <p14:tracePt t="2129" x="5091113" y="2603500"/>
          <p14:tracePt t="2137" x="5141913" y="2603500"/>
          <p14:tracePt t="2145" x="5153025" y="2603500"/>
          <p14:tracePt t="2153" x="5178425" y="2603500"/>
          <p14:tracePt t="2169" x="5191125" y="2603500"/>
          <p14:tracePt t="2177" x="5216525" y="2603500"/>
          <p14:tracePt t="2201" x="5229225" y="2603500"/>
          <p14:tracePt t="2209" x="5253038" y="2603500"/>
          <p14:tracePt t="2225" x="5278438" y="2603500"/>
          <p14:tracePt t="2233" x="5291138" y="2603500"/>
          <p14:tracePt t="2241" x="5303838" y="2603500"/>
          <p14:tracePt t="2249" x="5316538" y="2603500"/>
          <p14:tracePt t="2258" x="5341938" y="2603500"/>
          <p14:tracePt t="2321" x="5353050" y="2603500"/>
          <p14:tracePt t="2506" x="5365750" y="2590800"/>
          <p14:tracePt t="2514" x="5378450" y="2540000"/>
          <p14:tracePt t="2524" x="5403850" y="2516188"/>
          <p14:tracePt t="2530" x="5416550" y="2503488"/>
          <p14:tracePt t="2538" x="5429250" y="2478088"/>
          <p14:tracePt t="2554" x="5454650" y="2452688"/>
          <p14:tracePt t="2818" x="5465763" y="2390775"/>
          <p14:tracePt t="2826" x="5516563" y="2352675"/>
          <p14:tracePt t="2834" x="5516563" y="2314575"/>
          <p14:tracePt t="2843" x="5529263" y="2303463"/>
          <p14:tracePt t="2850" x="5554663" y="2290763"/>
          <p14:tracePt t="2860" x="5578475" y="2278063"/>
          <p14:tracePt t="2865" x="5578475" y="2265363"/>
          <p14:tracePt t="2907" x="5591175" y="2265363"/>
          <p14:tracePt t="2954" x="5603875" y="2239963"/>
          <p14:tracePt t="2970" x="5616575" y="2239963"/>
          <p14:tracePt t="2986" x="5616575" y="2227263"/>
          <p14:tracePt t="3338" x="5603875" y="2227263"/>
          <p14:tracePt t="3778" x="5603875" y="2214563"/>
          <p14:tracePt t="3826" x="5591175" y="2214563"/>
          <p14:tracePt t="4450" x="5591175" y="2201863"/>
          <p14:tracePt t="4514" x="5578475" y="2201863"/>
          <p14:tracePt t="4537" x="5578475" y="2190750"/>
          <p14:tracePt t="4801" x="5578475" y="2178050"/>
          <p14:tracePt t="5114" x="5578475" y="2165350"/>
          <p14:tracePt t="5185" x="5578475" y="2152650"/>
          <p14:tracePt t="5498" x="5565775" y="2139950"/>
          <p14:tracePt t="5538" x="5554663" y="2139950"/>
          <p14:tracePt t="5898" x="5554663" y="2114550"/>
          <p14:tracePt t="6210" x="5554663" y="2101850"/>
          <p14:tracePt t="6306" x="5554663" y="2089150"/>
          <p14:tracePt t="6522" x="5541963" y="2114550"/>
          <p14:tracePt t="6529" x="5529263" y="2114550"/>
          <p14:tracePt t="6546" x="5529263" y="2127250"/>
          <p14:tracePt t="6562" x="5516563" y="2127250"/>
          <p14:tracePt t="6578" x="5503863" y="2127250"/>
          <p14:tracePt t="6602" x="5478463" y="2139950"/>
          <p14:tracePt t="6617" x="5478463" y="2152650"/>
          <p14:tracePt t="6625" x="5465763" y="2152650"/>
          <p14:tracePt t="6633" x="5429250" y="2152650"/>
          <p14:tracePt t="6657" x="5416550" y="2165350"/>
          <p14:tracePt t="6722" x="5391150" y="2165350"/>
          <p14:tracePt t="6738" x="5365750" y="2165350"/>
          <p14:tracePt t="6746" x="5341938" y="2165350"/>
          <p14:tracePt t="6754" x="5329238" y="2165350"/>
          <p14:tracePt t="6763" x="5316538" y="2165350"/>
          <p14:tracePt t="6778" x="5316538" y="2178050"/>
          <p14:tracePt t="6786" x="5303838" y="2178050"/>
          <p14:tracePt t="6818" x="5291138" y="2178050"/>
          <p14:tracePt t="6834" x="5278438" y="2190750"/>
          <p14:tracePt t="6842" x="5253038" y="2190750"/>
          <p14:tracePt t="6850" x="5241925" y="2190750"/>
          <p14:tracePt t="6859" x="5229225" y="2190750"/>
          <p14:tracePt t="6865" x="5203825" y="2190750"/>
          <p14:tracePt t="6881" x="5191125" y="2190750"/>
          <p14:tracePt t="7017" x="5191125" y="2201863"/>
          <p14:tracePt t="7025" x="5165725" y="2201863"/>
          <p14:tracePt t="7034" x="5129213" y="2214563"/>
          <p14:tracePt t="7066" x="5116513" y="2214563"/>
          <p14:tracePt t="7441" x="5116513" y="2201863"/>
          <p14:tracePt t="7449" x="5116513" y="2178050"/>
          <p14:tracePt t="7457" x="5103813" y="2165350"/>
          <p14:tracePt t="7594" x="5103813" y="2127250"/>
          <p14:tracePt t="7602" x="5103813" y="2101850"/>
          <p14:tracePt t="7610" x="5103813" y="2089150"/>
          <p14:tracePt t="7738" x="5091113" y="2089150"/>
          <p14:tracePt t="7746" x="5091113" y="2078038"/>
          <p14:tracePt t="7754" x="5091113" y="2065338"/>
          <p14:tracePt t="7770" x="5078413" y="2052638"/>
          <p14:tracePt t="7802" x="5078413" y="2039938"/>
          <p14:tracePt t="7827" x="5053013" y="2039938"/>
          <p14:tracePt t="7850" x="5029200" y="2027238"/>
          <p14:tracePt t="7859" x="5003800" y="2027238"/>
          <p14:tracePt t="7866" x="4978400" y="2014538"/>
          <p14:tracePt t="7882" x="4953000" y="2014538"/>
          <p14:tracePt t="7891" x="4940300" y="2001838"/>
          <p14:tracePt t="7898" x="4929188" y="1989138"/>
          <p14:tracePt t="7907" x="4903788" y="1989138"/>
          <p14:tracePt t="7914" x="4878388" y="1989138"/>
          <p14:tracePt t="7921" x="4865688" y="1989138"/>
          <p14:tracePt t="7930" x="4829175" y="1989138"/>
          <p14:tracePt t="7937" x="4791075" y="1989138"/>
          <p14:tracePt t="7946" x="4778375" y="1989138"/>
          <p14:tracePt t="7953" x="4752975" y="1989138"/>
          <p14:tracePt t="7961" x="4752975" y="1978025"/>
          <p14:tracePt t="7970" x="4727575" y="1978025"/>
          <p14:tracePt t="7985" x="4665663" y="1989138"/>
          <p14:tracePt t="7993" x="4652963" y="1989138"/>
          <p14:tracePt t="8002" x="4627563" y="1989138"/>
          <p14:tracePt t="8009" x="4616450" y="1989138"/>
          <p14:tracePt t="8018" x="4591050" y="1989138"/>
          <p14:tracePt t="8026" x="4540250" y="2001838"/>
          <p14:tracePt t="8033" x="4503738" y="2001838"/>
          <p14:tracePt t="8042" x="4478338" y="2001838"/>
          <p14:tracePt t="8050" x="4427538" y="2014538"/>
          <p14:tracePt t="8059" x="4391025" y="2014538"/>
          <p14:tracePt t="8066" x="4327525" y="2027238"/>
          <p14:tracePt t="8075" x="4278313" y="2027238"/>
          <p14:tracePt t="8082" x="4240213" y="2027238"/>
          <p14:tracePt t="8092" x="4191000" y="2039938"/>
          <p14:tracePt t="8097" x="4152900" y="2039938"/>
          <p14:tracePt t="8106" x="4090988" y="2039938"/>
          <p14:tracePt t="8113" x="4014788" y="2039938"/>
          <p14:tracePt t="8122" x="3902075" y="2039938"/>
          <p14:tracePt t="8129" x="3802063" y="2039938"/>
          <p14:tracePt t="8138" x="3678238" y="2039938"/>
          <p14:tracePt t="8157" x="3502025" y="2027238"/>
          <p14:tracePt t="8161" x="3376613" y="2027238"/>
          <p14:tracePt t="8169" x="3265488" y="2014538"/>
          <p14:tracePt t="8177" x="3176588" y="2001838"/>
          <p14:tracePt t="8185" x="3089275" y="1989138"/>
          <p14:tracePt t="8193" x="3027363" y="1989138"/>
          <p14:tracePt t="8201" x="2927350" y="1989138"/>
          <p14:tracePt t="8209" x="2889250" y="1978025"/>
          <p14:tracePt t="8218" x="2763838" y="1965325"/>
          <p14:tracePt t="8226" x="2714625" y="1965325"/>
          <p14:tracePt t="8234" x="2663825" y="1965325"/>
          <p14:tracePt t="8242" x="2563813" y="1965325"/>
          <p14:tracePt t="8249" x="2476500" y="1952625"/>
          <p14:tracePt t="8259" x="2401888" y="1939925"/>
          <p14:tracePt t="8266" x="2301875" y="1939925"/>
          <p14:tracePt t="8274" x="2238375" y="1927225"/>
          <p14:tracePt t="8282" x="2176463" y="1901825"/>
          <p14:tracePt t="8292" x="2089150" y="1889125"/>
          <p14:tracePt t="8297" x="2025650" y="1876425"/>
          <p14:tracePt t="8308" x="1901825" y="1865313"/>
          <p14:tracePt t="8314" x="1814513" y="1839913"/>
          <p14:tracePt t="8322" x="1751013" y="1827213"/>
          <p14:tracePt t="8330" x="1714500" y="1814513"/>
          <p14:tracePt t="8337" x="1651000" y="1801813"/>
          <p14:tracePt t="8346" x="1589088" y="1789113"/>
          <p14:tracePt t="8353" x="1512888" y="1776413"/>
          <p14:tracePt t="8361" x="1450975" y="1752600"/>
          <p14:tracePt t="8369" x="1401763" y="1739900"/>
          <p14:tracePt t="8377" x="1350963" y="1727200"/>
          <p14:tracePt t="8386" x="1276350" y="1714500"/>
          <p14:tracePt t="8393" x="1225550" y="1714500"/>
          <p14:tracePt t="8401" x="1176338" y="1714500"/>
          <p14:tracePt t="8409" x="1112838" y="1701800"/>
          <p14:tracePt t="8418" x="1050925" y="1689100"/>
          <p14:tracePt t="8426" x="1012825" y="1676400"/>
          <p14:tracePt t="8434" x="925513" y="1663700"/>
          <p14:tracePt t="8443" x="900113" y="1652588"/>
          <p14:tracePt t="8450" x="863600" y="1652588"/>
          <p14:tracePt t="8460" x="825500" y="1652588"/>
          <p14:tracePt t="8465" x="800100" y="1652588"/>
          <p14:tracePt t="8475" x="776288" y="1639888"/>
          <p14:tracePt t="8492" x="763588" y="1627188"/>
          <p14:tracePt t="8899" x="776288" y="1627188"/>
          <p14:tracePt t="8908" x="800100" y="1627188"/>
          <p14:tracePt t="8930" x="825500" y="1614488"/>
          <p14:tracePt t="8937" x="863600" y="1614488"/>
          <p14:tracePt t="8945" x="912813" y="1601788"/>
          <p14:tracePt t="8953" x="925513" y="1601788"/>
          <p14:tracePt t="8961" x="925513" y="1589088"/>
          <p14:tracePt t="8977" x="938213" y="1589088"/>
          <p14:tracePt t="8993" x="950913" y="1589088"/>
          <p14:tracePt t="9001" x="963613" y="1589088"/>
          <p14:tracePt t="9017" x="976313" y="1589088"/>
          <p14:tracePt t="9025" x="987425" y="1589088"/>
          <p14:tracePt t="9033" x="1012825" y="1576388"/>
          <p14:tracePt t="9041" x="1038225" y="1576388"/>
          <p14:tracePt t="9049" x="1076325" y="1576388"/>
          <p14:tracePt t="9059" x="1100138" y="1576388"/>
          <p14:tracePt t="9065" x="1138238" y="1552575"/>
          <p14:tracePt t="9074" x="1176338" y="1552575"/>
          <p14:tracePt t="9081" x="1212850" y="1552575"/>
          <p14:tracePt t="9091" x="1225550" y="1552575"/>
          <p14:tracePt t="9097" x="1238250" y="1552575"/>
          <p14:tracePt t="9106" x="1250950" y="1552575"/>
          <p14:tracePt t="9136" x="1263650" y="1552575"/>
          <p14:tracePt t="9185" x="1276350" y="1552575"/>
          <p14:tracePt t="9193" x="1289050" y="1552575"/>
          <p14:tracePt t="9201" x="1325563" y="1552575"/>
          <p14:tracePt t="9210" x="1363663" y="1552575"/>
          <p14:tracePt t="9218" x="1412875" y="1552575"/>
          <p14:tracePt t="9226" x="1438275" y="1552575"/>
          <p14:tracePt t="9234" x="1450975" y="1552575"/>
          <p14:tracePt t="9242" x="1450975" y="1563688"/>
          <p14:tracePt t="9249" x="1489075" y="1563688"/>
          <p14:tracePt t="9274" x="1489075" y="1576388"/>
          <p14:tracePt t="9298" x="1501775" y="1576388"/>
          <p14:tracePt t="9322" x="1512888" y="1576388"/>
          <p14:tracePt t="9330" x="1538288" y="1589088"/>
          <p14:tracePt t="9338" x="1576388" y="1614488"/>
          <p14:tracePt t="9346" x="1612900" y="1627188"/>
          <p14:tracePt t="9353" x="1625600" y="1639888"/>
          <p14:tracePt t="9361" x="1651000" y="1639888"/>
          <p14:tracePt t="9377" x="1663700" y="1652588"/>
          <p14:tracePt t="9394" x="1663700" y="1663700"/>
          <p14:tracePt t="9402" x="1676400" y="1663700"/>
          <p14:tracePt t="9611" x="1689100" y="1663700"/>
          <p14:tracePt t="9618" x="1738313" y="1663700"/>
          <p14:tracePt t="9627" x="1814513" y="1663700"/>
          <p14:tracePt t="9634" x="1938338" y="1701800"/>
          <p14:tracePt t="9643" x="2051050" y="1739900"/>
          <p14:tracePt t="9650" x="2127250" y="1827213"/>
          <p14:tracePt t="9661" x="2289175" y="1827213"/>
          <p14:tracePt t="9666" x="2476500" y="1839913"/>
          <p14:tracePt t="9674" x="2627313" y="1876425"/>
          <p14:tracePt t="9681" x="2763838" y="1865313"/>
          <p14:tracePt t="9689" x="2952750" y="1889125"/>
          <p14:tracePt t="9696" x="3065463" y="1901825"/>
          <p14:tracePt t="9704" x="3165475" y="1901825"/>
          <p14:tracePt t="9713" x="3276600" y="1927225"/>
          <p14:tracePt t="9721" x="3352800" y="1927225"/>
          <p14:tracePt t="9729" x="3414713" y="1927225"/>
          <p14:tracePt t="9737" x="3452813" y="1927225"/>
          <p14:tracePt t="9745" x="3478213" y="1927225"/>
          <p14:tracePt t="9753" x="3502025" y="1927225"/>
          <p14:tracePt t="9760" x="3552825" y="1927225"/>
          <p14:tracePt t="9769" x="3589338" y="1927225"/>
          <p14:tracePt t="9777" x="3665538" y="1927225"/>
          <p14:tracePt t="9785" x="3727450" y="1927225"/>
          <p14:tracePt t="9793" x="3814763" y="1927225"/>
          <p14:tracePt t="9801" x="3927475" y="1927225"/>
          <p14:tracePt t="9809" x="4014788" y="1927225"/>
          <p14:tracePt t="9817" x="4103688" y="1927225"/>
          <p14:tracePt t="9825" x="4152900" y="1927225"/>
          <p14:tracePt t="9833" x="4240213" y="1939925"/>
          <p14:tracePt t="9842" x="4278313" y="1939925"/>
          <p14:tracePt t="9850" x="4327525" y="1939925"/>
          <p14:tracePt t="9859" x="4340225" y="1952625"/>
          <p14:tracePt t="9866" x="4378325" y="1952625"/>
          <p14:tracePt t="9876" x="4416425" y="1952625"/>
          <p14:tracePt t="9881" x="4452938" y="1952625"/>
          <p14:tracePt t="9906" x="4591050" y="1952625"/>
          <p14:tracePt t="9908" x="4678363" y="1978025"/>
          <p14:tracePt t="9914" x="4765675" y="1978025"/>
          <p14:tracePt t="9922" x="4816475" y="1978025"/>
          <p14:tracePt t="9930" x="4953000" y="1989138"/>
          <p14:tracePt t="9937" x="5129213" y="1989138"/>
          <p14:tracePt t="9946" x="5216525" y="1989138"/>
          <p14:tracePt t="9953" x="5291138" y="1989138"/>
          <p14:tracePt t="9961" x="5353050" y="1989138"/>
          <p14:tracePt t="9970" x="5403850" y="1989138"/>
          <p14:tracePt t="9977" x="5429250" y="1989138"/>
          <p14:tracePt t="9985" x="5441950" y="1989138"/>
          <p14:tracePt t="10002" x="5454650" y="1989138"/>
          <p14:tracePt t="10018" x="5465763" y="1989138"/>
          <p14:tracePt t="10058" x="5491163" y="1989138"/>
          <p14:tracePt t="10066" x="5516563" y="1978025"/>
          <p14:tracePt t="10074" x="5541963" y="1978025"/>
          <p14:tracePt t="10081" x="5578475" y="1965325"/>
          <p14:tracePt t="10093" x="5603875" y="1952625"/>
          <p14:tracePt t="10098" x="5641975" y="1939925"/>
          <p14:tracePt t="10106" x="5665788" y="1939925"/>
          <p14:tracePt t="10114" x="5691188" y="1927225"/>
          <p14:tracePt t="10121" x="5716588" y="1927225"/>
          <p14:tracePt t="10129" x="5754688" y="1901825"/>
          <p14:tracePt t="10193" x="5767388" y="1901825"/>
          <p14:tracePt t="10201" x="5778500" y="1901825"/>
          <p14:tracePt t="10209" x="5816600" y="1889125"/>
          <p14:tracePt t="10218" x="5842000" y="1876425"/>
          <p14:tracePt t="10226" x="5878513" y="1865313"/>
          <p14:tracePt t="10233" x="5929313" y="1852613"/>
          <p14:tracePt t="10243" x="5954713" y="1852613"/>
          <p14:tracePt t="10250" x="6003925" y="1827213"/>
          <p14:tracePt t="10259" x="6042025" y="1814513"/>
          <p14:tracePt t="10265" x="6067425" y="1814513"/>
          <p14:tracePt t="10273" x="6103938" y="1801813"/>
          <p14:tracePt t="10281" x="6103938" y="1789113"/>
          <p14:tracePt t="10291" x="6116638" y="1789113"/>
          <p14:tracePt t="10306" x="6129338" y="1789113"/>
          <p14:tracePt t="10313" x="6142038" y="1789113"/>
          <p14:tracePt t="10322" x="6154738" y="1776413"/>
          <p14:tracePt t="10330" x="6180138" y="1776413"/>
          <p14:tracePt t="10337" x="6191250" y="1776413"/>
          <p14:tracePt t="10345" x="6254750" y="1752600"/>
          <p14:tracePt t="10353" x="6303963" y="1739900"/>
          <p14:tracePt t="10361" x="6367463" y="1739900"/>
          <p14:tracePt t="10369" x="6416675" y="1727200"/>
          <p14:tracePt t="10377" x="6454775" y="1727200"/>
          <p14:tracePt t="10386" x="6503988" y="1727200"/>
          <p14:tracePt t="10393" x="6542088" y="1714500"/>
          <p14:tracePt t="10401" x="6567488" y="1714500"/>
          <p14:tracePt t="10410" x="6592888" y="1701800"/>
          <p14:tracePt t="10434" x="6604000" y="1701800"/>
          <p14:tracePt t="10457" x="6604000" y="1689100"/>
          <p14:tracePt t="10465" x="6616700" y="1689100"/>
          <p14:tracePt t="10474" x="6642100" y="1689100"/>
          <p14:tracePt t="10481" x="6667500" y="1689100"/>
          <p14:tracePt t="10490" x="6692900" y="1689100"/>
          <p14:tracePt t="10497" x="6729413" y="1689100"/>
          <p14:tracePt t="10505" x="6767513" y="1689100"/>
          <p14:tracePt t="10513" x="6816725" y="1676400"/>
          <p14:tracePt t="10521" x="6842125" y="1676400"/>
          <p14:tracePt t="10529" x="6892925" y="1663700"/>
          <p14:tracePt t="10537" x="6905625" y="1663700"/>
          <p14:tracePt t="10545" x="6942138" y="1663700"/>
          <p14:tracePt t="10553" x="6954838" y="1663700"/>
          <p14:tracePt t="10561" x="6967538" y="1663700"/>
          <p14:tracePt t="10577" x="6980238" y="1663700"/>
          <p14:tracePt t="10650" x="6980238" y="1652588"/>
          <p14:tracePt t="10666" x="7005638" y="1652588"/>
          <p14:tracePt t="10682" x="7016750" y="1652588"/>
          <p14:tracePt t="10691" x="7029450" y="1652588"/>
          <p14:tracePt t="10698" x="7042150" y="1652588"/>
          <p14:tracePt t="10747" x="7042150" y="1639888"/>
          <p14:tracePt t="10761" x="7054850" y="1639888"/>
          <p14:tracePt t="10768" x="7092950" y="1627188"/>
          <p14:tracePt t="10777" x="7118350" y="1627188"/>
          <p14:tracePt t="10785" x="7129463" y="1614488"/>
          <p14:tracePt t="10793" x="7154863" y="1601788"/>
          <p14:tracePt t="10801" x="7180263" y="1601788"/>
          <p14:tracePt t="10817" x="7205663" y="1589088"/>
          <p14:tracePt t="10825" x="7218363" y="1589088"/>
          <p14:tracePt t="10882" x="7229475" y="1576388"/>
          <p14:tracePt t="11474" x="7218363" y="1576388"/>
          <p14:tracePt t="12634" x="7192963" y="1576388"/>
          <p14:tracePt t="12642" x="7129463" y="1576388"/>
          <p14:tracePt t="12650" x="7080250" y="1576388"/>
          <p14:tracePt t="12658" x="7029450" y="1576388"/>
          <p14:tracePt t="12666" x="6967538" y="1563688"/>
          <p14:tracePt t="12675" x="6892925" y="1563688"/>
          <p14:tracePt t="12682" x="6805613" y="1563688"/>
          <p14:tracePt t="12692" x="6704013" y="1552575"/>
          <p14:tracePt t="12698" x="6629400" y="1552575"/>
          <p14:tracePt t="12705" x="6542088" y="1539875"/>
          <p14:tracePt t="12713" x="6454775" y="1539875"/>
          <p14:tracePt t="12721" x="6380163" y="1539875"/>
          <p14:tracePt t="12729" x="6267450" y="1527175"/>
          <p14:tracePt t="12737" x="6154738" y="1527175"/>
          <p14:tracePt t="12745" x="6016625" y="1514475"/>
          <p14:tracePt t="12753" x="5903913" y="1514475"/>
          <p14:tracePt t="12761" x="5754688" y="1514475"/>
          <p14:tracePt t="12769" x="5603875" y="1514475"/>
          <p14:tracePt t="12777" x="5403850" y="1514475"/>
          <p14:tracePt t="12785" x="5229225" y="1514475"/>
          <p14:tracePt t="12793" x="5053013" y="1514475"/>
          <p14:tracePt t="12801" x="4891088" y="1514475"/>
          <p14:tracePt t="12809" x="4703763" y="1514475"/>
          <p14:tracePt t="12817" x="4552950" y="1514475"/>
          <p14:tracePt t="12825" x="4416425" y="1514475"/>
          <p14:tracePt t="12833" x="4291013" y="1514475"/>
          <p14:tracePt t="12841" x="4191000" y="1527175"/>
          <p14:tracePt t="12849" x="4090988" y="1527175"/>
          <p14:tracePt t="12858" x="4002088" y="1527175"/>
          <p14:tracePt t="12865" x="3878263" y="1552575"/>
          <p14:tracePt t="12874" x="3778250" y="1552575"/>
          <p14:tracePt t="12881" x="3652838" y="1552575"/>
          <p14:tracePt t="12892" x="3527425" y="1563688"/>
          <p14:tracePt t="12897" x="3440113" y="1576388"/>
          <p14:tracePt t="12905" x="3314700" y="1614488"/>
          <p14:tracePt t="12913" x="3214688" y="1614488"/>
          <p14:tracePt t="12921" x="3114675" y="1614488"/>
          <p14:tracePt t="12929" x="2989263" y="1614488"/>
          <p14:tracePt t="12937" x="2876550" y="1627188"/>
          <p14:tracePt t="12945" x="2752725" y="1627188"/>
          <p14:tracePt t="12953" x="2601913" y="1639888"/>
          <p14:tracePt t="12961" x="2501900" y="1639888"/>
          <p14:tracePt t="12969" x="2389188" y="1652588"/>
          <p14:tracePt t="12977" x="2289175" y="1652588"/>
          <p14:tracePt t="12985" x="2201863" y="1652588"/>
          <p14:tracePt t="12993" x="2101850" y="1663700"/>
          <p14:tracePt t="13001" x="2014538" y="1663700"/>
          <p14:tracePt t="13009" x="1963738" y="1663700"/>
          <p14:tracePt t="13017" x="1938338" y="1663700"/>
          <p14:tracePt t="13026" x="1925638" y="1663700"/>
          <p14:tracePt t="13098" x="1889125" y="1663700"/>
          <p14:tracePt t="13106" x="1838325" y="1663700"/>
          <p14:tracePt t="13114" x="1789113" y="1663700"/>
          <p14:tracePt t="13121" x="1751013" y="1663700"/>
          <p14:tracePt t="13130" x="1725613" y="1676400"/>
          <p14:tracePt t="13137" x="1714500" y="1676400"/>
          <p14:tracePt t="13153" x="1701800" y="1676400"/>
          <p14:tracePt t="13330" x="1701800" y="1663700"/>
          <p14:tracePt t="13378" x="1701800" y="1652588"/>
          <p14:tracePt t="13954" x="1676400" y="1652588"/>
          <p14:tracePt t="14242" x="1663700" y="1652588"/>
          <p14:tracePt t="14305" x="1651000" y="1652588"/>
          <p14:tracePt t="14385" x="1701800" y="1663700"/>
          <p14:tracePt t="14393" x="1789113" y="1689100"/>
          <p14:tracePt t="14400" x="1814513" y="1701800"/>
          <p14:tracePt t="14409" x="1838325" y="1701800"/>
          <p14:tracePt t="14417" x="1914525" y="1727200"/>
          <p14:tracePt t="14433" x="1951038" y="1739900"/>
          <p14:tracePt t="14442" x="1989138" y="1752600"/>
          <p14:tracePt t="14449" x="2014538" y="1752600"/>
          <p14:tracePt t="14459" x="2038350" y="1752600"/>
          <p14:tracePt t="14546" x="2051050" y="1752600"/>
          <p14:tracePt t="14570" x="2076450" y="1752600"/>
          <p14:tracePt t="14586" x="2114550" y="1752600"/>
          <p14:tracePt t="14610" x="2138363" y="1752600"/>
          <p14:tracePt t="14634" x="2151063" y="1752600"/>
          <p14:tracePt t="14728" x="2163763" y="1752600"/>
          <p14:tracePt t="14737" x="2189163" y="1739900"/>
          <p14:tracePt t="14746" x="2201863" y="1714500"/>
          <p14:tracePt t="14753" x="2227263" y="1714500"/>
          <p14:tracePt t="14761" x="2227263" y="1676400"/>
          <p14:tracePt t="14768" x="2251075" y="1676400"/>
          <p14:tracePt t="14776" x="2251075" y="1663700"/>
          <p14:tracePt t="14785" x="2263775" y="1663700"/>
          <p14:tracePt t="14792" x="2263775" y="1652588"/>
          <p14:tracePt t="14841" x="2276475" y="1652588"/>
          <p14:tracePt t="14857" x="2289175" y="1639888"/>
          <p14:tracePt t="14874" x="2314575" y="1639888"/>
          <p14:tracePt t="14881" x="2314575" y="1627188"/>
          <p14:tracePt t="14898" x="2327275" y="1614488"/>
          <p14:tracePt t="14946" x="2338388" y="1614488"/>
          <p14:tracePt t="15050" x="2351088" y="1614488"/>
          <p14:tracePt t="15209" x="2338388" y="1614488"/>
          <p14:tracePt t="15218" x="2314575" y="1614488"/>
          <p14:tracePt t="15234" x="2276475" y="1614488"/>
          <p14:tracePt t="15258" x="2251075" y="1614488"/>
          <p14:tracePt t="15274" x="2238375" y="1614488"/>
          <p14:tracePt t="15281" x="2227263" y="1614488"/>
          <p14:tracePt t="15305" x="2201863" y="1614488"/>
          <p14:tracePt t="15321" x="2189163" y="1614488"/>
          <p14:tracePt t="15362" x="2189163" y="1627188"/>
          <p14:tracePt t="15600" x="2176463" y="1627188"/>
          <p14:tracePt t="15609" x="2163763" y="1627188"/>
          <p14:tracePt t="15657" x="2176463" y="1639888"/>
          <p14:tracePt t="15681" x="2201863" y="1652588"/>
          <p14:tracePt t="15698" x="2227263" y="1652588"/>
          <p14:tracePt t="15714" x="2238375" y="1652588"/>
          <p14:tracePt t="15721" x="2251075" y="1663700"/>
          <p14:tracePt t="15736" x="2263775" y="1663700"/>
          <p14:tracePt t="15746" x="2263775" y="1676400"/>
          <p14:tracePt t="15793" x="2276475" y="1676400"/>
          <p14:tracePt t="15865" x="2289175" y="1689100"/>
          <p14:tracePt t="16034" x="2301875" y="1689100"/>
          <p14:tracePt t="16082" x="2301875" y="1701800"/>
          <p14:tracePt t="16092" x="2314575" y="1701800"/>
          <p14:tracePt t="16098" x="2314575" y="1714500"/>
          <p14:tracePt t="16106" x="2338388" y="1714500"/>
          <p14:tracePt t="16138" x="2363788" y="1714500"/>
          <p14:tracePt t="16145" x="2401888" y="1714500"/>
          <p14:tracePt t="16153" x="2427288" y="1727200"/>
          <p14:tracePt t="16161" x="2463800" y="1727200"/>
          <p14:tracePt t="16169" x="2501900" y="1727200"/>
          <p14:tracePt t="16176" x="2527300" y="1727200"/>
          <p14:tracePt t="16185" x="2563813" y="1727200"/>
          <p14:tracePt t="16193" x="2589213" y="1727200"/>
          <p14:tracePt t="16201" x="2601913" y="1727200"/>
          <p14:tracePt t="16209" x="2614613" y="1727200"/>
          <p14:tracePt t="16225" x="2627313" y="1727200"/>
          <p14:tracePt t="16491" x="2627313" y="1714500"/>
          <p14:tracePt t="17033" x="2614613" y="1701800"/>
          <p14:tracePt t="17065" x="2601913" y="1701800"/>
          <p14:tracePt t="17081" x="2589213" y="1701800"/>
          <p14:tracePt t="17370" x="2589213" y="1714500"/>
          <p14:tracePt t="17377" x="2576513" y="1714500"/>
          <p14:tracePt t="17578" x="2563813" y="1714500"/>
          <p14:tracePt t="17802" x="2540000" y="1714500"/>
          <p14:tracePt t="17922" x="2563813" y="1739900"/>
          <p14:tracePt t="17930" x="2589213" y="1765300"/>
          <p14:tracePt t="17938" x="2614613" y="1776413"/>
          <p14:tracePt t="17945" x="2651125" y="1801813"/>
          <p14:tracePt t="17954" x="2663825" y="1814513"/>
          <p14:tracePt t="17962" x="2676525" y="1827213"/>
          <p14:tracePt t="17970" x="2689225" y="1839913"/>
          <p14:tracePt t="17986" x="2689225" y="1852613"/>
          <p14:tracePt t="18010" x="2701925" y="1852613"/>
          <p14:tracePt t="18034" x="2714625" y="1852613"/>
          <p14:tracePt t="18082" x="2714625" y="1876425"/>
          <p14:tracePt t="18098" x="2727325" y="1876425"/>
          <p14:tracePt t="18121" x="2727325" y="1889125"/>
          <p14:tracePt t="18338" x="2701925" y="1889125"/>
          <p14:tracePt t="18346" x="2689225" y="1889125"/>
          <p14:tracePt t="18354" x="2640013" y="1889125"/>
          <p14:tracePt t="18361" x="2614613" y="1889125"/>
          <p14:tracePt t="18370" x="2563813" y="1914525"/>
          <p14:tracePt t="18377" x="2527300" y="1914525"/>
          <p14:tracePt t="18385" x="2463800" y="1939925"/>
          <p14:tracePt t="18394" x="2451100" y="1939925"/>
          <p14:tracePt t="18401" x="2401888" y="1952625"/>
          <p14:tracePt t="18418" x="2363788" y="1952625"/>
          <p14:tracePt t="18426" x="2338388" y="1952625"/>
          <p14:tracePt t="18434" x="2314575" y="1952625"/>
          <p14:tracePt t="18458" x="2289175" y="1952625"/>
          <p14:tracePt t="18546" x="2276475" y="1965325"/>
          <p14:tracePt t="18561" x="2263775" y="1965325"/>
          <p14:tracePt t="18569" x="2238375" y="1965325"/>
          <p14:tracePt t="18586" x="2238375" y="1978025"/>
          <p14:tracePt t="18795" x="2227263" y="1989138"/>
          <p14:tracePt t="18811" x="2227263" y="2001838"/>
          <p14:tracePt t="18818" x="2214563" y="2014538"/>
          <p14:tracePt t="18826" x="2201863" y="2027238"/>
          <p14:tracePt t="18849" x="2189163" y="2052638"/>
          <p14:tracePt t="18866" x="2163763" y="2078038"/>
          <p14:tracePt t="18875" x="2163763" y="2101850"/>
          <p14:tracePt t="18882" x="2138363" y="2114550"/>
          <p14:tracePt t="18890" x="2114550" y="2127250"/>
          <p14:tracePt t="18897" x="2114550" y="2139950"/>
          <p14:tracePt t="18910" x="2101850" y="2152650"/>
          <p14:tracePt t="18921" x="2089150" y="2165350"/>
          <p14:tracePt t="18929" x="2076450" y="2165350"/>
          <p14:tracePt t="18937" x="2076450" y="2178050"/>
          <p14:tracePt t="18953" x="2051050" y="2178050"/>
          <p14:tracePt t="18961" x="2038350" y="2190750"/>
          <p14:tracePt t="18970" x="2025650" y="2190750"/>
          <p14:tracePt t="18977" x="2001838" y="2201863"/>
          <p14:tracePt t="18985" x="1989138" y="2201863"/>
          <p14:tracePt t="18993" x="1976438" y="2201863"/>
          <p14:tracePt t="19001" x="1963738" y="2201863"/>
          <p14:tracePt t="19009" x="1951038" y="2201863"/>
          <p14:tracePt t="19017" x="1938338" y="2201863"/>
          <p14:tracePt t="19210" x="1925638" y="2190750"/>
          <p14:tracePt t="19218" x="1914525" y="2178050"/>
          <p14:tracePt t="19227" x="1901825" y="2152650"/>
          <p14:tracePt t="19234" x="1876425" y="2127250"/>
          <p14:tracePt t="19243" x="1863725" y="2114550"/>
          <p14:tracePt t="19250" x="1851025" y="2089150"/>
          <p14:tracePt t="19259" x="1838325" y="2052638"/>
          <p14:tracePt t="19267" x="1825625" y="2027238"/>
          <p14:tracePt t="19276" x="1814513" y="2001838"/>
          <p14:tracePt t="19282" x="1789113" y="1978025"/>
          <p14:tracePt t="19290" x="1776413" y="1978025"/>
          <p14:tracePt t="19298" x="1776413" y="1965325"/>
          <p14:tracePt t="19306" x="1738313" y="1952625"/>
          <p14:tracePt t="19313" x="1738313" y="1939925"/>
          <p14:tracePt t="19321" x="1714500" y="1939925"/>
          <p14:tracePt t="19418" x="1701800" y="1939925"/>
          <p14:tracePt t="19546" x="1701800" y="1952625"/>
          <p14:tracePt t="19554" x="1689100" y="1965325"/>
          <p14:tracePt t="19570" x="1663700" y="1978025"/>
          <p14:tracePt t="19578" x="1663700" y="1989138"/>
          <p14:tracePt t="19586" x="1638300" y="1989138"/>
          <p14:tracePt t="19595" x="1638300" y="2001838"/>
          <p14:tracePt t="19602" x="1625600" y="2027238"/>
          <p14:tracePt t="19611" x="1612900" y="2027238"/>
          <p14:tracePt t="19618" x="1589088" y="2039938"/>
          <p14:tracePt t="19629" x="1563688" y="2052638"/>
          <p14:tracePt t="19633" x="1525588" y="2078038"/>
          <p14:tracePt t="19643" x="1512888" y="2078038"/>
          <p14:tracePt t="19649" x="1489075" y="2101850"/>
          <p14:tracePt t="19659" x="1450975" y="2114550"/>
          <p14:tracePt t="19665" x="1425575" y="2114550"/>
          <p14:tracePt t="19675" x="1425575" y="2127250"/>
          <p14:tracePt t="19681" x="1401763" y="2127250"/>
          <p14:tracePt t="19689" x="1389063" y="2139950"/>
          <p14:tracePt t="19698" x="1376363" y="2152650"/>
          <p14:tracePt t="19705" x="1338263" y="2165350"/>
          <p14:tracePt t="19714" x="1325563" y="2165350"/>
          <p14:tracePt t="19729" x="1300163" y="2178050"/>
          <p14:tracePt t="19738" x="1289050" y="2178050"/>
          <p14:tracePt t="19746" x="1276350" y="2178050"/>
          <p14:tracePt t="19761" x="1263650" y="2178050"/>
          <p14:tracePt t="19777" x="1250950" y="2178050"/>
          <p14:tracePt t="19801" x="1238250" y="2178050"/>
          <p14:tracePt t="19809" x="1238250" y="2165350"/>
          <p14:tracePt t="19817" x="1238250" y="2152650"/>
          <p14:tracePt t="19833" x="1238250" y="2139950"/>
          <p14:tracePt t="19849" x="1225550" y="2127250"/>
          <p14:tracePt t="19858" x="1225550" y="2114550"/>
          <p14:tracePt t="19865" x="1225550" y="2089150"/>
          <p14:tracePt t="19874" x="1212850" y="2078038"/>
          <p14:tracePt t="19881" x="1200150" y="2078038"/>
          <p14:tracePt t="19892" x="1189038" y="2065338"/>
          <p14:tracePt t="19897" x="1176338" y="2065338"/>
          <p14:tracePt t="19905" x="1176338" y="2052638"/>
          <p14:tracePt t="19913" x="1163638" y="2052638"/>
          <p14:tracePt t="19921" x="1163638" y="2039938"/>
          <p14:tracePt t="19937" x="1150938" y="2039938"/>
          <p14:tracePt t="19945" x="1150938" y="2027238"/>
          <p14:tracePt t="19961" x="1150938" y="2014538"/>
          <p14:tracePt t="31618" x="1125538" y="2114550"/>
          <p14:tracePt t="31627" x="1125538" y="2252663"/>
          <p14:tracePt t="31634" x="1125538" y="2303463"/>
          <p14:tracePt t="31643" x="1125538" y="2352675"/>
          <p14:tracePt t="31650" x="1112838" y="2403475"/>
          <p14:tracePt t="31657" x="1112838" y="2427288"/>
          <p14:tracePt t="31665" x="1112838" y="2465388"/>
          <p14:tracePt t="31681" x="1112838" y="2478088"/>
          <p14:tracePt t="31690" x="1112838" y="2490788"/>
          <p14:tracePt t="31729" x="1112838" y="2503488"/>
          <p14:tracePt t="31737" x="1112838" y="2516188"/>
          <p14:tracePt t="31745" x="1112838" y="2527300"/>
          <p14:tracePt t="31753" x="1125538" y="2540000"/>
          <p14:tracePt t="31761" x="1150938" y="2578100"/>
          <p14:tracePt t="31778" x="1163638" y="2603500"/>
          <p14:tracePt t="31785" x="1163638" y="2627313"/>
          <p14:tracePt t="31794" x="1176338" y="2652713"/>
          <p14:tracePt t="31801" x="1189038" y="2678113"/>
          <p14:tracePt t="31817" x="1200150" y="2703513"/>
          <p14:tracePt t="31906" x="1212850" y="2716213"/>
          <p14:tracePt t="31914" x="1212850" y="2728913"/>
          <p14:tracePt t="31921" x="1238250" y="2740025"/>
          <p14:tracePt t="31929" x="1263650" y="2740025"/>
          <p14:tracePt t="31938" x="1289050" y="2752725"/>
          <p14:tracePt t="31946" x="1300163" y="2765425"/>
          <p14:tracePt t="31954" x="1312863" y="2765425"/>
          <p14:tracePt t="31970" x="1325563" y="2765425"/>
          <p14:tracePt t="31978" x="1338263" y="2765425"/>
          <p14:tracePt t="31995" x="1350963" y="2765425"/>
          <p14:tracePt t="32018" x="1376363" y="2752725"/>
          <p14:tracePt t="32033" x="1401763" y="2752725"/>
          <p14:tracePt t="32043" x="1412875" y="2740025"/>
          <p14:tracePt t="32058" x="1438275" y="2728913"/>
          <p14:tracePt t="32066" x="1450975" y="2716213"/>
          <p14:tracePt t="32082" x="1463675" y="2690813"/>
          <p14:tracePt t="32098" x="1463675" y="2678113"/>
          <p14:tracePt t="32113" x="1463675" y="2665413"/>
          <p14:tracePt t="32122" x="1476375" y="2665413"/>
          <p14:tracePt t="32202" x="1476375" y="2652713"/>
          <p14:tracePt t="32209" x="1476375" y="2640013"/>
          <p14:tracePt t="32250" x="1476375" y="2627313"/>
          <p14:tracePt t="32818" x="1489075" y="2640013"/>
          <p14:tracePt t="32827" x="1563688" y="2665413"/>
          <p14:tracePt t="32834" x="1651000" y="2703513"/>
          <p14:tracePt t="32844" x="1689100" y="2703513"/>
          <p14:tracePt t="32850" x="1738313" y="2703513"/>
          <p14:tracePt t="32858" x="1763713" y="2703513"/>
          <p14:tracePt t="32866" x="1801813" y="2703513"/>
          <p14:tracePt t="32874" x="1814513" y="2703513"/>
          <p14:tracePt t="32986" x="1825625" y="2703513"/>
          <p14:tracePt t="33114" x="1851025" y="2703513"/>
          <p14:tracePt t="33123" x="1951038" y="2703513"/>
          <p14:tracePt t="33130" x="2051050" y="2703513"/>
          <p14:tracePt t="33138" x="2127250" y="2703513"/>
          <p14:tracePt t="33146" x="2263775" y="2703513"/>
          <p14:tracePt t="33153" x="2363788" y="2703513"/>
          <p14:tracePt t="33161" x="2551113" y="2703513"/>
          <p14:tracePt t="33169" x="2714625" y="2728913"/>
          <p14:tracePt t="33177" x="2863850" y="2728913"/>
          <p14:tracePt t="33185" x="3052763" y="2740025"/>
          <p14:tracePt t="33194" x="3176588" y="2778125"/>
          <p14:tracePt t="33201" x="3302000" y="2778125"/>
          <p14:tracePt t="33211" x="3440113" y="2790825"/>
          <p14:tracePt t="33217" x="3552825" y="2803525"/>
          <p14:tracePt t="33226" x="3640138" y="2803525"/>
          <p14:tracePt t="33233" x="3752850" y="2803525"/>
          <p14:tracePt t="33241" x="3814763" y="2803525"/>
          <p14:tracePt t="33249" x="3914775" y="2803525"/>
          <p14:tracePt t="33257" x="3990975" y="2803525"/>
          <p14:tracePt t="33265" x="4052888" y="2803525"/>
          <p14:tracePt t="33273" x="4127500" y="2803525"/>
          <p14:tracePt t="33281" x="4178300" y="2803525"/>
          <p14:tracePt t="33289" x="4240213" y="2803525"/>
          <p14:tracePt t="33297" x="4327525" y="2803525"/>
          <p14:tracePt t="33305" x="4378325" y="2803525"/>
          <p14:tracePt t="33313" x="4478338" y="2803525"/>
          <p14:tracePt t="33321" x="4616450" y="2790825"/>
          <p14:tracePt t="33329" x="4703763" y="2790825"/>
          <p14:tracePt t="33338" x="4803775" y="2765425"/>
          <p14:tracePt t="33345" x="4916488" y="2765425"/>
          <p14:tracePt t="33353" x="4978400" y="2765425"/>
          <p14:tracePt t="33361" x="5053013" y="2765425"/>
          <p14:tracePt t="33369" x="5141913" y="2765425"/>
          <p14:tracePt t="33377" x="5203825" y="2765425"/>
          <p14:tracePt t="33385" x="5265738" y="2765425"/>
          <p14:tracePt t="33394" x="5329238" y="2765425"/>
          <p14:tracePt t="33401" x="5403850" y="2752725"/>
          <p14:tracePt t="33409" x="5465763" y="2752725"/>
          <p14:tracePt t="33417" x="5516563" y="2752725"/>
          <p14:tracePt t="33426" x="5654675" y="2740025"/>
          <p14:tracePt t="33434" x="5778500" y="2740025"/>
          <p14:tracePt t="33441" x="5903913" y="2740025"/>
          <p14:tracePt t="33449" x="6003925" y="2740025"/>
          <p14:tracePt t="33457" x="6091238" y="2740025"/>
          <p14:tracePt t="33465" x="6142038" y="2740025"/>
          <p14:tracePt t="33473" x="6191250" y="2740025"/>
          <p14:tracePt t="33481" x="6280150" y="2740025"/>
          <p14:tracePt t="33489" x="6303963" y="2740025"/>
          <p14:tracePt t="33497" x="6342063" y="2728913"/>
          <p14:tracePt t="33505" x="6391275" y="2728913"/>
          <p14:tracePt t="33521" x="6416675" y="2728913"/>
          <p14:tracePt t="33529" x="6416675" y="2716213"/>
          <p14:tracePt t="33545" x="6429375" y="2716213"/>
          <p14:tracePt t="33553" x="6454775" y="2716213"/>
          <p14:tracePt t="33569" x="6467475" y="2716213"/>
          <p14:tracePt t="33577" x="6492875" y="2716213"/>
          <p14:tracePt t="33585" x="6542088" y="2716213"/>
          <p14:tracePt t="33594" x="6592888" y="2716213"/>
          <p14:tracePt t="33601" x="6642100" y="2716213"/>
          <p14:tracePt t="33609" x="6742113" y="2728913"/>
          <p14:tracePt t="33617" x="6792913" y="2728913"/>
          <p14:tracePt t="33627" x="6880225" y="2728913"/>
          <p14:tracePt t="33633" x="6905625" y="2728913"/>
          <p14:tracePt t="33642" x="6929438" y="2728913"/>
          <p14:tracePt t="33649" x="6967538" y="2728913"/>
          <p14:tracePt t="33665" x="6980238" y="2728913"/>
          <p14:tracePt t="33826" x="6992938" y="2728913"/>
          <p14:tracePt t="33833" x="7005638" y="2728913"/>
          <p14:tracePt t="33841" x="7042150" y="2716213"/>
          <p14:tracePt t="33849" x="7092950" y="2703513"/>
          <p14:tracePt t="33858" x="7129463" y="2690813"/>
          <p14:tracePt t="33865" x="7154863" y="2690813"/>
          <p14:tracePt t="33873" x="7205663" y="2678113"/>
          <p14:tracePt t="33881" x="7229475" y="2665413"/>
          <p14:tracePt t="33889" x="7242175" y="2665413"/>
          <p14:tracePt t="33909" x="7267575" y="2652713"/>
          <p14:tracePt t="33913" x="7280275" y="2652713"/>
          <p14:tracePt t="33970" x="7292975" y="2652713"/>
          <p14:tracePt t="34112" x="7292975" y="2640013"/>
          <p14:tracePt t="39618" x="7029450" y="2640013"/>
          <p14:tracePt t="39625" x="6942138" y="2640013"/>
          <p14:tracePt t="39633" x="6842125" y="2640013"/>
          <p14:tracePt t="39640" x="6805613" y="2640013"/>
          <p14:tracePt t="39649" x="6767513" y="2640013"/>
          <p14:tracePt t="39657" x="6704013" y="2640013"/>
          <p14:tracePt t="39665" x="6629400" y="2652713"/>
          <p14:tracePt t="39673" x="6592888" y="2652713"/>
          <p14:tracePt t="39684" x="6503988" y="2665413"/>
          <p14:tracePt t="39688" x="6480175" y="2665413"/>
          <p14:tracePt t="39697" x="6467475" y="2665413"/>
          <p14:tracePt t="39721" x="6454775" y="2665413"/>
          <p14:tracePt t="39769" x="6403975" y="2665413"/>
          <p14:tracePt t="39777" x="6354763" y="2665413"/>
          <p14:tracePt t="39784" x="6280150" y="2678113"/>
          <p14:tracePt t="39794" x="6242050" y="2678113"/>
          <p14:tracePt t="39800" x="6203950" y="2678113"/>
          <p14:tracePt t="39809" x="6191250" y="2690813"/>
          <p14:tracePt t="39833" x="6180138" y="2690813"/>
          <p14:tracePt t="39946" x="6142038" y="2716213"/>
          <p14:tracePt t="39954" x="6078538" y="2740025"/>
          <p14:tracePt t="39963" x="6078538" y="2752725"/>
          <p14:tracePt t="39970" x="6054725" y="2752725"/>
          <p14:tracePt t="40017" x="6042025" y="2765425"/>
          <p14:tracePt t="40027" x="6042025" y="2778125"/>
          <p14:tracePt t="40033" x="6016625" y="2790825"/>
          <p14:tracePt t="40041" x="5991225" y="2803525"/>
          <p14:tracePt t="40049" x="5978525" y="2828925"/>
          <p14:tracePt t="40057" x="5954713" y="2840038"/>
          <p14:tracePt t="40065" x="5954713" y="2865438"/>
          <p14:tracePt t="40089" x="5942013" y="2865438"/>
          <p14:tracePt t="40097" x="5942013" y="2878138"/>
          <p14:tracePt t="40105" x="5916613" y="2878138"/>
          <p14:tracePt t="40113" x="5903913" y="2890838"/>
          <p14:tracePt t="40122" x="5878513" y="2903538"/>
          <p14:tracePt t="40129" x="5829300" y="2928938"/>
          <p14:tracePt t="40137" x="5803900" y="2952750"/>
          <p14:tracePt t="40145" x="5778500" y="2978150"/>
          <p14:tracePt t="40153" x="5754688" y="2990850"/>
          <p14:tracePt t="40161" x="5729288" y="3003550"/>
          <p14:tracePt t="40201" x="5716588" y="3003550"/>
          <p14:tracePt t="40250" x="5716588" y="3016250"/>
          <p14:tracePt t="40257" x="5703888" y="3016250"/>
          <p14:tracePt t="40265" x="5691188" y="3016250"/>
          <p14:tracePt t="40273" x="5678488" y="3016250"/>
          <p14:tracePt t="40281" x="5665788" y="3016250"/>
          <p14:tracePt t="40353" x="5641975" y="3016250"/>
          <p14:tracePt t="40361" x="5629275" y="3016250"/>
          <p14:tracePt t="40369" x="5603875" y="3016250"/>
          <p14:tracePt t="40650" x="5591175" y="3016250"/>
          <p14:tracePt t="40658" x="5578475" y="3016250"/>
          <p14:tracePt t="40674" x="5565775" y="3016250"/>
          <p14:tracePt t="40682" x="5541963" y="3016250"/>
          <p14:tracePt t="40737" x="5541963" y="3003550"/>
          <p14:tracePt t="41258" x="5529263" y="3003550"/>
          <p14:tracePt t="43554" x="5491163" y="3028950"/>
          <p14:tracePt t="43562" x="5478463" y="3041650"/>
          <p14:tracePt t="43570" x="5465763" y="3041650"/>
          <p14:tracePt t="43578" x="5454650" y="3054350"/>
          <p14:tracePt t="43585" x="5429250" y="3065463"/>
          <p14:tracePt t="43596" x="5391150" y="3065463"/>
          <p14:tracePt t="43602" x="5365750" y="3090863"/>
          <p14:tracePt t="43613" x="5341938" y="3090863"/>
          <p14:tracePt t="43618" x="5329238" y="3090863"/>
          <p14:tracePt t="43627" x="5303838" y="3103563"/>
          <p14:tracePt t="43633" x="5278438" y="3103563"/>
          <p14:tracePt t="43641" x="5265738" y="3103563"/>
          <p14:tracePt t="43650" x="5241925" y="3116263"/>
          <p14:tracePt t="43657" x="5216525" y="3116263"/>
          <p14:tracePt t="43665" x="5191125" y="3116263"/>
          <p14:tracePt t="43673" x="5165725" y="3116263"/>
          <p14:tracePt t="43681" x="5129213" y="3116263"/>
          <p14:tracePt t="43690" x="5103813" y="3128963"/>
          <p14:tracePt t="43697" x="5065713" y="3128963"/>
          <p14:tracePt t="43705" x="5029200" y="3141663"/>
          <p14:tracePt t="43713" x="4940300" y="3154363"/>
          <p14:tracePt t="43721" x="4852988" y="3154363"/>
          <p14:tracePt t="43729" x="4791075" y="3154363"/>
          <p14:tracePt t="43738" x="4665663" y="3154363"/>
          <p14:tracePt t="43746" x="4565650" y="3165475"/>
          <p14:tracePt t="43753" x="4491038" y="3165475"/>
          <p14:tracePt t="43762" x="4416425" y="3178175"/>
          <p14:tracePt t="43769" x="4291013" y="3203575"/>
          <p14:tracePt t="43778" x="4191000" y="3203575"/>
          <p14:tracePt t="43785" x="4103688" y="3216275"/>
          <p14:tracePt t="43796" x="4065588" y="3228975"/>
          <p14:tracePt t="43801" x="3965575" y="3254375"/>
          <p14:tracePt t="43811" x="3878263" y="3267075"/>
          <p14:tracePt t="43817" x="3827463" y="3278188"/>
          <p14:tracePt t="43825" x="3740150" y="3290888"/>
          <p14:tracePt t="43833" x="3652838" y="3316288"/>
          <p14:tracePt t="43841" x="3565525" y="3328988"/>
          <p14:tracePt t="43850" x="3465513" y="3367088"/>
          <p14:tracePt t="43857" x="3389313" y="3378200"/>
          <p14:tracePt t="43865" x="3302000" y="3390900"/>
          <p14:tracePt t="43873" x="3240088" y="3390900"/>
          <p14:tracePt t="43881" x="3152775" y="3403600"/>
          <p14:tracePt t="43890" x="3101975" y="3416300"/>
          <p14:tracePt t="43897" x="3040063" y="3441700"/>
          <p14:tracePt t="43912" x="3014663" y="3441700"/>
          <p14:tracePt t="43915" x="2976563" y="3441700"/>
          <p14:tracePt t="43920" x="2940050" y="3441700"/>
          <p14:tracePt t="43929" x="2901950" y="3441700"/>
          <p14:tracePt t="43937" x="2876550" y="3441700"/>
          <p14:tracePt t="43945" x="2840038" y="3454400"/>
          <p14:tracePt t="43953" x="2776538" y="3467100"/>
          <p14:tracePt t="43961" x="2714625" y="3467100"/>
          <p14:tracePt t="43969" x="2627313" y="3490913"/>
          <p14:tracePt t="43978" x="2576513" y="3503613"/>
          <p14:tracePt t="43985" x="2489200" y="3516313"/>
          <p14:tracePt t="43994" x="2401888" y="3541713"/>
          <p14:tracePt t="44001" x="2363788" y="3554413"/>
          <p14:tracePt t="44010" x="2301875" y="3554413"/>
          <p14:tracePt t="44017" x="2263775" y="3554413"/>
          <p14:tracePt t="44025" x="2214563" y="3567113"/>
          <p14:tracePt t="44033" x="2176463" y="3567113"/>
          <p14:tracePt t="44041" x="2114550" y="3579813"/>
          <p14:tracePt t="44049" x="2063750" y="3579813"/>
          <p14:tracePt t="44057" x="2014538" y="3579813"/>
          <p14:tracePt t="44065" x="1925638" y="3590925"/>
          <p14:tracePt t="44074" x="1838325" y="3590925"/>
          <p14:tracePt t="44081" x="1776413" y="3590925"/>
          <p14:tracePt t="44090" x="1689100" y="3590925"/>
          <p14:tracePt t="44097" x="1638300" y="3590925"/>
          <p14:tracePt t="44105" x="1612900" y="3603625"/>
          <p14:tracePt t="44113" x="1576388" y="3603625"/>
          <p14:tracePt t="44121" x="1550988" y="3603625"/>
          <p14:tracePt t="44130" x="1538288" y="3603625"/>
          <p14:tracePt t="44137" x="1525588" y="3603625"/>
          <p14:tracePt t="44145" x="1512888" y="3603625"/>
          <p14:tracePt t="44162" x="1489075" y="3603625"/>
          <p14:tracePt t="44170" x="1476375" y="3603625"/>
          <p14:tracePt t="44178" x="1450975" y="3603625"/>
          <p14:tracePt t="44186" x="1425575" y="3603625"/>
          <p14:tracePt t="44195" x="1412875" y="3603625"/>
          <p14:tracePt t="44201" x="1376363" y="3603625"/>
          <p14:tracePt t="44257" x="1376363" y="3590925"/>
          <p14:tracePt t="44273" x="1401763" y="3579813"/>
          <p14:tracePt t="44281" x="1489075" y="3541713"/>
          <p14:tracePt t="44289" x="1625600" y="3516313"/>
          <p14:tracePt t="44297" x="1776413" y="3516313"/>
          <p14:tracePt t="44305" x="1925638" y="3503613"/>
          <p14:tracePt t="44313" x="2089150" y="3490913"/>
          <p14:tracePt t="44321" x="2263775" y="3479800"/>
          <p14:tracePt t="44329" x="2427288" y="3454400"/>
          <p14:tracePt t="44337" x="2540000" y="3441700"/>
          <p14:tracePt t="44345" x="2640013" y="3441700"/>
          <p14:tracePt t="44353" x="2727325" y="3441700"/>
          <p14:tracePt t="44362" x="2789238" y="3441700"/>
          <p14:tracePt t="44369" x="2827338" y="3441700"/>
          <p14:tracePt t="44378" x="2852738" y="3441700"/>
          <p14:tracePt t="44386" x="2876550" y="3441700"/>
          <p14:tracePt t="44401" x="2901950" y="3429000"/>
          <p14:tracePt t="44409" x="2901950" y="3416300"/>
          <p14:tracePt t="44418" x="2914650" y="3416300"/>
          <p14:tracePt t="44426" x="2940050" y="3416300"/>
          <p14:tracePt t="44433" x="2976563" y="3416300"/>
          <p14:tracePt t="44441" x="3001963" y="3416300"/>
          <p14:tracePt t="44449" x="3040063" y="3416300"/>
          <p14:tracePt t="44457" x="3089275" y="3416300"/>
          <p14:tracePt t="44465" x="3140075" y="3416300"/>
          <p14:tracePt t="44473" x="3176588" y="3416300"/>
          <p14:tracePt t="44481" x="3201988" y="3429000"/>
          <p14:tracePt t="44490" x="3240088" y="3429000"/>
          <p14:tracePt t="44497" x="3252788" y="3429000"/>
          <p14:tracePt t="44505" x="3289300" y="3429000"/>
          <p14:tracePt t="44530" x="3302000" y="3441700"/>
          <p14:tracePt t="44537" x="3314700" y="3441700"/>
          <p14:tracePt t="44546" x="3327400" y="3454400"/>
          <p14:tracePt t="44553" x="3340100" y="3454400"/>
          <p14:tracePt t="44563" x="3352800" y="3454400"/>
          <p14:tracePt t="44570" x="3365500" y="3467100"/>
          <p14:tracePt t="44577" x="3389313" y="3479800"/>
          <p14:tracePt t="44585" x="3402013" y="3479800"/>
          <p14:tracePt t="44594" x="3427413" y="3490913"/>
          <p14:tracePt t="44601" x="3465513" y="3516313"/>
          <p14:tracePt t="44611" x="3489325" y="3516313"/>
          <p14:tracePt t="44617" x="3527425" y="3516313"/>
          <p14:tracePt t="44624" x="3578225" y="3529013"/>
          <p14:tracePt t="44633" x="3614738" y="3529013"/>
          <p14:tracePt t="44641" x="3640138" y="3529013"/>
          <p14:tracePt t="44649" x="3640138" y="3541713"/>
          <p14:tracePt t="44657" x="3652838" y="3541713"/>
          <p14:tracePt t="44713" x="3678238" y="3541713"/>
          <p14:tracePt t="44721" x="3689350" y="3554413"/>
          <p14:tracePt t="44728" x="3702050" y="3554413"/>
          <p14:tracePt t="44833" x="3727450" y="3554413"/>
          <p14:tracePt t="44841" x="3752850" y="3567113"/>
          <p14:tracePt t="44849" x="3802063" y="3567113"/>
          <p14:tracePt t="44857" x="3840163" y="3567113"/>
          <p14:tracePt t="44865" x="3878263" y="3567113"/>
          <p14:tracePt t="44873" x="3927475" y="3567113"/>
          <p14:tracePt t="44881" x="3965575" y="3567113"/>
          <p14:tracePt t="44889" x="4002088" y="3567113"/>
          <p14:tracePt t="44897" x="4027488" y="3567113"/>
          <p14:tracePt t="44914" x="4065588" y="3579813"/>
          <p14:tracePt t="44922" x="4078288" y="3579813"/>
          <p14:tracePt t="44938" x="4090988" y="3579813"/>
          <p14:tracePt t="44995" x="4140200" y="3579813"/>
          <p14:tracePt t="45002" x="4178300" y="3590925"/>
          <p14:tracePt t="45012" x="4214813" y="3590925"/>
          <p14:tracePt t="45018" x="4240213" y="3603625"/>
          <p14:tracePt t="45026" x="4291013" y="3603625"/>
          <p14:tracePt t="45033" x="4303713" y="3603625"/>
          <p14:tracePt t="45042" x="4340225" y="3603625"/>
          <p14:tracePt t="45049" x="4352925" y="3603625"/>
          <p14:tracePt t="45066" x="4378325" y="3603625"/>
          <p14:tracePt t="45097" x="4391025" y="3603625"/>
          <p14:tracePt t="45105" x="4416425" y="3616325"/>
          <p14:tracePt t="45113" x="4465638" y="3616325"/>
          <p14:tracePt t="45122" x="4516438" y="3616325"/>
          <p14:tracePt t="45130" x="4565650" y="3616325"/>
          <p14:tracePt t="45138" x="4616450" y="3616325"/>
          <p14:tracePt t="45146" x="4727575" y="3629025"/>
          <p14:tracePt t="45153" x="4765675" y="3629025"/>
          <p14:tracePt t="45163" x="4803775" y="3629025"/>
          <p14:tracePt t="45179" x="4816475" y="3629025"/>
          <p14:tracePt t="45266" x="4840288" y="3629025"/>
          <p14:tracePt t="45274" x="4852988" y="3629025"/>
          <p14:tracePt t="45290" x="4865688" y="3629025"/>
          <p14:tracePt t="45297" x="4878388" y="3629025"/>
          <p14:tracePt t="45306" x="4903788" y="3629025"/>
          <p14:tracePt t="45321" x="4916488" y="3629025"/>
          <p14:tracePt t="45369" x="4929188" y="3629025"/>
          <p14:tracePt t="45466" x="4940300" y="3629025"/>
          <p14:tracePt t="45474" x="4953000" y="3629025"/>
          <p14:tracePt t="45482" x="4965700" y="3629025"/>
          <p14:tracePt t="45498" x="4991100" y="3629025"/>
          <p14:tracePt t="45514" x="5003800" y="3629025"/>
          <p14:tracePt t="45706" x="5016500" y="3629025"/>
          <p14:tracePt t="46177" x="4991100" y="3629025"/>
          <p14:tracePt t="47425" x="5029200" y="3629025"/>
          <p14:tracePt t="47433" x="5191125" y="3616325"/>
          <p14:tracePt t="47441" x="5329238" y="3603625"/>
          <p14:tracePt t="47449" x="5441950" y="3603625"/>
          <p14:tracePt t="47457" x="5629275" y="3579813"/>
          <p14:tracePt t="47465" x="5741988" y="3579813"/>
          <p14:tracePt t="47473" x="5842000" y="3579813"/>
          <p14:tracePt t="47481" x="5916613" y="3579813"/>
          <p14:tracePt t="47497" x="5929313" y="3579813"/>
          <p14:tracePt t="47682" x="5942013" y="3579813"/>
          <p14:tracePt t="48195" x="5942013" y="3567113"/>
          <p14:tracePt t="48825" x="6054725" y="3567113"/>
          <p14:tracePt t="48833" x="6254750" y="3567113"/>
          <p14:tracePt t="48841" x="6442075" y="3567113"/>
          <p14:tracePt t="48849" x="6667500" y="3567113"/>
          <p14:tracePt t="48857" x="6842125" y="3567113"/>
          <p14:tracePt t="48866" x="7029450" y="3567113"/>
          <p14:tracePt t="48873" x="7142163" y="3567113"/>
          <p14:tracePt t="48881" x="7242175" y="3567113"/>
          <p14:tracePt t="48890" x="7280275" y="3567113"/>
          <p14:tracePt t="48898" x="7305675" y="3567113"/>
          <p14:tracePt t="49769" x="7405688" y="3554413"/>
          <p14:tracePt t="49777" x="7480300" y="3554413"/>
          <p14:tracePt t="49785" x="7554913" y="3554413"/>
          <p14:tracePt t="49793" x="7605713" y="3541713"/>
          <p14:tracePt t="49801" x="7680325" y="3516313"/>
          <p14:tracePt t="49810" x="7693025" y="3516313"/>
          <p14:tracePt t="49817" x="7705725" y="3516313"/>
          <p14:tracePt t="49865" x="7718425" y="3516313"/>
          <p14:tracePt t="50058" x="7742238" y="3503613"/>
          <p14:tracePt t="50066" x="7793038" y="3503613"/>
          <p14:tracePt t="50074" x="7854950" y="3479800"/>
          <p14:tracePt t="50081" x="7918450" y="3479800"/>
          <p14:tracePt t="50090" x="7954963" y="3467100"/>
          <p14:tracePt t="50098" x="7980363" y="3467100"/>
          <p14:tracePt t="50105" x="8005763" y="3467100"/>
          <p14:tracePt t="50121" x="8005763" y="3454400"/>
          <p14:tracePt t="50330" x="8018463" y="3454400"/>
          <p14:tracePt t="50419" x="8005763" y="3454400"/>
          <p14:tracePt t="50770" x="7993063" y="3454400"/>
          <p14:tracePt t="50795" x="7980363" y="3441700"/>
          <p14:tracePt t="51154" x="7954963" y="3441700"/>
          <p14:tracePt t="51418" x="7943850" y="3441700"/>
          <p14:tracePt t="51426" x="7943850" y="3429000"/>
          <p14:tracePt t="51705" x="7931150" y="3429000"/>
          <p14:tracePt t="52145" x="7918450" y="3429000"/>
          <p14:tracePt t="52177" x="7905750" y="3429000"/>
          <p14:tracePt t="52314" x="7893050" y="3429000"/>
          <p14:tracePt t="52618" x="7880350" y="3429000"/>
          <p14:tracePt t="52634" x="7867650" y="3429000"/>
          <p14:tracePt t="52946" x="7854950" y="3429000"/>
          <p14:tracePt t="58882" x="7780338" y="3429000"/>
          <p14:tracePt t="58890" x="7654925" y="3429000"/>
          <p14:tracePt t="58898" x="7505700" y="3441700"/>
          <p14:tracePt t="58914" x="7218363" y="3454400"/>
          <p14:tracePt t="58922" x="7080250" y="3467100"/>
          <p14:tracePt t="58932" x="6942138" y="3490913"/>
          <p14:tracePt t="58937" x="6816725" y="3503613"/>
          <p14:tracePt t="58947" x="6680200" y="3516313"/>
          <p14:tracePt t="58954" x="6567488" y="3516313"/>
          <p14:tracePt t="58963" x="6429375" y="3541713"/>
          <p14:tracePt t="58970" x="6291263" y="3541713"/>
          <p14:tracePt t="58981" x="6142038" y="3554413"/>
          <p14:tracePt t="58985" x="5967413" y="3554413"/>
          <p14:tracePt t="58994" x="5754688" y="3567113"/>
          <p14:tracePt t="59001" x="5478463" y="3567113"/>
          <p14:tracePt t="59009" x="5203825" y="3579813"/>
          <p14:tracePt t="59017" x="4816475" y="3603625"/>
          <p14:tracePt t="59025" x="4503738" y="3641725"/>
          <p14:tracePt t="59033" x="4078288" y="3667125"/>
          <p14:tracePt t="59041" x="3552825" y="3729038"/>
          <p14:tracePt t="59049" x="3114675" y="3754438"/>
          <p14:tracePt t="59057" x="2627313" y="3767138"/>
          <p14:tracePt t="59065" x="2363788" y="3829050"/>
          <p14:tracePt t="59073" x="1951038" y="3841750"/>
          <p14:tracePt t="59081" x="1663700" y="3879850"/>
          <p14:tracePt t="59089" x="1412875" y="3905250"/>
          <p14:tracePt t="59097" x="1225550" y="3916363"/>
          <p14:tracePt t="59105" x="1076325" y="3929063"/>
          <p14:tracePt t="59113" x="925513" y="3941763"/>
          <p14:tracePt t="59121" x="838200" y="3954463"/>
          <p14:tracePt t="59131" x="763588" y="3967163"/>
          <p14:tracePt t="59137" x="700088" y="3967163"/>
          <p14:tracePt t="59147" x="650875" y="3967163"/>
          <p14:tracePt t="59154" x="625475" y="3967163"/>
          <p14:tracePt t="59164" x="587375" y="3967163"/>
          <p14:tracePt t="59169" x="563563" y="3967163"/>
          <p14:tracePt t="59179" x="525463" y="3967163"/>
          <p14:tracePt t="59185" x="487363" y="3967163"/>
          <p14:tracePt t="59193" x="425450" y="3967163"/>
          <p14:tracePt t="59202" x="363538" y="3967163"/>
          <p14:tracePt t="59209" x="300038" y="3979863"/>
          <p14:tracePt t="59217" x="238125" y="3979863"/>
          <p14:tracePt t="59224" x="187325" y="3979863"/>
          <p14:tracePt t="59232" x="150813" y="3979863"/>
          <p14:tracePt t="59241" x="125413" y="3979863"/>
          <p14:tracePt t="59369" x="138113" y="3979863"/>
          <p14:tracePt t="59393" x="438150" y="3979863"/>
          <p14:tracePt t="59401" x="500063" y="3979863"/>
          <p14:tracePt t="59408" x="538163" y="3979863"/>
          <p14:tracePt t="59417" x="574675" y="3967163"/>
          <p14:tracePt t="59425" x="587375" y="3954463"/>
          <p14:tracePt t="59433" x="600075" y="3954463"/>
          <p14:tracePt t="59441" x="612775" y="3954463"/>
          <p14:tracePt t="59449" x="625475" y="3941763"/>
          <p14:tracePt t="59459" x="650875" y="3941763"/>
          <p14:tracePt t="59465" x="663575" y="3929063"/>
          <p14:tracePt t="59473" x="712788" y="3916363"/>
          <p14:tracePt t="59481" x="750888" y="3916363"/>
          <p14:tracePt t="59489" x="787400" y="3905250"/>
          <p14:tracePt t="59497" x="812800" y="3905250"/>
          <p14:tracePt t="59505" x="838200" y="3892550"/>
          <p14:tracePt t="59513" x="876300" y="3892550"/>
          <p14:tracePt t="59521" x="912813" y="3867150"/>
          <p14:tracePt t="59537" x="938213" y="3867150"/>
          <p14:tracePt t="59546" x="950913" y="3867150"/>
          <p14:tracePt t="59569" x="963613" y="3867150"/>
          <p14:tracePt t="59579" x="976313" y="3854450"/>
          <p14:tracePt t="59585" x="1012825" y="3841750"/>
          <p14:tracePt t="59593" x="1063625" y="3841750"/>
          <p14:tracePt t="59601" x="1112838" y="3829050"/>
          <p14:tracePt t="59609" x="1163638" y="3829050"/>
          <p14:tracePt t="59617" x="1176338" y="3829050"/>
          <p14:tracePt t="60033" x="1163638" y="3867150"/>
          <p14:tracePt t="60041" x="1150938" y="3867150"/>
          <p14:tracePt t="60049" x="1138238" y="3867150"/>
          <p14:tracePt t="60065" x="1138238" y="3879850"/>
          <p14:tracePt t="60418" x="1125538" y="3879850"/>
          <p14:tracePt t="60954" x="1112838" y="3879850"/>
          <p14:tracePt t="61010" x="1100138" y="3879850"/>
          <p14:tracePt t="61418" x="1089025" y="3879850"/>
          <p14:tracePt t="61434" x="1076325" y="3879850"/>
          <p14:tracePt t="62074" x="1063625" y="3879850"/>
          <p14:tracePt t="62202" x="1050925" y="3879850"/>
          <p14:tracePt t="62210" x="1050925" y="3892550"/>
          <p14:tracePt t="62841" x="1038225" y="3892550"/>
          <p14:tracePt t="65521" x="1038225" y="3967163"/>
          <p14:tracePt t="65529" x="1038225" y="4005263"/>
          <p14:tracePt t="65553" x="1038225" y="4017963"/>
          <p14:tracePt t="65569" x="1038225" y="4029075"/>
          <p14:tracePt t="65586" x="1025525" y="4041775"/>
          <p14:tracePt t="65609" x="1012825" y="4041775"/>
          <p14:tracePt t="65674" x="1012825" y="4067175"/>
          <p14:tracePt t="65682" x="1012825" y="4079875"/>
          <p14:tracePt t="65690" x="1000125" y="4092575"/>
          <p14:tracePt t="65699" x="1000125" y="4105275"/>
          <p14:tracePt t="65706" x="1000125" y="4117975"/>
          <p14:tracePt t="65714" x="1000125" y="4141788"/>
          <p14:tracePt t="65731" x="1000125" y="4167188"/>
          <p14:tracePt t="65738" x="987425" y="4167188"/>
          <p14:tracePt t="65754" x="987425" y="4179888"/>
          <p14:tracePt t="65770" x="987425" y="4192588"/>
          <p14:tracePt t="65794" x="976313" y="4205288"/>
          <p14:tracePt t="65802" x="976313" y="4217988"/>
          <p14:tracePt t="65810" x="976313" y="4230688"/>
          <p14:tracePt t="65818" x="976313" y="4241800"/>
          <p14:tracePt t="65826" x="976313" y="4254500"/>
          <p14:tracePt t="65834" x="976313" y="4267200"/>
          <p14:tracePt t="65850" x="976313" y="4279900"/>
          <p14:tracePt t="65978" x="987425" y="4292600"/>
          <p14:tracePt t="66002" x="1000125" y="4292600"/>
          <p14:tracePt t="66026" x="1012825" y="4292600"/>
          <p14:tracePt t="66425" x="1000125" y="4292600"/>
          <p14:tracePt t="66450" x="1000125" y="4305300"/>
          <p14:tracePt t="66506" x="1000125" y="4318000"/>
          <p14:tracePt t="66530" x="1000125" y="4330700"/>
          <p14:tracePt t="66554" x="1000125" y="4341813"/>
          <p14:tracePt t="66577" x="1000125" y="4354513"/>
          <p14:tracePt t="66626" x="1000125" y="4367213"/>
          <p14:tracePt t="66633" x="1000125" y="4379913"/>
          <p14:tracePt t="66642" x="987425" y="4379913"/>
          <p14:tracePt t="66650" x="987425" y="4392613"/>
          <p14:tracePt t="66657" x="963613" y="4405313"/>
          <p14:tracePt t="66682" x="938213" y="4418013"/>
          <p14:tracePt t="66746" x="938213" y="4430713"/>
          <p14:tracePt t="66754" x="938213" y="4443413"/>
          <p14:tracePt t="66770" x="925513" y="4454525"/>
          <p14:tracePt t="66778" x="925513" y="4467225"/>
          <p14:tracePt t="66786" x="925513" y="4479925"/>
          <p14:tracePt t="66802" x="925513" y="4492625"/>
          <p14:tracePt t="66826" x="912813" y="4505325"/>
          <p14:tracePt t="66841" x="912813" y="4518025"/>
          <p14:tracePt t="66850" x="912813" y="4543425"/>
          <p14:tracePt t="66874" x="912813" y="4554538"/>
          <p14:tracePt t="67194" x="925513" y="4554538"/>
          <p14:tracePt t="67202" x="963613" y="4579938"/>
          <p14:tracePt t="67210" x="1000125" y="4579938"/>
          <p14:tracePt t="67218" x="1089025" y="4592638"/>
          <p14:tracePt t="67226" x="1163638" y="4618038"/>
          <p14:tracePt t="67234" x="1200150" y="4630738"/>
          <p14:tracePt t="67242" x="1225550" y="4630738"/>
          <p14:tracePt t="67251" x="1263650" y="4630738"/>
          <p14:tracePt t="67257" x="1289050" y="4643438"/>
          <p14:tracePt t="67266" x="1300163" y="4643438"/>
          <p14:tracePt t="67305" x="1312863" y="4643438"/>
          <p14:tracePt t="67489" x="1350963" y="4643438"/>
          <p14:tracePt t="67497" x="1438275" y="4643438"/>
          <p14:tracePt t="67505" x="1501775" y="4643438"/>
          <p14:tracePt t="67514" x="1589088" y="4630738"/>
          <p14:tracePt t="67521" x="1676400" y="4630738"/>
          <p14:tracePt t="67530" x="1738313" y="4630738"/>
          <p14:tracePt t="67536" x="1776413" y="4630738"/>
          <p14:tracePt t="67546" x="1801813" y="4630738"/>
          <p14:tracePt t="67561" x="1825625" y="4630738"/>
          <p14:tracePt t="67666" x="1863725" y="4630738"/>
          <p14:tracePt t="67674" x="1901825" y="4630738"/>
          <p14:tracePt t="67682" x="1914525" y="4630738"/>
          <p14:tracePt t="67690" x="1938338" y="4630738"/>
          <p14:tracePt t="67699" x="1963738" y="4630738"/>
          <p14:tracePt t="67715" x="1989138" y="4630738"/>
          <p14:tracePt t="67732" x="2001838" y="4630738"/>
          <p14:tracePt t="67738" x="2025650" y="4630738"/>
          <p14:tracePt t="67754" x="2038350" y="4630738"/>
          <p14:tracePt t="67762" x="2063750" y="4630738"/>
          <p14:tracePt t="67770" x="2076450" y="4630738"/>
          <p14:tracePt t="67778" x="2114550" y="4630738"/>
          <p14:tracePt t="67786" x="2138363" y="4630738"/>
          <p14:tracePt t="67795" x="2163763" y="4643438"/>
          <p14:tracePt t="67801" x="2189163" y="4643438"/>
          <p14:tracePt t="67825" x="2214563" y="4643438"/>
          <p14:tracePt t="67865" x="2227263" y="4643438"/>
          <p14:tracePt t="68290" x="2238375" y="4643438"/>
          <p14:tracePt t="68833" x="2238375" y="4630738"/>
          <p14:tracePt t="68881" x="2227263" y="4630738"/>
          <p14:tracePt t="68899" x="2227263" y="4618038"/>
          <p14:tracePt t="69193" x="2227263" y="4605338"/>
          <p14:tracePt t="69258" x="2227263" y="4592638"/>
          <p14:tracePt t="69547" x="2227263" y="4579938"/>
          <p14:tracePt t="69569" x="2214563" y="4579938"/>
          <p14:tracePt t="69866" x="2214563" y="4554538"/>
          <p14:tracePt t="69978" x="2276475" y="4554538"/>
          <p14:tracePt t="69986" x="2389188" y="4554538"/>
          <p14:tracePt t="69994" x="2451100" y="4567238"/>
          <p14:tracePt t="70002" x="2501900" y="4567238"/>
          <p14:tracePt t="70010" x="2576513" y="4567238"/>
          <p14:tracePt t="70018" x="2640013" y="4567238"/>
          <p14:tracePt t="70026" x="2663825" y="4567238"/>
          <p14:tracePt t="70033" x="2676525" y="4567238"/>
          <p14:tracePt t="70042" x="2689225" y="4567238"/>
          <p14:tracePt t="70114" x="2701925" y="4567238"/>
          <p14:tracePt t="70122" x="2727325" y="4567238"/>
          <p14:tracePt t="70138" x="2763838" y="4567238"/>
          <p14:tracePt t="70147" x="2776538" y="4567238"/>
          <p14:tracePt t="70153" x="2814638" y="4567238"/>
          <p14:tracePt t="70162" x="2852738" y="4567238"/>
          <p14:tracePt t="70169" x="2876550" y="4567238"/>
          <p14:tracePt t="70177" x="2914650" y="4567238"/>
          <p14:tracePt t="70193" x="2940050" y="4567238"/>
          <p14:tracePt t="70265" x="2952750" y="4567238"/>
          <p14:tracePt t="70281" x="2976563" y="4567238"/>
          <p14:tracePt t="70297" x="3014663" y="4567238"/>
          <p14:tracePt t="70305" x="3027363" y="4567238"/>
          <p14:tracePt t="70313" x="3040063" y="4567238"/>
          <p14:tracePt t="70321" x="3052763" y="4567238"/>
          <p14:tracePt t="70490" x="3065463" y="4567238"/>
          <p14:tracePt t="70500" x="3089275" y="4567238"/>
          <p14:tracePt t="70506" x="3114675" y="4567238"/>
          <p14:tracePt t="70522" x="3127375" y="4567238"/>
          <p14:tracePt t="70538" x="3140075" y="4567238"/>
          <p14:tracePt t="70626" x="3152775" y="4567238"/>
          <p14:tracePt t="70787" x="3165475" y="4567238"/>
          <p14:tracePt t="70794" x="3214688" y="4579938"/>
          <p14:tracePt t="70802" x="3265488" y="4579938"/>
          <p14:tracePt t="70809" x="3327400" y="4592638"/>
          <p14:tracePt t="70817" x="3376613" y="4592638"/>
          <p14:tracePt t="70825" x="3427413" y="4605338"/>
          <p14:tracePt t="70833" x="3465513" y="4605338"/>
          <p14:tracePt t="70841" x="3489325" y="4605338"/>
          <p14:tracePt t="70849" x="3502025" y="4605338"/>
          <p14:tracePt t="70930" x="3514725" y="4605338"/>
          <p14:tracePt t="70969" x="3527425" y="4605338"/>
          <p14:tracePt t="70977" x="3565525" y="4605338"/>
          <p14:tracePt t="70986" x="3602038" y="4605338"/>
          <p14:tracePt t="70993" x="3640138" y="4605338"/>
          <p14:tracePt t="71001" x="3665538" y="4605338"/>
          <p14:tracePt t="71009" x="3727450" y="4605338"/>
          <p14:tracePt t="71017" x="3740150" y="4605338"/>
          <p14:tracePt t="71025" x="3790950" y="4618038"/>
          <p14:tracePt t="71033" x="3802063" y="4618038"/>
          <p14:tracePt t="71042" x="3840163" y="4618038"/>
          <p14:tracePt t="71049" x="3878263" y="4630738"/>
          <p14:tracePt t="71058" x="3902075" y="4630738"/>
          <p14:tracePt t="71066" x="3927475" y="4643438"/>
          <p14:tracePt t="71090" x="3952875" y="4643438"/>
          <p14:tracePt t="71098" x="3965575" y="4643438"/>
          <p14:tracePt t="71202" x="3990975" y="4643438"/>
          <p14:tracePt t="71210" x="4002088" y="4643438"/>
          <p14:tracePt t="71218" x="4052888" y="4643438"/>
          <p14:tracePt t="71226" x="4114800" y="4656138"/>
          <p14:tracePt t="71234" x="4191000" y="4656138"/>
          <p14:tracePt t="71241" x="4227513" y="4656138"/>
          <p14:tracePt t="71250" x="4265613" y="4656138"/>
          <p14:tracePt t="71258" x="4303713" y="4656138"/>
          <p14:tracePt t="71266" x="4327525" y="4656138"/>
          <p14:tracePt t="71274" x="4340225" y="4656138"/>
          <p14:tracePt t="71282" x="4352925" y="4656138"/>
          <p14:tracePt t="71378" x="4391025" y="4656138"/>
          <p14:tracePt t="71394" x="4440238" y="4656138"/>
          <p14:tracePt t="71402" x="4465638" y="4656138"/>
          <p14:tracePt t="71410" x="4503738" y="4643438"/>
          <p14:tracePt t="71418" x="4516438" y="4630738"/>
          <p14:tracePt t="71426" x="4527550" y="4630738"/>
          <p14:tracePt t="71570" x="4540250" y="4592638"/>
          <p14:tracePt t="71578" x="4552950" y="4579938"/>
          <p14:tracePt t="71586" x="4552950" y="4567238"/>
          <p14:tracePt t="71594" x="4552950" y="4554538"/>
          <p14:tracePt t="71602" x="4552950" y="4543425"/>
          <p14:tracePt t="71610" x="4552950" y="4518025"/>
          <p14:tracePt t="71625" x="4552950" y="4505325"/>
          <p14:tracePt t="71633" x="4552950" y="4492625"/>
          <p14:tracePt t="71641" x="4552950" y="4479925"/>
          <p14:tracePt t="71649" x="4552950" y="4467225"/>
          <p14:tracePt t="71657" x="4552950" y="4443413"/>
          <p14:tracePt t="71689" x="4552950" y="4430713"/>
          <p14:tracePt t="71722" x="4552950" y="4418013"/>
          <p14:tracePt t="71961" x="4552950" y="4405313"/>
          <p14:tracePt t="71985" x="4552950" y="4392613"/>
          <p14:tracePt t="72331" x="4552950" y="4379913"/>
          <p14:tracePt t="73858" x="4540250" y="4379913"/>
          <p14:tracePt t="73866" x="4516438" y="4392613"/>
          <p14:tracePt t="73874" x="4503738" y="4418013"/>
          <p14:tracePt t="73882" x="4491038" y="4430713"/>
          <p14:tracePt t="73890" x="4491038" y="4443413"/>
          <p14:tracePt t="73899" x="4452938" y="4467225"/>
          <p14:tracePt t="73905" x="4440238" y="4505325"/>
          <p14:tracePt t="73916" x="4416425" y="4518025"/>
          <p14:tracePt t="73922" x="4416425" y="4530725"/>
          <p14:tracePt t="73931" x="4416425" y="4543425"/>
          <p14:tracePt t="73938" x="4391025" y="4567238"/>
          <p14:tracePt t="74010" x="4378325" y="4567238"/>
          <p14:tracePt t="74034" x="4378325" y="4579938"/>
          <p14:tracePt t="74050" x="4365625" y="4592638"/>
          <p14:tracePt t="74058" x="4327525" y="4618038"/>
          <p14:tracePt t="74066" x="4278313" y="4643438"/>
          <p14:tracePt t="74074" x="4252913" y="4656138"/>
          <p14:tracePt t="74083" x="4214813" y="4667250"/>
          <p14:tracePt t="74090" x="4203700" y="4667250"/>
          <p14:tracePt t="74100" x="4191000" y="4679950"/>
          <p14:tracePt t="74193" x="4165600" y="4679950"/>
          <p14:tracePt t="74201" x="4140200" y="4679950"/>
          <p14:tracePt t="74209" x="4127500" y="4679950"/>
          <p14:tracePt t="74217" x="4103688" y="4679950"/>
          <p14:tracePt t="74225" x="4065588" y="4679950"/>
          <p14:tracePt t="74233" x="4052888" y="4679950"/>
          <p14:tracePt t="74249" x="4027488" y="4679950"/>
          <p14:tracePt t="74281" x="4002088" y="4679950"/>
          <p14:tracePt t="74353" x="4002088" y="4667250"/>
          <p14:tracePt t="74369" x="3978275" y="4656138"/>
          <p14:tracePt t="74377" x="3965575" y="4643438"/>
          <p14:tracePt t="74393" x="3940175" y="4618038"/>
          <p14:tracePt t="74409" x="3914775" y="4605338"/>
          <p14:tracePt t="75050" x="3902075" y="4605338"/>
          <p14:tracePt t="75114" x="3890963" y="4605338"/>
          <p14:tracePt t="75449" x="3878263" y="4605338"/>
          <p14:tracePt t="75481" x="3865563" y="4605338"/>
          <p14:tracePt t="75754" x="3840163" y="4605338"/>
          <p14:tracePt t="76074" x="3814763" y="4605338"/>
          <p14:tracePt t="76225" x="3802063" y="4605338"/>
          <p14:tracePt t="76362" x="3790950" y="4605338"/>
          <p14:tracePt t="76449" x="3802063" y="4605338"/>
          <p14:tracePt t="76457" x="3840163" y="4605338"/>
          <p14:tracePt t="76464" x="3852863" y="4605338"/>
          <p14:tracePt t="76481" x="3865563" y="4618038"/>
          <p14:tracePt t="76489" x="3878263" y="4618038"/>
          <p14:tracePt t="76513" x="3890963" y="4618038"/>
          <p14:tracePt t="76531" x="3914775" y="4618038"/>
          <p14:tracePt t="76593" x="3927475" y="4618038"/>
          <p14:tracePt t="76602" x="3952875" y="4618038"/>
          <p14:tracePt t="76626" x="3978275" y="4605338"/>
          <p14:tracePt t="76642" x="3990975" y="4605338"/>
          <p14:tracePt t="76666" x="4002088" y="4605338"/>
          <p14:tracePt t="76738" x="4014788" y="4605338"/>
          <p14:tracePt t="76753" x="4040188" y="4605338"/>
          <p14:tracePt t="76786" x="4052888" y="4605338"/>
          <p14:tracePt t="76794" x="4052888" y="4618038"/>
          <p14:tracePt t="76802" x="4065588" y="4630738"/>
          <p14:tracePt t="76811" x="4078288" y="4656138"/>
          <p14:tracePt t="76826" x="4078288" y="4667250"/>
          <p14:tracePt t="76834" x="4078288" y="4679950"/>
          <p14:tracePt t="76850" x="4078288" y="4692650"/>
          <p14:tracePt t="76882" x="4078288" y="4705350"/>
          <p14:tracePt t="76922" x="4078288" y="4718050"/>
          <p14:tracePt t="76937" x="4065588" y="4718050"/>
          <p14:tracePt t="76945" x="4052888" y="4718050"/>
          <p14:tracePt t="77010" x="4052888" y="4730750"/>
          <p14:tracePt t="77018" x="4052888" y="4743450"/>
          <p14:tracePt t="77034" x="4052888" y="4756150"/>
          <p14:tracePt t="77041" x="4040188" y="4779963"/>
          <p14:tracePt t="77058" x="4040188" y="4792663"/>
          <p14:tracePt t="77074" x="4040188" y="4805363"/>
          <p14:tracePt t="77082" x="4040188" y="4818063"/>
          <p14:tracePt t="77089" x="4027488" y="4830763"/>
          <p14:tracePt t="77100" x="4014788" y="4843463"/>
          <p14:tracePt t="77106" x="4014788" y="4868863"/>
          <p14:tracePt t="77114" x="4014788" y="4879975"/>
          <p14:tracePt t="77121" x="4002088" y="4879975"/>
          <p14:tracePt t="77132" x="4002088" y="4892675"/>
          <p14:tracePt t="77138" x="4002088" y="4905375"/>
          <p14:tracePt t="77153" x="3990975" y="4905375"/>
          <p14:tracePt t="77162" x="3978275" y="4905375"/>
          <p14:tracePt t="77185" x="3952875" y="4905375"/>
          <p14:tracePt t="77193" x="3940175" y="4918075"/>
          <p14:tracePt t="77201" x="3927475" y="4918075"/>
          <p14:tracePt t="77209" x="3890963" y="4930775"/>
          <p14:tracePt t="77217" x="3865563" y="4943475"/>
          <p14:tracePt t="77225" x="3814763" y="4956175"/>
          <p14:tracePt t="77233" x="3778250" y="4968875"/>
          <p14:tracePt t="77241" x="3727450" y="4968875"/>
          <p14:tracePt t="77249" x="3702050" y="4968875"/>
          <p14:tracePt t="77257" x="3689350" y="4968875"/>
          <p14:tracePt t="77265" x="3678238" y="4968875"/>
          <p14:tracePt t="77273" x="3665538" y="4968875"/>
          <p14:tracePt t="77281" x="3640138" y="4968875"/>
          <p14:tracePt t="77289" x="3614738" y="4968875"/>
          <p14:tracePt t="77298" x="3578225" y="4968875"/>
          <p14:tracePt t="77305" x="3514725" y="4968875"/>
          <p14:tracePt t="77315" x="3427413" y="4968875"/>
          <p14:tracePt t="77321" x="3365500" y="4968875"/>
          <p14:tracePt t="77331" x="3276600" y="4968875"/>
          <p14:tracePt t="77337" x="3176588" y="4968875"/>
          <p14:tracePt t="77345" x="3127375" y="4968875"/>
          <p14:tracePt t="77353" x="3040063" y="4968875"/>
          <p14:tracePt t="77361" x="2952750" y="4968875"/>
          <p14:tracePt t="77369" x="2901950" y="4968875"/>
          <p14:tracePt t="77377" x="2852738" y="4968875"/>
          <p14:tracePt t="77385" x="2814638" y="4968875"/>
          <p14:tracePt t="77393" x="2763838" y="4968875"/>
          <p14:tracePt t="77401" x="2752725" y="4981575"/>
          <p14:tracePt t="77409" x="2714625" y="4981575"/>
          <p14:tracePt t="77417" x="2676525" y="4981575"/>
          <p14:tracePt t="77425" x="2614613" y="5005388"/>
          <p14:tracePt t="77433" x="2514600" y="5005388"/>
          <p14:tracePt t="77441" x="2363788" y="5005388"/>
          <p14:tracePt t="77449" x="2214563" y="5005388"/>
          <p14:tracePt t="77457" x="2063750" y="5005388"/>
          <p14:tracePt t="77465" x="1889125" y="5005388"/>
          <p14:tracePt t="77473" x="1751013" y="5005388"/>
          <p14:tracePt t="77481" x="1589088" y="4992688"/>
          <p14:tracePt t="77489" x="1450975" y="4992688"/>
          <p14:tracePt t="77498" x="1350963" y="4981575"/>
          <p14:tracePt t="77505" x="1276350" y="4956175"/>
          <p14:tracePt t="77514" x="1212850" y="4956175"/>
          <p14:tracePt t="77520" x="1189038" y="4930775"/>
          <p14:tracePt t="77531" x="1150938" y="4930775"/>
          <p14:tracePt t="77537" x="1100138" y="4930775"/>
          <p14:tracePt t="77545" x="1089025" y="4918075"/>
          <p14:tracePt t="77553" x="1063625" y="4918075"/>
          <p14:tracePt t="77561" x="1038225" y="4905375"/>
          <p14:tracePt t="77569" x="1025525" y="4905375"/>
          <p14:tracePt t="77577" x="1000125" y="4905375"/>
          <p14:tracePt t="77585" x="976313" y="4892675"/>
          <p14:tracePt t="77594" x="938213" y="4868863"/>
          <p14:tracePt t="77601" x="912813" y="4868863"/>
          <p14:tracePt t="77633" x="887413" y="4868863"/>
          <p14:tracePt t="77754" x="887413" y="4856163"/>
          <p14:tracePt t="77771" x="887413" y="4843463"/>
          <p14:tracePt t="77786" x="887413" y="4830763"/>
          <p14:tracePt t="78315" x="863600" y="4830763"/>
          <p14:tracePt t="78332" x="850900" y="4830763"/>
          <p14:tracePt t="78594" x="850900" y="4818063"/>
          <p14:tracePt t="78665" x="825500" y="4818063"/>
          <p14:tracePt t="78953" x="863600" y="4818063"/>
          <p14:tracePt t="78960" x="887413" y="4818063"/>
          <p14:tracePt t="78969" x="900113" y="4818063"/>
          <p14:tracePt t="78977" x="912813" y="4818063"/>
          <p14:tracePt t="78985" x="925513" y="4818063"/>
          <p14:tracePt t="78993" x="963613" y="4818063"/>
          <p14:tracePt t="79009" x="976313" y="4818063"/>
          <p14:tracePt t="79017" x="987425" y="4818063"/>
          <p14:tracePt t="79345" x="1000125" y="4818063"/>
          <p14:tracePt t="79546" x="976313" y="4818063"/>
          <p14:tracePt t="79866" x="963613" y="4818063"/>
          <p14:tracePt t="80154" x="950913" y="4818063"/>
          <p14:tracePt t="80185" x="938213" y="4818063"/>
          <p14:tracePt t="80473" x="925513" y="4818063"/>
          <p14:tracePt t="80577" x="925513" y="4830763"/>
          <p14:tracePt t="80593" x="912813" y="4830763"/>
          <p14:tracePt t="80744" x="938213" y="4843463"/>
          <p14:tracePt t="80753" x="987425" y="4879975"/>
          <p14:tracePt t="80761" x="1012825" y="4905375"/>
          <p14:tracePt t="80769" x="1025525" y="4930775"/>
          <p14:tracePt t="80777" x="1050925" y="4968875"/>
          <p14:tracePt t="80785" x="1138238" y="5005388"/>
          <p14:tracePt t="80793" x="1150938" y="5030788"/>
          <p14:tracePt t="80801" x="1189038" y="5043488"/>
          <p14:tracePt t="80810" x="1200150" y="5068888"/>
          <p14:tracePt t="80817" x="1212850" y="5068888"/>
          <p14:tracePt t="80825" x="1212850" y="5081588"/>
          <p14:tracePt t="80833" x="1225550" y="5092700"/>
          <p14:tracePt t="80849" x="1238250" y="5092700"/>
          <p14:tracePt t="80873" x="1238250" y="5105400"/>
          <p14:tracePt t="80881" x="1238250" y="5118100"/>
          <p14:tracePt t="80889" x="1263650" y="5143500"/>
          <p14:tracePt t="80898" x="1289050" y="5168900"/>
          <p14:tracePt t="80913" x="1312863" y="5230813"/>
          <p14:tracePt t="80920" x="1312863" y="5243513"/>
          <p14:tracePt t="80929" x="1325563" y="5243513"/>
          <p14:tracePt t="80937" x="1325563" y="5268913"/>
          <p14:tracePt t="81192" x="1312863" y="5268913"/>
          <p14:tracePt t="81201" x="1300163" y="5281613"/>
          <p14:tracePt t="81209" x="1276350" y="5294313"/>
          <p14:tracePt t="81216" x="1263650" y="5294313"/>
          <p14:tracePt t="81225" x="1238250" y="5294313"/>
          <p14:tracePt t="81232" x="1225550" y="5294313"/>
          <p14:tracePt t="81249" x="1200150" y="5294313"/>
          <p14:tracePt t="81257" x="1189038" y="5294313"/>
          <p14:tracePt t="81281" x="1163638" y="5294313"/>
          <p14:tracePt t="81296" x="1150938" y="5294313"/>
          <p14:tracePt t="81306" x="1138238" y="5294313"/>
          <p14:tracePt t="81332" x="1125538" y="5294313"/>
          <p14:tracePt t="81369" x="1125538" y="5281613"/>
          <p14:tracePt t="81986" x="1112838" y="5281613"/>
          <p14:tracePt t="82122" x="1100138" y="5281613"/>
          <p14:tracePt t="82402" x="1100138" y="5268913"/>
          <p14:tracePt t="82570" x="1100138" y="5256213"/>
          <p14:tracePt t="82578" x="1112838" y="5256213"/>
          <p14:tracePt t="82866" x="1100138" y="5256213"/>
          <p14:tracePt t="83201" x="1089025" y="5256213"/>
          <p14:tracePt t="83251" x="1089025" y="5243513"/>
          <p14:tracePt t="83466" x="1100138" y="5243513"/>
          <p14:tracePt t="83506" x="1112838" y="5243513"/>
          <p14:tracePt t="83594" x="1125538" y="5243513"/>
          <p14:tracePt t="83625" x="1138238" y="5243513"/>
          <p14:tracePt t="83650" x="1150938" y="5243513"/>
          <p14:tracePt t="83667" x="1163638" y="5243513"/>
          <p14:tracePt t="83722" x="1176338" y="5243513"/>
          <p14:tracePt t="84138" x="1163638" y="5243513"/>
          <p14:tracePt t="84370" x="1163638" y="5256213"/>
          <p14:tracePt t="84385" x="1176338" y="5256213"/>
          <p14:tracePt t="84402" x="1200150" y="5256213"/>
          <p14:tracePt t="84410" x="1200150" y="5268913"/>
          <p14:tracePt t="84435" x="1212850" y="5268913"/>
          <p14:tracePt t="84474" x="1225550" y="5268913"/>
          <p14:tracePt t="84729" x="1212850" y="5268913"/>
          <p14:tracePt t="84809" x="1200150" y="5268913"/>
          <p14:tracePt t="85065" x="1189038" y="5268913"/>
          <p14:tracePt t="85089" x="1176338" y="5268913"/>
          <p14:tracePt t="85434" x="1163638" y="5268913"/>
          <p14:tracePt t="85482" x="1150938" y="5281613"/>
          <p14:tracePt t="85850" x="1125538" y="5281613"/>
          <p14:tracePt t="86146" x="1100138" y="5281613"/>
          <p14:tracePt t="86499" x="1125538" y="5281613"/>
          <p14:tracePt t="86506" x="1250950" y="5243513"/>
          <p14:tracePt t="86514" x="1463675" y="5205413"/>
          <p14:tracePt t="86522" x="1638300" y="5181600"/>
          <p14:tracePt t="86530" x="1801813" y="5143500"/>
          <p14:tracePt t="86538" x="1951038" y="5105400"/>
          <p14:tracePt t="86546" x="2127250" y="5068888"/>
          <p14:tracePt t="86555" x="2238375" y="5043488"/>
          <p14:tracePt t="86562" x="2376488" y="5030788"/>
          <p14:tracePt t="86571" x="2514600" y="5018088"/>
          <p14:tracePt t="86577" x="2563813" y="5005388"/>
          <p14:tracePt t="86585" x="2651125" y="4992688"/>
          <p14:tracePt t="86592" x="2689225" y="4981575"/>
          <p14:tracePt t="86600" x="2763838" y="4968875"/>
          <p14:tracePt t="86609" x="2801938" y="4968875"/>
          <p14:tracePt t="86618" x="2852738" y="4956175"/>
          <p14:tracePt t="86626" x="2901950" y="4956175"/>
          <p14:tracePt t="86635" x="2927350" y="4956175"/>
          <p14:tracePt t="86642" x="2976563" y="4943475"/>
          <p14:tracePt t="86650" x="3027363" y="4930775"/>
          <p14:tracePt t="86658" x="3101975" y="4905375"/>
          <p14:tracePt t="86666" x="3189288" y="4892675"/>
          <p14:tracePt t="86674" x="3289300" y="4856163"/>
          <p14:tracePt t="86683" x="3376613" y="4843463"/>
          <p14:tracePt t="86690" x="3502025" y="4818063"/>
          <p14:tracePt t="86699" x="3640138" y="4805363"/>
          <p14:tracePt t="86706" x="3740150" y="4768850"/>
          <p14:tracePt t="86716" x="3878263" y="4730750"/>
          <p14:tracePt t="86722" x="4014788" y="4692650"/>
          <p14:tracePt t="86730" x="4127500" y="4679950"/>
          <p14:tracePt t="86738" x="4252913" y="4643438"/>
          <p14:tracePt t="86746" x="4378325" y="4618038"/>
          <p14:tracePt t="86754" x="4491038" y="4605338"/>
          <p14:tracePt t="86762" x="4627563" y="4579938"/>
          <p14:tracePt t="86770" x="4778375" y="4543425"/>
          <p14:tracePt t="86778" x="4940300" y="4530725"/>
          <p14:tracePt t="86785" x="5116513" y="4492625"/>
          <p14:tracePt t="86794" x="5353050" y="4454525"/>
          <p14:tracePt t="86803" x="5603875" y="4430713"/>
          <p14:tracePt t="86809" x="5867400" y="4367213"/>
          <p14:tracePt t="86818" x="6167438" y="4292600"/>
          <p14:tracePt t="86825" x="6442075" y="4241800"/>
          <p14:tracePt t="86833" x="6616700" y="4179888"/>
          <p14:tracePt t="86841" x="6867525" y="4154488"/>
          <p14:tracePt t="86850" x="7105650" y="4079875"/>
          <p14:tracePt t="86857" x="7367588" y="4054475"/>
          <p14:tracePt t="86867" x="7593013" y="4017963"/>
          <p14:tracePt t="86873" x="7754938" y="3979863"/>
          <p14:tracePt t="86883" x="7967663" y="3941763"/>
          <p14:tracePt t="86889" x="8080375" y="3916363"/>
          <p14:tracePt t="86902" x="8205788" y="3892550"/>
          <p14:tracePt t="86905" x="8318500" y="3867150"/>
          <p14:tracePt t="86913" x="8443913" y="3841750"/>
          <p14:tracePt t="86921" x="8543925" y="3816350"/>
          <p14:tracePt t="86930" x="8643938" y="3792538"/>
          <p14:tracePt t="86937" x="8731250" y="3767138"/>
          <p14:tracePt t="86945" x="8818563" y="3754438"/>
          <p14:tracePt t="86953" x="8931275" y="3716338"/>
          <p14:tracePt t="86961" x="9018588" y="3692525"/>
          <p14:tracePt t="86969" x="9118600" y="3692525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“Folklore” algorithm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</a:t>
            </a:r>
            <a:r>
              <a:rPr lang="en-US" dirty="0" err="1">
                <a:latin typeface="Mistral" panose="03090702030407020403" pitchFamily="66" charset="0"/>
              </a:rPr>
              <a:t>l</a:t>
            </a:r>
            <a:r>
              <a:rPr lang="en-US" baseline="-25000" dirty="0" err="1"/>
              <a:t>ij</a:t>
            </a:r>
            <a:r>
              <a:rPr lang="en-US" baseline="30000" dirty="0"/>
              <a:t>(m)</a:t>
            </a:r>
            <a:r>
              <a:rPr lang="en-US" dirty="0"/>
              <a:t> be the minimum weight of any path from i to j with at most m edges.  Then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551257"/>
              </p:ext>
            </p:extLst>
          </p:nvPr>
        </p:nvGraphicFramePr>
        <p:xfrm>
          <a:off x="2967038" y="2971800"/>
          <a:ext cx="25384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Equation" r:id="rId5" imgW="952200" imgH="457200" progId="Equation.3">
                  <p:embed/>
                </p:oleObj>
              </mc:Choice>
              <mc:Fallback>
                <p:oleObj name="Equation" r:id="rId5" imgW="9522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67038" y="2971800"/>
                        <a:ext cx="2538412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B28989-CA36-4246-A61F-21401D00C6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0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35"/>
    </mc:Choice>
    <mc:Fallback xmlns="">
      <p:transition spd="slow" advTm="64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1" x="8969375" y="3028950"/>
          <p14:tracePt t="938" x="8756650" y="3003550"/>
          <p14:tracePt t="945" x="8569325" y="2941638"/>
          <p14:tracePt t="954" x="8405813" y="2928938"/>
          <p14:tracePt t="965" x="8267700" y="2890838"/>
          <p14:tracePt t="969" x="8105775" y="2852738"/>
          <p14:tracePt t="979" x="7954963" y="2840038"/>
          <p14:tracePt t="986" x="7805738" y="2828925"/>
          <p14:tracePt t="995" x="7618413" y="2803525"/>
          <p14:tracePt t="1002" x="7429500" y="2790825"/>
          <p14:tracePt t="1011" x="7254875" y="2778125"/>
          <p14:tracePt t="1018" x="7067550" y="2752725"/>
          <p14:tracePt t="1027" x="6905625" y="2728913"/>
          <p14:tracePt t="1033" x="6780213" y="2716213"/>
          <p14:tracePt t="1043" x="6654800" y="2690813"/>
          <p14:tracePt t="1051" x="6592888" y="2690813"/>
          <p14:tracePt t="1058" x="6554788" y="2678113"/>
          <p14:tracePt t="1067" x="6454775" y="2665413"/>
          <p14:tracePt t="1075" x="6403975" y="2640013"/>
          <p14:tracePt t="1082" x="6367463" y="2627313"/>
          <p14:tracePt t="1091" x="6342063" y="2616200"/>
          <p14:tracePt t="1098" x="6280150" y="2616200"/>
          <p14:tracePt t="1106" x="6216650" y="2616200"/>
          <p14:tracePt t="1115" x="6142038" y="2603500"/>
          <p14:tracePt t="1122" x="6091238" y="2590800"/>
          <p14:tracePt t="1130" x="6016625" y="2578100"/>
          <p14:tracePt t="1138" x="5942013" y="2565400"/>
          <p14:tracePt t="1147" x="5867400" y="2565400"/>
          <p14:tracePt t="1154" x="5803900" y="2552700"/>
          <p14:tracePt t="1162" x="5741988" y="2540000"/>
          <p14:tracePt t="1170" x="5678488" y="2527300"/>
          <p14:tracePt t="1179" x="5641975" y="2516188"/>
          <p14:tracePt t="1186" x="5616575" y="2516188"/>
          <p14:tracePt t="1196" x="5591175" y="2503488"/>
          <p14:tracePt t="1202" x="5565775" y="2503488"/>
          <p14:tracePt t="1211" x="5554663" y="2503488"/>
          <p14:tracePt t="1218" x="5541963" y="2503488"/>
          <p14:tracePt t="1234" x="5529263" y="2503488"/>
          <p14:tracePt t="1603" x="5529263" y="2490788"/>
          <p14:tracePt t="2002" x="5516563" y="2490788"/>
          <p14:tracePt t="2155" x="5503863" y="2490788"/>
          <p14:tracePt t="2394" x="5491163" y="2490788"/>
          <p14:tracePt t="2531" x="5478463" y="2490788"/>
          <p14:tracePt t="2578" x="5478463" y="2478088"/>
          <p14:tracePt t="2882" x="5454650" y="2478088"/>
          <p14:tracePt t="3114" x="5429250" y="2478088"/>
          <p14:tracePt t="3137" x="5416550" y="2478088"/>
          <p14:tracePt t="3762" x="5403850" y="2478088"/>
          <p14:tracePt t="4938" x="5391150" y="2478088"/>
          <p14:tracePt t="4946" x="5378450" y="2490788"/>
          <p14:tracePt t="5201" x="5365750" y="2490788"/>
          <p14:tracePt t="5443" x="5353050" y="2490788"/>
          <p14:tracePt t="5674" x="5341938" y="2490788"/>
          <p14:tracePt t="6089" x="5329238" y="2490788"/>
          <p14:tracePt t="6162" x="5316538" y="2490788"/>
          <p14:tracePt t="16169" x="5278438" y="2490788"/>
          <p14:tracePt t="16177" x="5253038" y="2490788"/>
          <p14:tracePt t="16185" x="5241925" y="2490788"/>
          <p14:tracePt t="16210" x="5216525" y="2490788"/>
          <p14:tracePt t="16217" x="5203825" y="2490788"/>
          <p14:tracePt t="16234" x="5191125" y="2490788"/>
          <p14:tracePt t="16266" x="5165725" y="2490788"/>
          <p14:tracePt t="16282" x="5153025" y="2490788"/>
          <p14:tracePt t="16418" x="5141913" y="2490788"/>
          <p14:tracePt t="16426" x="5103813" y="2503488"/>
          <p14:tracePt t="16434" x="4991100" y="2516188"/>
          <p14:tracePt t="16442" x="4953000" y="2527300"/>
          <p14:tracePt t="16450" x="4878388" y="2527300"/>
          <p14:tracePt t="16458" x="4803775" y="2527300"/>
          <p14:tracePt t="16466" x="4716463" y="2527300"/>
          <p14:tracePt t="16475" x="4652963" y="2540000"/>
          <p14:tracePt t="16482" x="4578350" y="2540000"/>
          <p14:tracePt t="16490" x="4516438" y="2540000"/>
          <p14:tracePt t="16498" x="4427538" y="2540000"/>
          <p14:tracePt t="16506" x="4352925" y="2540000"/>
          <p14:tracePt t="16514" x="4314825" y="2540000"/>
          <p14:tracePt t="16522" x="4278313" y="2540000"/>
          <p14:tracePt t="16530" x="4227513" y="2540000"/>
          <p14:tracePt t="16538" x="4165600" y="2540000"/>
          <p14:tracePt t="16547" x="4103688" y="2540000"/>
          <p14:tracePt t="16554" x="4027488" y="2540000"/>
          <p14:tracePt t="16562" x="3927475" y="2540000"/>
          <p14:tracePt t="16570" x="3814763" y="2527300"/>
          <p14:tracePt t="16580" x="3714750" y="2527300"/>
          <p14:tracePt t="16586" x="3602038" y="2527300"/>
          <p14:tracePt t="16595" x="3489325" y="2527300"/>
          <p14:tracePt t="16602" x="3376613" y="2527300"/>
          <p14:tracePt t="16612" x="3227388" y="2527300"/>
          <p14:tracePt t="16618" x="3101975" y="2527300"/>
          <p14:tracePt t="16625" x="2914650" y="2490788"/>
          <p14:tracePt t="16633" x="2752725" y="2452688"/>
          <p14:tracePt t="16641" x="2614613" y="2414588"/>
          <p14:tracePt t="16649" x="2514600" y="2378075"/>
          <p14:tracePt t="16657" x="2376488" y="2327275"/>
          <p14:tracePt t="16665" x="2263775" y="2278063"/>
          <p14:tracePt t="16673" x="2138363" y="2227263"/>
          <p14:tracePt t="16681" x="2063750" y="2178050"/>
          <p14:tracePt t="16689" x="1989138" y="2139950"/>
          <p14:tracePt t="16697" x="1914525" y="2089150"/>
          <p14:tracePt t="16705" x="1851025" y="2065338"/>
          <p14:tracePt t="16713" x="1801813" y="2001838"/>
          <p14:tracePt t="16721" x="1738313" y="1965325"/>
          <p14:tracePt t="16729" x="1676400" y="1914525"/>
          <p14:tracePt t="16737" x="1612900" y="1876425"/>
          <p14:tracePt t="16745" x="1563688" y="1852613"/>
          <p14:tracePt t="16753" x="1501775" y="1814513"/>
          <p14:tracePt t="16762" x="1476375" y="1789113"/>
          <p14:tracePt t="16769" x="1450975" y="1765300"/>
          <p14:tracePt t="16779" x="1425575" y="1765300"/>
          <p14:tracePt t="17017" x="1401763" y="1765300"/>
          <p14:tracePt t="17058" x="1401763" y="1776413"/>
          <p14:tracePt t="17066" x="1389063" y="1776413"/>
          <p14:tracePt t="17082" x="1389063" y="1801813"/>
          <p14:tracePt t="17090" x="1389063" y="1814513"/>
          <p14:tracePt t="17130" x="1389063" y="1827213"/>
          <p14:tracePt t="17505" x="1376363" y="1827213"/>
          <p14:tracePt t="17721" x="1376363" y="1814513"/>
          <p14:tracePt t="17729" x="1376363" y="1801813"/>
          <p14:tracePt t="17737" x="1376363" y="1789113"/>
          <p14:tracePt t="17746" x="1376363" y="1776413"/>
          <p14:tracePt t="17762" x="1376363" y="1765300"/>
          <p14:tracePt t="17778" x="1376363" y="1752600"/>
          <p14:tracePt t="17802" x="1376363" y="1739900"/>
          <p14:tracePt t="18113" x="1363663" y="1739900"/>
          <p14:tracePt t="19545" x="1363663" y="1727200"/>
          <p14:tracePt t="19570" x="1376363" y="1727200"/>
          <p14:tracePt t="20042" x="1389063" y="1727200"/>
          <p14:tracePt t="20066" x="1401763" y="1727200"/>
          <p14:tracePt t="20138" x="1425575" y="1727200"/>
          <p14:tracePt t="20170" x="1438275" y="1727200"/>
          <p14:tracePt t="20234" x="1450975" y="1727200"/>
          <p14:tracePt t="20243" x="1463675" y="1727200"/>
          <p14:tracePt t="20259" x="1476375" y="1727200"/>
          <p14:tracePt t="23010" x="1476375" y="1714500"/>
          <p14:tracePt t="23034" x="1476375" y="1701800"/>
          <p14:tracePt t="24762" x="1476375" y="1727200"/>
          <p14:tracePt t="24770" x="1476375" y="1776413"/>
          <p14:tracePt t="24779" x="1476375" y="1814513"/>
          <p14:tracePt t="24786" x="1476375" y="1852613"/>
          <p14:tracePt t="24797" x="1489075" y="1865313"/>
          <p14:tracePt t="24802" x="1489075" y="1889125"/>
          <p14:tracePt t="24811" x="1501775" y="1889125"/>
          <p14:tracePt t="24820" x="1501775" y="1901825"/>
          <p14:tracePt t="24866" x="1501775" y="1914525"/>
          <p14:tracePt t="25314" x="1563688" y="1901825"/>
          <p14:tracePt t="25322" x="1638300" y="1865313"/>
          <p14:tracePt t="25331" x="1714500" y="1839913"/>
          <p14:tracePt t="25338" x="1738313" y="1827213"/>
          <p14:tracePt t="25345" x="1738313" y="1776413"/>
          <p14:tracePt t="25353" x="1825625" y="1752600"/>
          <p14:tracePt t="25362" x="1876425" y="1727200"/>
          <p14:tracePt t="25369" x="1914525" y="1714500"/>
          <p14:tracePt t="25378" x="1938338" y="1701800"/>
          <p14:tracePt t="25385" x="1963738" y="1701800"/>
          <p14:tracePt t="25396" x="1963738" y="1689100"/>
          <p14:tracePt t="25402" x="1976438" y="1689100"/>
          <p14:tracePt t="25545" x="1989138" y="1689100"/>
          <p14:tracePt t="25682" x="1976438" y="1689100"/>
          <p14:tracePt t="25762" x="1963738" y="1689100"/>
          <p14:tracePt t="25859" x="1963738" y="1676400"/>
          <p14:tracePt t="25866" x="1963738" y="1652588"/>
          <p14:tracePt t="25882" x="1963738" y="1639888"/>
          <p14:tracePt t="25979" x="1976438" y="1639888"/>
          <p14:tracePt t="26081" x="1976438" y="1627188"/>
          <p14:tracePt t="26129" x="1963738" y="1627188"/>
          <p14:tracePt t="26153" x="1963738" y="1614488"/>
          <p14:tracePt t="26178" x="1951038" y="1601788"/>
          <p14:tracePt t="26196" x="1938338" y="1601788"/>
          <p14:tracePt t="26210" x="1938338" y="1589088"/>
          <p14:tracePt t="26251" x="1914525" y="1589088"/>
          <p14:tracePt t="26260" x="1914525" y="1576388"/>
          <p14:tracePt t="26274" x="1914525" y="1563688"/>
          <p14:tracePt t="26282" x="1901825" y="1552575"/>
          <p14:tracePt t="27081" x="1914525" y="1552575"/>
          <p14:tracePt t="27922" x="1889125" y="1552575"/>
          <p14:tracePt t="28227" x="1889125" y="1563688"/>
          <p14:tracePt t="28234" x="1876425" y="1563688"/>
          <p14:tracePt t="28314" x="1863725" y="1563688"/>
          <p14:tracePt t="28625" x="1851025" y="1563688"/>
          <p14:tracePt t="28633" x="1838325" y="1563688"/>
          <p14:tracePt t="28906" x="1825625" y="1563688"/>
          <p14:tracePt t="28922" x="1814513" y="1563688"/>
          <p14:tracePt t="28962" x="1801813" y="1563688"/>
          <p14:tracePt t="29226" x="1789113" y="1563688"/>
          <p14:tracePt t="29434" x="1876425" y="1589088"/>
          <p14:tracePt t="29443" x="1925638" y="1589088"/>
          <p14:tracePt t="29450" x="1938338" y="1589088"/>
          <p14:tracePt t="29458" x="1938338" y="1601788"/>
          <p14:tracePt t="29466" x="1976438" y="1601788"/>
          <p14:tracePt t="29474" x="2001838" y="1601788"/>
          <p14:tracePt t="29483" x="2038350" y="1614488"/>
          <p14:tracePt t="29490" x="2089150" y="1614488"/>
          <p14:tracePt t="29498" x="2114550" y="1614488"/>
          <p14:tracePt t="29506" x="2151063" y="1614488"/>
          <p14:tracePt t="29515" x="2189163" y="1614488"/>
          <p14:tracePt t="29522" x="2189163" y="1627188"/>
          <p14:tracePt t="29531" x="2251075" y="1627188"/>
          <p14:tracePt t="29538" x="2301875" y="1627188"/>
          <p14:tracePt t="29548" x="2351088" y="1627188"/>
          <p14:tracePt t="29555" x="2401888" y="1627188"/>
          <p14:tracePt t="29564" x="2501900" y="1627188"/>
          <p14:tracePt t="29571" x="2576513" y="1627188"/>
          <p14:tracePt t="29581" x="2676525" y="1627188"/>
          <p14:tracePt t="29586" x="2740025" y="1627188"/>
          <p14:tracePt t="29596" x="2789238" y="1627188"/>
          <p14:tracePt t="29603" x="2840038" y="1627188"/>
          <p14:tracePt t="29610" x="2889250" y="1627188"/>
          <p14:tracePt t="29618" x="2952750" y="1627188"/>
          <p14:tracePt t="29626" x="3014663" y="1639888"/>
          <p14:tracePt t="29634" x="3052763" y="1639888"/>
          <p14:tracePt t="29642" x="3076575" y="1639888"/>
          <p14:tracePt t="29649" x="3114675" y="1639888"/>
          <p14:tracePt t="29658" x="3127375" y="1639888"/>
          <p14:tracePt t="29866" x="3165475" y="1639888"/>
          <p14:tracePt t="29874" x="3252788" y="1652588"/>
          <p14:tracePt t="29883" x="3352800" y="1663700"/>
          <p14:tracePt t="29890" x="3452813" y="1689100"/>
          <p14:tracePt t="29899" x="3589338" y="1714500"/>
          <p14:tracePt t="29906" x="3689350" y="1739900"/>
          <p14:tracePt t="29915" x="3790950" y="1739900"/>
          <p14:tracePt t="29922" x="3902075" y="1752600"/>
          <p14:tracePt t="29931" x="4002088" y="1765300"/>
          <p14:tracePt t="29937" x="4103688" y="1776413"/>
          <p14:tracePt t="29947" x="4165600" y="1789113"/>
          <p14:tracePt t="29954" x="4240213" y="1801813"/>
          <p14:tracePt t="29962" x="4291013" y="1801813"/>
          <p14:tracePt t="29969" x="4378325" y="1814513"/>
          <p14:tracePt t="29978" x="4416425" y="1827213"/>
          <p14:tracePt t="29986" x="4540250" y="1839913"/>
          <p14:tracePt t="29994" x="4640263" y="1852613"/>
          <p14:tracePt t="30001" x="4791075" y="1865313"/>
          <p14:tracePt t="30009" x="4940300" y="1876425"/>
          <p14:tracePt t="30018" x="5178425" y="1914525"/>
          <p14:tracePt t="30025" x="5316538" y="1927225"/>
          <p14:tracePt t="30033" x="5454650" y="1952625"/>
          <p14:tracePt t="30042" x="5578475" y="1952625"/>
          <p14:tracePt t="30050" x="5691188" y="1952625"/>
          <p14:tracePt t="30057" x="5791200" y="1952625"/>
          <p14:tracePt t="30066" x="5842000" y="1965325"/>
          <p14:tracePt t="30074" x="5916613" y="1965325"/>
          <p14:tracePt t="30081" x="5942013" y="1965325"/>
          <p14:tracePt t="30090" x="5978525" y="1965325"/>
          <p14:tracePt t="30098" x="5991225" y="1965325"/>
          <p14:tracePt t="30105" x="6003925" y="1965325"/>
          <p14:tracePt t="30122" x="6016625" y="1965325"/>
          <p14:tracePt t="30130" x="6054725" y="1965325"/>
          <p14:tracePt t="30138" x="6103938" y="1965325"/>
          <p14:tracePt t="30147" x="6142038" y="1965325"/>
          <p14:tracePt t="30154" x="6203950" y="1965325"/>
          <p14:tracePt t="30162" x="6280150" y="1965325"/>
          <p14:tracePt t="30170" x="6367463" y="1952625"/>
          <p14:tracePt t="30180" x="6429375" y="1952625"/>
          <p14:tracePt t="30186" x="6554788" y="1939925"/>
          <p14:tracePt t="30195" x="6616700" y="1927225"/>
          <p14:tracePt t="30202" x="6704013" y="1914525"/>
          <p14:tracePt t="30210" x="6742113" y="1914525"/>
          <p14:tracePt t="30218" x="6792913" y="1901825"/>
          <p14:tracePt t="30226" x="6867525" y="1901825"/>
          <p14:tracePt t="30234" x="6905625" y="1901825"/>
          <p14:tracePt t="30242" x="6942138" y="1901825"/>
          <p14:tracePt t="30250" x="6992938" y="1901825"/>
          <p14:tracePt t="30266" x="7016750" y="1901825"/>
          <p14:tracePt t="30274" x="7029450" y="1901825"/>
          <p14:tracePt t="30330" x="7042150" y="1901825"/>
          <p14:tracePt t="30354" x="7067550" y="1901825"/>
          <p14:tracePt t="30363" x="7092950" y="1901825"/>
          <p14:tracePt t="30370" x="7105650" y="1889125"/>
          <p14:tracePt t="30380" x="7129463" y="1889125"/>
          <p14:tracePt t="30386" x="7142163" y="1889125"/>
          <p14:tracePt t="30475" x="7154863" y="1889125"/>
          <p14:tracePt t="30482" x="7192963" y="1876425"/>
          <p14:tracePt t="30490" x="7229475" y="1865313"/>
          <p14:tracePt t="30499" x="7329488" y="1865313"/>
          <p14:tracePt t="30507" x="7442200" y="1852613"/>
          <p14:tracePt t="30516" x="7518400" y="1839913"/>
          <p14:tracePt t="30522" x="7580313" y="1839913"/>
          <p14:tracePt t="30532" x="7642225" y="1827213"/>
          <p14:tracePt t="30538" x="7667625" y="1827213"/>
          <p14:tracePt t="30554" x="7680325" y="1827213"/>
          <p14:tracePt t="30618" x="7705725" y="1814513"/>
          <p14:tracePt t="30626" x="7731125" y="1801813"/>
          <p14:tracePt t="30634" x="7754938" y="1801813"/>
          <p14:tracePt t="30642" x="7780338" y="1789113"/>
          <p14:tracePt t="30650" x="7818438" y="1789113"/>
          <p14:tracePt t="30658" x="7854950" y="1789113"/>
          <p14:tracePt t="30666" x="7893050" y="1776413"/>
          <p14:tracePt t="30674" x="7905750" y="1776413"/>
          <p14:tracePt t="30690" x="7918450" y="1776413"/>
          <p14:tracePt t="30706" x="7931150" y="1776413"/>
          <p14:tracePt t="30874" x="7943850" y="1776413"/>
          <p14:tracePt t="30882" x="7967663" y="1776413"/>
          <p14:tracePt t="30890" x="7980363" y="1776413"/>
          <p14:tracePt t="30899" x="8005763" y="1776413"/>
          <p14:tracePt t="30916" x="8031163" y="1789113"/>
          <p14:tracePt t="30953" x="8031163" y="1801813"/>
          <p14:tracePt t="31001" x="8043863" y="1801813"/>
          <p14:tracePt t="31042" x="8054975" y="1801813"/>
          <p14:tracePt t="31185" x="7943850" y="1827213"/>
          <p14:tracePt t="31193" x="7793038" y="1865313"/>
          <p14:tracePt t="31201" x="7642225" y="1889125"/>
          <p14:tracePt t="31209" x="7405688" y="1939925"/>
          <p14:tracePt t="31217" x="7029450" y="2027238"/>
          <p14:tracePt t="31225" x="6704013" y="2078038"/>
          <p14:tracePt t="31234" x="6342063" y="2139950"/>
          <p14:tracePt t="31241" x="5978525" y="2201863"/>
          <p14:tracePt t="31250" x="5629275" y="2239963"/>
          <p14:tracePt t="31258" x="5203825" y="2290763"/>
          <p14:tracePt t="31266" x="4929188" y="2303463"/>
          <p14:tracePt t="31274" x="4740275" y="2327275"/>
          <p14:tracePt t="31281" x="4565650" y="2327275"/>
          <p14:tracePt t="31289" x="4440238" y="2327275"/>
          <p14:tracePt t="31297" x="4340225" y="2327275"/>
          <p14:tracePt t="31305" x="4265613" y="2327275"/>
          <p14:tracePt t="31313" x="4152900" y="2314575"/>
          <p14:tracePt t="31321" x="4078288" y="2303463"/>
          <p14:tracePt t="31329" x="4052888" y="2290763"/>
          <p14:tracePt t="31337" x="4002088" y="2290763"/>
          <p14:tracePt t="31346" x="3965575" y="2278063"/>
          <p14:tracePt t="31353" x="3927475" y="2265363"/>
          <p14:tracePt t="31362" x="3878263" y="2265363"/>
          <p14:tracePt t="31369" x="3827463" y="2265363"/>
          <p14:tracePt t="31377" x="3778250" y="2265363"/>
          <p14:tracePt t="31385" x="3752850" y="2252663"/>
          <p14:tracePt t="31394" x="3714750" y="2239963"/>
          <p14:tracePt t="31401" x="3665538" y="2239963"/>
          <p14:tracePt t="31410" x="3602038" y="2214563"/>
          <p14:tracePt t="31417" x="3552825" y="2214563"/>
          <p14:tracePt t="31425" x="3527425" y="2201863"/>
          <p14:tracePt t="31433" x="3452813" y="2201863"/>
          <p14:tracePt t="31441" x="3365500" y="2201863"/>
          <p14:tracePt t="31453" x="3314700" y="2201863"/>
          <p14:tracePt t="31457" x="3276600" y="2201863"/>
          <p14:tracePt t="31465" x="3240088" y="2201863"/>
          <p14:tracePt t="31474" x="3227388" y="2201863"/>
          <p14:tracePt t="31577" x="3214688" y="2201863"/>
          <p14:tracePt t="34417" x="3389313" y="2290763"/>
          <p14:tracePt t="34425" x="3427413" y="2339975"/>
          <p14:tracePt t="34434" x="3452813" y="2365375"/>
          <p14:tracePt t="34441" x="3527425" y="2403475"/>
          <p14:tracePt t="34450" x="3565525" y="2465388"/>
          <p14:tracePt t="34459" x="3602038" y="2540000"/>
          <p14:tracePt t="34465" x="3614738" y="2627313"/>
          <p14:tracePt t="34473" x="3652838" y="2740025"/>
          <p14:tracePt t="34481" x="3665538" y="2840038"/>
          <p14:tracePt t="34489" x="3689350" y="2952750"/>
          <p14:tracePt t="34497" x="3714750" y="3078163"/>
          <p14:tracePt t="34505" x="3714750" y="3203575"/>
          <p14:tracePt t="34514" x="3714750" y="3303588"/>
          <p14:tracePt t="34521" x="3714750" y="3390900"/>
          <p14:tracePt t="34530" x="3714750" y="3454400"/>
          <p14:tracePt t="34537" x="3727450" y="3541713"/>
          <p14:tracePt t="34545" x="3740150" y="3590925"/>
          <p14:tracePt t="34553" x="3740150" y="3667125"/>
          <p14:tracePt t="34563" x="3740150" y="3729038"/>
          <p14:tracePt t="34569" x="3740150" y="3816350"/>
          <p14:tracePt t="34578" x="3714750" y="3905250"/>
          <p14:tracePt t="34586" x="3714750" y="3992563"/>
          <p14:tracePt t="34593" x="3714750" y="4067175"/>
          <p14:tracePt t="34602" x="3714750" y="4129088"/>
          <p14:tracePt t="34610" x="3727450" y="4217988"/>
          <p14:tracePt t="34618" x="3727450" y="4254500"/>
          <p14:tracePt t="34626" x="3727450" y="4292600"/>
          <p14:tracePt t="34634" x="3727450" y="4305300"/>
          <p14:tracePt t="34641" x="3727450" y="4330700"/>
          <p14:tracePt t="34650" x="3727450" y="4341813"/>
          <p14:tracePt t="34665" x="3727450" y="4354513"/>
          <p14:tracePt t="34698" x="3702050" y="4379913"/>
          <p14:tracePt t="34706" x="3678238" y="4392613"/>
          <p14:tracePt t="34715" x="3665538" y="4443413"/>
          <p14:tracePt t="34722" x="3640138" y="4454525"/>
          <p14:tracePt t="34731" x="3627438" y="4467225"/>
          <p14:tracePt t="34738" x="3614738" y="4492625"/>
          <p14:tracePt t="34747" x="3589338" y="4505325"/>
          <p14:tracePt t="34754" x="3589338" y="4518025"/>
          <p14:tracePt t="34785" x="3565525" y="4518025"/>
          <p14:tracePt t="34794" x="3540125" y="4518025"/>
          <p14:tracePt t="34801" x="3489325" y="4505325"/>
          <p14:tracePt t="34810" x="3465513" y="4492625"/>
          <p14:tracePt t="34817" x="3427413" y="4479925"/>
          <p14:tracePt t="34825" x="3389313" y="4454525"/>
          <p14:tracePt t="34833" x="3365500" y="4443413"/>
          <p14:tracePt t="34840" x="3327400" y="4418013"/>
          <p14:tracePt t="34849" x="3314700" y="4418013"/>
          <p14:tracePt t="34857" x="3289300" y="4392613"/>
          <p14:tracePt t="34865" x="3265488" y="4392613"/>
          <p14:tracePt t="34873" x="3265488" y="4367213"/>
          <p14:tracePt t="34881" x="3240088" y="4354513"/>
          <p14:tracePt t="34889" x="3240088" y="4341813"/>
          <p14:tracePt t="34897" x="3214688" y="4341813"/>
          <p14:tracePt t="34905" x="3214688" y="4318000"/>
          <p14:tracePt t="34914" x="3201988" y="4318000"/>
          <p14:tracePt t="34930" x="3176588" y="4292600"/>
          <p14:tracePt t="34937" x="3165475" y="4279900"/>
          <p14:tracePt t="34953" x="3165475" y="4254500"/>
          <p14:tracePt t="34963" x="3152775" y="4230688"/>
          <p14:tracePt t="34969" x="3140075" y="4217988"/>
          <p14:tracePt t="34977" x="3127375" y="4179888"/>
          <p14:tracePt t="34985" x="3127375" y="4167188"/>
          <p14:tracePt t="34993" x="3101975" y="4167188"/>
          <p14:tracePt t="35001" x="3101975" y="4141788"/>
          <p14:tracePt t="35017" x="3089275" y="4141788"/>
          <p14:tracePt t="35033" x="3089275" y="4129088"/>
          <p14:tracePt t="35057" x="3089275" y="4117975"/>
          <p14:tracePt t="35066" x="3076575" y="4117975"/>
          <p14:tracePt t="35082" x="3065463" y="4117975"/>
          <p14:tracePt t="35090" x="3065463" y="4105275"/>
          <p14:tracePt t="35130" x="3065463" y="4092575"/>
          <p14:tracePt t="35226" x="3052763" y="4067175"/>
          <p14:tracePt t="35234" x="3052763" y="4054475"/>
          <p14:tracePt t="35242" x="3052763" y="4041775"/>
          <p14:tracePt t="35249" x="3052763" y="4029075"/>
          <p14:tracePt t="35265" x="3040063" y="4005263"/>
          <p14:tracePt t="35273" x="3027363" y="4005263"/>
          <p14:tracePt t="35281" x="3027363" y="3992563"/>
          <p14:tracePt t="35290" x="3027363" y="3979863"/>
          <p14:tracePt t="35330" x="3027363" y="3967163"/>
          <p14:tracePt t="35363" x="3027363" y="3954463"/>
          <p14:tracePt t="35747" x="3027363" y="3929063"/>
          <p14:tracePt t="35754" x="3014663" y="3916363"/>
          <p14:tracePt t="35765" x="3001963" y="3905250"/>
          <p14:tracePt t="35770" x="3001963" y="3892550"/>
          <p14:tracePt t="36066" x="3001963" y="3905250"/>
          <p14:tracePt t="36074" x="3001963" y="3916363"/>
          <p14:tracePt t="36082" x="3001963" y="3929063"/>
          <p14:tracePt t="36098" x="3001963" y="3954463"/>
          <p14:tracePt t="36106" x="3027363" y="3954463"/>
          <p14:tracePt t="36114" x="3052763" y="3992563"/>
          <p14:tracePt t="36130" x="3052763" y="4005263"/>
          <p14:tracePt t="36137" x="3065463" y="4029075"/>
          <p14:tracePt t="36148" x="3089275" y="4041775"/>
          <p14:tracePt t="36154" x="3114675" y="4041775"/>
          <p14:tracePt t="36164" x="3114675" y="4054475"/>
          <p14:tracePt t="36170" x="3127375" y="4054475"/>
          <p14:tracePt t="36194" x="3140075" y="4054475"/>
          <p14:tracePt t="36242" x="3152775" y="4054475"/>
          <p14:tracePt t="36250" x="3165475" y="4054475"/>
          <p14:tracePt t="36274" x="3189288" y="4054475"/>
          <p14:tracePt t="36290" x="3201988" y="4054475"/>
          <p14:tracePt t="36298" x="3214688" y="4054475"/>
          <p14:tracePt t="36306" x="3227388" y="4054475"/>
          <p14:tracePt t="36315" x="3252788" y="4054475"/>
          <p14:tracePt t="36322" x="3265488" y="4054475"/>
          <p14:tracePt t="36338" x="3289300" y="4029075"/>
          <p14:tracePt t="36354" x="3314700" y="4017963"/>
          <p14:tracePt t="36363" x="3314700" y="4005263"/>
          <p14:tracePt t="36370" x="3327400" y="3979863"/>
          <p14:tracePt t="36378" x="3352800" y="3954463"/>
          <p14:tracePt t="36386" x="3352800" y="3941763"/>
          <p14:tracePt t="36402" x="3365500" y="3929063"/>
          <p14:tracePt t="36418" x="3365500" y="3916363"/>
          <p14:tracePt t="36442" x="3365500" y="3892550"/>
          <p14:tracePt t="36466" x="3365500" y="3879850"/>
          <p14:tracePt t="36473" x="3376613" y="3879850"/>
          <p14:tracePt t="36482" x="3376613" y="3867150"/>
          <p14:tracePt t="36490" x="3376613" y="3854450"/>
          <p14:tracePt t="36506" x="3389313" y="3854450"/>
          <p14:tracePt t="36515" x="3389313" y="3841750"/>
          <p14:tracePt t="36522" x="3389313" y="3829050"/>
          <p14:tracePt t="36530" x="3389313" y="3816350"/>
          <p14:tracePt t="36547" x="3389313" y="3803650"/>
          <p14:tracePt t="36554" x="3402013" y="3779838"/>
          <p14:tracePt t="36571" x="3402013" y="3767138"/>
          <p14:tracePt t="36586" x="3402013" y="3754438"/>
          <p14:tracePt t="36594" x="3402013" y="3741738"/>
          <p14:tracePt t="36610" x="3414713" y="3741738"/>
          <p14:tracePt t="36698" x="3414713" y="3729038"/>
          <p14:tracePt t="36706" x="3427413" y="3729038"/>
          <p14:tracePt t="36715" x="3427413" y="3716338"/>
          <p14:tracePt t="36722" x="3440113" y="3703638"/>
          <p14:tracePt t="36731" x="3440113" y="3692525"/>
          <p14:tracePt t="36738" x="3440113" y="3679825"/>
          <p14:tracePt t="36778" x="3440113" y="3667125"/>
          <p14:tracePt t="36802" x="3440113" y="3654425"/>
          <p14:tracePt t="36810" x="3452813" y="3654425"/>
          <p14:tracePt t="37265" x="3478213" y="3654425"/>
          <p14:tracePt t="37273" x="3540125" y="3641725"/>
          <p14:tracePt t="37281" x="3652838" y="3603625"/>
          <p14:tracePt t="37289" x="3740150" y="3579813"/>
          <p14:tracePt t="37297" x="3852863" y="3516313"/>
          <p14:tracePt t="37305" x="3927475" y="3479800"/>
          <p14:tracePt t="37314" x="4065588" y="3441700"/>
          <p14:tracePt t="37321" x="4127500" y="3416300"/>
          <p14:tracePt t="37330" x="4152900" y="3403600"/>
          <p14:tracePt t="37337" x="4165600" y="3403600"/>
          <p14:tracePt t="37346" x="4178300" y="3403600"/>
          <p14:tracePt t="38081" x="4291013" y="3403600"/>
          <p14:tracePt t="38089" x="4516438" y="3403600"/>
          <p14:tracePt t="38097" x="4652963" y="3403600"/>
          <p14:tracePt t="38105" x="4829175" y="3403600"/>
          <p14:tracePt t="38113" x="5116513" y="3403600"/>
          <p14:tracePt t="38121" x="5316538" y="3403600"/>
          <p14:tracePt t="38130" x="5454650" y="3403600"/>
          <p14:tracePt t="38138" x="5578475" y="3403600"/>
          <p14:tracePt t="38146" x="5678488" y="3403600"/>
          <p14:tracePt t="38154" x="5716588" y="3403600"/>
          <p14:tracePt t="38164" x="5754688" y="3390900"/>
          <p14:tracePt t="38170" x="5791200" y="3390900"/>
          <p14:tracePt t="38194" x="5803900" y="3390900"/>
          <p14:tracePt t="38274" x="5803900" y="3378200"/>
          <p14:tracePt t="38282" x="5816600" y="3378200"/>
          <p14:tracePt t="38290" x="5867400" y="3354388"/>
          <p14:tracePt t="38298" x="5903913" y="3316288"/>
          <p14:tracePt t="38306" x="5916613" y="3303588"/>
          <p14:tracePt t="38315" x="5929313" y="3303588"/>
          <p14:tracePt t="38322" x="5929313" y="3290888"/>
          <p14:tracePt t="38331" x="5942013" y="3290888"/>
          <p14:tracePt t="38410" x="5954713" y="3290888"/>
          <p14:tracePt t="38609" x="5942013" y="3290888"/>
          <p14:tracePt t="38633" x="5929313" y="3290888"/>
          <p14:tracePt t="38953" x="5916613" y="3290888"/>
          <p14:tracePt t="46682" x="5767388" y="3367088"/>
          <p14:tracePt t="46691" x="5641975" y="3503613"/>
          <p14:tracePt t="46698" x="5554663" y="3567113"/>
          <p14:tracePt t="46706" x="5478463" y="3616325"/>
          <p14:tracePt t="46715" x="5416550" y="3654425"/>
          <p14:tracePt t="46722" x="5378450" y="3667125"/>
          <p14:tracePt t="46732" x="5341938" y="3703638"/>
          <p14:tracePt t="46738" x="5291138" y="3716338"/>
          <p14:tracePt t="46748" x="5265738" y="3729038"/>
          <p14:tracePt t="46754" x="5241925" y="3741738"/>
          <p14:tracePt t="46762" x="5216525" y="3754438"/>
          <p14:tracePt t="46770" x="5191125" y="3767138"/>
          <p14:tracePt t="46779" x="5153025" y="3792538"/>
          <p14:tracePt t="46786" x="5129213" y="3816350"/>
          <p14:tracePt t="46794" x="5103813" y="3829050"/>
          <p14:tracePt t="46802" x="5078413" y="3829050"/>
          <p14:tracePt t="46810" x="5053013" y="3841750"/>
          <p14:tracePt t="46818" x="5016500" y="3854450"/>
          <p14:tracePt t="46826" x="4965700" y="3879850"/>
          <p14:tracePt t="46834" x="4903788" y="3879850"/>
          <p14:tracePt t="46842" x="4865688" y="3905250"/>
          <p14:tracePt t="46852" x="4840288" y="3916363"/>
          <p14:tracePt t="46858" x="4803775" y="3929063"/>
          <p14:tracePt t="46867" x="4765675" y="3941763"/>
          <p14:tracePt t="46874" x="4727575" y="3967163"/>
          <p14:tracePt t="46885" x="4691063" y="3967163"/>
          <p14:tracePt t="46890" x="4678363" y="3967163"/>
          <p14:tracePt t="46899" x="4652963" y="3979863"/>
          <p14:tracePt t="46906" x="4627563" y="3979863"/>
          <p14:tracePt t="46915" x="4616450" y="3992563"/>
          <p14:tracePt t="46922" x="4591050" y="3992563"/>
          <p14:tracePt t="46930" x="4578350" y="3992563"/>
          <p14:tracePt t="46938" x="4552950" y="3992563"/>
          <p14:tracePt t="46954" x="4491038" y="3992563"/>
          <p14:tracePt t="46961" x="4465638" y="3992563"/>
          <p14:tracePt t="46969" x="4416425" y="3992563"/>
          <p14:tracePt t="46978" x="4391025" y="3992563"/>
          <p14:tracePt t="46986" x="4327525" y="3979863"/>
          <p14:tracePt t="46993" x="4265613" y="3979863"/>
          <p14:tracePt t="47001" x="4165600" y="3967163"/>
          <p14:tracePt t="47009" x="4114800" y="3967163"/>
          <p14:tracePt t="47018" x="4078288" y="3954463"/>
          <p14:tracePt t="47026" x="4002088" y="3941763"/>
          <p14:tracePt t="47034" x="3965575" y="3941763"/>
          <p14:tracePt t="47041" x="3914775" y="3941763"/>
          <p14:tracePt t="47049" x="3878263" y="3941763"/>
          <p14:tracePt t="47058" x="3840163" y="3929063"/>
          <p14:tracePt t="47066" x="3814763" y="3905250"/>
          <p14:tracePt t="47074" x="3802063" y="3905250"/>
          <p14:tracePt t="47082" x="3765550" y="3905250"/>
          <p14:tracePt t="47089" x="3740150" y="3905250"/>
          <p14:tracePt t="47098" x="3714750" y="3905250"/>
          <p14:tracePt t="47106" x="3689350" y="3892550"/>
          <p14:tracePt t="47115" x="3665538" y="3879850"/>
          <p14:tracePt t="47122" x="3640138" y="3879850"/>
          <p14:tracePt t="47131" x="3602038" y="3879850"/>
          <p14:tracePt t="47137" x="3589338" y="3879850"/>
          <p14:tracePt t="47146" x="3578225" y="3854450"/>
          <p14:tracePt t="47154" x="3552825" y="3854450"/>
          <p14:tracePt t="47161" x="3540125" y="3841750"/>
          <p14:tracePt t="47169" x="3514725" y="3841750"/>
          <p14:tracePt t="47186" x="3502025" y="3841750"/>
          <p14:tracePt t="47201" x="3489325" y="3841750"/>
          <p14:tracePt t="47274" x="3478213" y="3841750"/>
          <p14:tracePt t="47282" x="3478213" y="3829050"/>
          <p14:tracePt t="47498" x="3465513" y="3829050"/>
          <p14:tracePt t="47673" x="3452813" y="3829050"/>
          <p14:tracePt t="47835" x="3440113" y="3829050"/>
          <p14:tracePt t="47955" x="3427413" y="3829050"/>
          <p14:tracePt t="48226" x="3414713" y="3829050"/>
          <p14:tracePt t="48258" x="3402013" y="3829050"/>
          <p14:tracePt t="48299" x="3389313" y="3829050"/>
          <p14:tracePt t="48489" x="3402013" y="3841750"/>
          <p14:tracePt t="48610" x="3414713" y="3841750"/>
          <p14:tracePt t="49515" x="3427413" y="3841750"/>
          <p14:tracePt t="49523" x="3440113" y="3841750"/>
          <p14:tracePt t="49538" x="3452813" y="3829050"/>
          <p14:tracePt t="49546" x="3465513" y="3829050"/>
          <p14:tracePt t="49562" x="3465513" y="3816350"/>
          <p14:tracePt t="49569" x="3478213" y="3816350"/>
          <p14:tracePt t="49706" x="3489325" y="3816350"/>
          <p14:tracePt t="49867" x="3502025" y="3816350"/>
          <p14:tracePt t="49921" x="3514725" y="3816350"/>
          <p14:tracePt t="49930" x="3540125" y="3816350"/>
          <p14:tracePt t="50042" x="3552825" y="3816350"/>
          <p14:tracePt t="50051" x="3565525" y="3816350"/>
          <p14:tracePt t="50059" x="3578225" y="3816350"/>
          <p14:tracePt t="50067" x="3589338" y="3816350"/>
          <p14:tracePt t="50074" x="3602038" y="3816350"/>
          <p14:tracePt t="50082" x="3614738" y="3816350"/>
          <p14:tracePt t="50090" x="3627438" y="3816350"/>
          <p14:tracePt t="50101" x="3640138" y="3816350"/>
          <p14:tracePt t="50106" x="3652838" y="3816350"/>
          <p14:tracePt t="50115" x="3665538" y="3816350"/>
          <p14:tracePt t="50162" x="3678238" y="3816350"/>
          <p14:tracePt t="50210" x="3689350" y="3816350"/>
          <p14:tracePt t="50218" x="3702050" y="3816350"/>
          <p14:tracePt t="50226" x="3714750" y="3816350"/>
          <p14:tracePt t="50251" x="3727450" y="3829050"/>
          <p14:tracePt t="50346" x="3740150" y="3841750"/>
          <p14:tracePt t="50354" x="3752850" y="3841750"/>
          <p14:tracePt t="50362" x="3752850" y="3854450"/>
          <p14:tracePt t="50386" x="3752850" y="3867150"/>
          <p14:tracePt t="50410" x="3752850" y="3879850"/>
          <p14:tracePt t="50434" x="3752850" y="3892550"/>
          <p14:tracePt t="50450" x="3765550" y="3905250"/>
          <p14:tracePt t="50458" x="3765550" y="3929063"/>
          <p14:tracePt t="50466" x="3765550" y="3941763"/>
          <p14:tracePt t="50474" x="3765550" y="3954463"/>
          <p14:tracePt t="50482" x="3765550" y="3979863"/>
          <p14:tracePt t="50490" x="3752850" y="4005263"/>
          <p14:tracePt t="50499" x="3752850" y="4017963"/>
          <p14:tracePt t="50506" x="3752850" y="4029075"/>
          <p14:tracePt t="50515" x="3752850" y="4054475"/>
          <p14:tracePt t="50522" x="3727450" y="4079875"/>
          <p14:tracePt t="50537" x="3727450" y="4092575"/>
          <p14:tracePt t="50546" x="3727450" y="4105275"/>
          <p14:tracePt t="50761" x="3727450" y="4092575"/>
          <p14:tracePt t="50770" x="3727450" y="4079875"/>
          <p14:tracePt t="50778" x="3727450" y="4041775"/>
          <p14:tracePt t="50786" x="3714750" y="4029075"/>
          <p14:tracePt t="50794" x="3714750" y="4017963"/>
          <p14:tracePt t="50801" x="3702050" y="3992563"/>
          <p14:tracePt t="50810" x="3702050" y="3979863"/>
          <p14:tracePt t="50818" x="3678238" y="3941763"/>
          <p14:tracePt t="50825" x="3652838" y="3854450"/>
          <p14:tracePt t="50834" x="3627438" y="3767138"/>
          <p14:tracePt t="50842" x="3602038" y="3703638"/>
          <p14:tracePt t="50851" x="3578225" y="3667125"/>
          <p14:tracePt t="50858" x="3578225" y="3641725"/>
          <p14:tracePt t="50867" x="3552825" y="3603625"/>
          <p14:tracePt t="50885" x="3552825" y="3590925"/>
          <p14:tracePt t="51058" x="3527425" y="3590925"/>
          <p14:tracePt t="51066" x="3527425" y="3579813"/>
          <p14:tracePt t="51290" x="3514725" y="3579813"/>
          <p14:tracePt t="51361" x="3514725" y="3567113"/>
          <p14:tracePt t="51385" x="3502025" y="3554413"/>
          <p14:tracePt t="51698" x="3489325" y="3554413"/>
          <p14:tracePt t="51755" x="3478213" y="3554413"/>
          <p14:tracePt t="52105" x="3465513" y="3554413"/>
          <p14:tracePt t="52266" x="3452813" y="3554413"/>
          <p14:tracePt t="52441" x="3514725" y="3654425"/>
          <p14:tracePt t="52449" x="3602038" y="3754438"/>
          <p14:tracePt t="52457" x="3640138" y="3803650"/>
          <p14:tracePt t="52465" x="3689350" y="3867150"/>
          <p14:tracePt t="52473" x="3740150" y="3929063"/>
          <p14:tracePt t="52481" x="3778250" y="3992563"/>
          <p14:tracePt t="52489" x="3827463" y="4054475"/>
          <p14:tracePt t="52498" x="3852863" y="4092575"/>
          <p14:tracePt t="52506" x="3878263" y="4105275"/>
          <p14:tracePt t="52513" x="3890963" y="4141788"/>
          <p14:tracePt t="52521" x="3902075" y="4179888"/>
          <p14:tracePt t="52529" x="3927475" y="4205288"/>
          <p14:tracePt t="52537" x="3927475" y="4217988"/>
          <p14:tracePt t="52545" x="3940175" y="4241800"/>
          <p14:tracePt t="52553" x="3940175" y="4254500"/>
          <p14:tracePt t="52561" x="3940175" y="4267200"/>
          <p14:tracePt t="52570" x="3965575" y="4267200"/>
          <p14:tracePt t="52578" x="3965575" y="4279900"/>
          <p14:tracePt t="52811" x="3952875" y="4267200"/>
          <p14:tracePt t="52818" x="3927475" y="4254500"/>
          <p14:tracePt t="52834" x="3914775" y="4230688"/>
          <p14:tracePt t="52842" x="3890963" y="4230688"/>
          <p14:tracePt t="52852" x="3865563" y="4217988"/>
          <p14:tracePt t="52858" x="3840163" y="4205288"/>
          <p14:tracePt t="52868" x="3814763" y="4192588"/>
          <p14:tracePt t="52874" x="3778250" y="4179888"/>
          <p14:tracePt t="52886" x="3752850" y="4167188"/>
          <p14:tracePt t="52899" x="3727450" y="4167188"/>
          <p14:tracePt t="52906" x="3702050" y="4154488"/>
          <p14:tracePt t="52914" x="3689350" y="4141788"/>
          <p14:tracePt t="52921" x="3678238" y="4129088"/>
          <p14:tracePt t="52929" x="3678238" y="4117975"/>
          <p14:tracePt t="52938" x="3665538" y="4117975"/>
          <p14:tracePt t="52945" x="3652838" y="4117975"/>
          <p14:tracePt t="52953" x="3652838" y="4105275"/>
          <p14:tracePt t="52961" x="3627438" y="4092575"/>
          <p14:tracePt t="52969" x="3602038" y="4092575"/>
          <p14:tracePt t="52985" x="3578225" y="4079875"/>
          <p14:tracePt t="53001" x="3565525" y="4067175"/>
          <p14:tracePt t="53017" x="3552825" y="4067175"/>
          <p14:tracePt t="53025" x="3552825" y="4054475"/>
          <p14:tracePt t="53033" x="3540125" y="4054475"/>
          <p14:tracePt t="53041" x="3540125" y="4041775"/>
          <p14:tracePt t="53057" x="3540125" y="4029075"/>
          <p14:tracePt t="53066" x="3527425" y="4029075"/>
          <p14:tracePt t="53073" x="3527425" y="4017963"/>
          <p14:tracePt t="53083" x="3527425" y="4005263"/>
          <p14:tracePt t="53090" x="3527425" y="3992563"/>
          <p14:tracePt t="53171" x="3527425" y="3979863"/>
          <p14:tracePt t="53202" x="3514725" y="3967163"/>
          <p14:tracePt t="53883" x="3502025" y="3967163"/>
          <p14:tracePt t="54010" x="3502025" y="3929063"/>
          <p14:tracePt t="54018" x="3502025" y="3905250"/>
          <p14:tracePt t="54025" x="3502025" y="3879850"/>
          <p14:tracePt t="54049" x="3502025" y="3867150"/>
          <p14:tracePt t="54057" x="3502025" y="3854450"/>
          <p14:tracePt t="54090" x="3502025" y="3841750"/>
          <p14:tracePt t="54115" x="3502025" y="3829050"/>
          <p14:tracePt t="54123" x="3514725" y="3829050"/>
          <p14:tracePt t="54138" x="3514725" y="3816350"/>
          <p14:tracePt t="54147" x="3514725" y="3803650"/>
          <p14:tracePt t="54178" x="3514725" y="3792538"/>
          <p14:tracePt t="54282" x="3514725" y="3779838"/>
          <p14:tracePt t="54290" x="3514725" y="3767138"/>
          <p14:tracePt t="54299" x="3514725" y="3754438"/>
          <p14:tracePt t="54316" x="3514725" y="3741738"/>
          <p14:tracePt t="54330" x="3514725" y="3729038"/>
          <p14:tracePt t="54562" x="3514725" y="3716338"/>
          <p14:tracePt t="54579" x="3489325" y="3692525"/>
          <p14:tracePt t="54642" x="3489325" y="3679825"/>
          <p14:tracePt t="54666" x="3489325" y="3667125"/>
          <p14:tracePt t="54706" x="3478213" y="3667125"/>
          <p14:tracePt t="54732" x="3478213" y="3654425"/>
          <p14:tracePt t="54778" x="3478213" y="3641725"/>
          <p14:tracePt t="55090" x="3452813" y="3641725"/>
          <p14:tracePt t="55361" x="3440113" y="3641725"/>
          <p14:tracePt t="55434" x="3427413" y="3654425"/>
          <p14:tracePt t="56017" x="3414713" y="3667125"/>
          <p14:tracePt t="56291" x="3402013" y="3667125"/>
          <p14:tracePt t="56370" x="3389313" y="3667125"/>
          <p14:tracePt t="56890" x="3376613" y="3667125"/>
          <p14:tracePt t="56978" x="3352800" y="3667125"/>
          <p14:tracePt t="58458" x="3376613" y="3667125"/>
          <p14:tracePt t="58467" x="3489325" y="3741738"/>
          <p14:tracePt t="58474" x="3614738" y="3803650"/>
          <p14:tracePt t="58482" x="3727450" y="3892550"/>
          <p14:tracePt t="58489" x="3827463" y="3967163"/>
          <p14:tracePt t="58498" x="3990975" y="4079875"/>
          <p14:tracePt t="58505" x="4014788" y="4167188"/>
          <p14:tracePt t="58516" x="4090988" y="4230688"/>
          <p14:tracePt t="58521" x="4191000" y="4267200"/>
          <p14:tracePt t="58530" x="4252913" y="4292600"/>
          <p14:tracePt t="58537" x="4291013" y="4305300"/>
          <p14:tracePt t="58609" x="4303713" y="4305300"/>
          <p14:tracePt t="58617" x="4340225" y="4292600"/>
          <p14:tracePt t="58625" x="4391025" y="4279900"/>
          <p14:tracePt t="58633" x="4465638" y="4267200"/>
          <p14:tracePt t="58642" x="4565650" y="4267200"/>
          <p14:tracePt t="58651" x="4665663" y="4254500"/>
          <p14:tracePt t="58657" x="4752975" y="4254500"/>
          <p14:tracePt t="58667" x="4803775" y="4254500"/>
          <p14:tracePt t="58674" x="4829175" y="4254500"/>
          <p14:tracePt t="58683" x="4840288" y="4241800"/>
          <p14:tracePt t="58771" x="4840288" y="4230688"/>
          <p14:tracePt t="58779" x="4852988" y="4205288"/>
          <p14:tracePt t="58786" x="4878388" y="4179888"/>
          <p14:tracePt t="58794" x="4916488" y="4154488"/>
          <p14:tracePt t="58803" x="4965700" y="4141788"/>
          <p14:tracePt t="58810" x="5029200" y="4105275"/>
          <p14:tracePt t="58820" x="5078413" y="4092575"/>
          <p14:tracePt t="58826" x="5116513" y="4067175"/>
          <p14:tracePt t="58835" x="5141913" y="4054475"/>
          <p14:tracePt t="59106" x="5141913" y="4041775"/>
          <p14:tracePt t="59266" x="5129213" y="4041775"/>
          <p14:tracePt t="59274" x="5053013" y="4067175"/>
          <p14:tracePt t="59282" x="4965700" y="4092575"/>
          <p14:tracePt t="59290" x="4903788" y="4117975"/>
          <p14:tracePt t="59299" x="4816475" y="4141788"/>
          <p14:tracePt t="59306" x="4740275" y="4154488"/>
          <p14:tracePt t="59314" x="4691063" y="4154488"/>
          <p14:tracePt t="59322" x="4652963" y="4167188"/>
          <p14:tracePt t="59330" x="4627563" y="4167188"/>
          <p14:tracePt t="59338" x="4603750" y="4167188"/>
          <p14:tracePt t="59362" x="4603750" y="4179888"/>
          <p14:tracePt t="59506" x="4591050" y="4179888"/>
          <p14:tracePt t="59561" x="4578350" y="4179888"/>
          <p14:tracePt t="59569" x="4552950" y="4179888"/>
          <p14:tracePt t="59577" x="4540250" y="4179888"/>
          <p14:tracePt t="59585" x="4527550" y="4179888"/>
          <p14:tracePt t="59593" x="4491038" y="4179888"/>
          <p14:tracePt t="59602" x="4478338" y="4179888"/>
          <p14:tracePt t="59610" x="4427538" y="4179888"/>
          <p14:tracePt t="59617" x="4416425" y="4179888"/>
          <p14:tracePt t="59626" x="4391025" y="4179888"/>
          <p14:tracePt t="59634" x="4365625" y="4179888"/>
          <p14:tracePt t="59650" x="4352925" y="4179888"/>
          <p14:tracePt t="59715" x="4340225" y="4179888"/>
          <p14:tracePt t="59730" x="4327525" y="4179888"/>
          <p14:tracePt t="59978" x="4314825" y="4192588"/>
          <p14:tracePt t="59986" x="4278313" y="4205288"/>
          <p14:tracePt t="59994" x="4252913" y="4205288"/>
          <p14:tracePt t="60010" x="4240213" y="4205288"/>
          <p14:tracePt t="60026" x="4214813" y="4205288"/>
          <p14:tracePt t="60545" x="4203700" y="4205288"/>
          <p14:tracePt t="60570" x="4191000" y="4205288"/>
          <p14:tracePt t="60577" x="4178300" y="4205288"/>
          <p14:tracePt t="60858" x="4140200" y="4205288"/>
          <p14:tracePt t="60865" x="4065588" y="4192588"/>
          <p14:tracePt t="60873" x="4052888" y="4192588"/>
          <p14:tracePt t="60883" x="4014788" y="4192588"/>
          <p14:tracePt t="60898" x="4002088" y="4192588"/>
          <p14:tracePt t="60905" x="3990975" y="4192588"/>
          <p14:tracePt t="60914" x="3965575" y="4179888"/>
          <p14:tracePt t="60921" x="3952875" y="4179888"/>
          <p14:tracePt t="60929" x="3914775" y="4167188"/>
          <p14:tracePt t="60953" x="3902075" y="4167188"/>
          <p14:tracePt t="60969" x="3902075" y="4154488"/>
          <p14:tracePt t="61257" x="3890963" y="4154488"/>
          <p14:tracePt t="61466" x="3927475" y="4154488"/>
          <p14:tracePt t="61474" x="3978275" y="4154488"/>
          <p14:tracePt t="61491" x="4027488" y="4154488"/>
          <p14:tracePt t="61514" x="4065588" y="4154488"/>
          <p14:tracePt t="61546" x="4078288" y="4154488"/>
          <p14:tracePt t="61634" x="4090988" y="4154488"/>
          <p14:tracePt t="61641" x="4127500" y="4154488"/>
          <p14:tracePt t="61650" x="4140200" y="4154488"/>
          <p14:tracePt t="61658" x="4178300" y="4141788"/>
          <p14:tracePt t="61674" x="4227513" y="4141788"/>
          <p14:tracePt t="61682" x="4265613" y="4141788"/>
          <p14:tracePt t="61690" x="4278313" y="4141788"/>
          <p14:tracePt t="61738" x="4291013" y="4141788"/>
          <p14:tracePt t="61753" x="4303713" y="4141788"/>
          <p14:tracePt t="61762" x="4314825" y="4141788"/>
          <p14:tracePt t="61770" x="4327525" y="4141788"/>
          <p14:tracePt t="61778" x="4352925" y="4141788"/>
          <p14:tracePt t="61786" x="4365625" y="4141788"/>
          <p14:tracePt t="61802" x="4378325" y="4141788"/>
          <p14:tracePt t="62275" x="4465638" y="4141788"/>
          <p14:tracePt t="62283" x="4527550" y="4141788"/>
          <p14:tracePt t="62291" x="4578350" y="4141788"/>
          <p14:tracePt t="62300" x="4665663" y="4141788"/>
          <p14:tracePt t="62306" x="4716463" y="4141788"/>
          <p14:tracePt t="62314" x="4778375" y="4141788"/>
          <p14:tracePt t="62322" x="4852988" y="4141788"/>
          <p14:tracePt t="62330" x="4940300" y="4141788"/>
          <p14:tracePt t="62338" x="4991100" y="4167188"/>
          <p14:tracePt t="62346" x="5065713" y="4167188"/>
          <p14:tracePt t="62354" x="5141913" y="4167188"/>
          <p14:tracePt t="62362" x="5191125" y="4179888"/>
          <p14:tracePt t="62370" x="5241925" y="4192588"/>
          <p14:tracePt t="62378" x="5291138" y="4192588"/>
          <p14:tracePt t="62385" x="5353050" y="4205288"/>
          <p14:tracePt t="62394" x="5416550" y="4205288"/>
          <p14:tracePt t="62402" x="5503863" y="4217988"/>
          <p14:tracePt t="62410" x="5591175" y="4217988"/>
          <p14:tracePt t="62418" x="5665788" y="4230688"/>
          <p14:tracePt t="62425" x="5754688" y="4230688"/>
          <p14:tracePt t="62434" x="5842000" y="4230688"/>
          <p14:tracePt t="62442" x="5929313" y="4230688"/>
          <p14:tracePt t="62451" x="5954713" y="4230688"/>
          <p14:tracePt t="62458" x="6054725" y="4230688"/>
          <p14:tracePt t="62465" x="6167438" y="4230688"/>
          <p14:tracePt t="62473" x="6254750" y="4217988"/>
          <p14:tracePt t="62483" x="6291263" y="4205288"/>
          <p14:tracePt t="62489" x="6403975" y="4192588"/>
          <p14:tracePt t="62498" x="6467475" y="4179888"/>
          <p14:tracePt t="62505" x="6503988" y="4167188"/>
          <p14:tracePt t="62513" x="6567488" y="4154488"/>
          <p14:tracePt t="62521" x="6616700" y="4141788"/>
          <p14:tracePt t="62529" x="6692900" y="4141788"/>
          <p14:tracePt t="62537" x="6754813" y="4117975"/>
          <p14:tracePt t="62545" x="6854825" y="4117975"/>
          <p14:tracePt t="62553" x="6992938" y="4092575"/>
          <p14:tracePt t="62561" x="7105650" y="4067175"/>
          <p14:tracePt t="62569" x="7205663" y="4054475"/>
          <p14:tracePt t="62577" x="7318375" y="4017963"/>
          <p14:tracePt t="62586" x="7392988" y="3992563"/>
          <p14:tracePt t="62593" x="7467600" y="3979863"/>
          <p14:tracePt t="62601" x="7554913" y="3967163"/>
          <p14:tracePt t="62609" x="7618413" y="3954463"/>
          <p14:tracePt t="62617" x="7693025" y="3929063"/>
          <p14:tracePt t="62626" x="7767638" y="3916363"/>
          <p14:tracePt t="62634" x="7818438" y="3892550"/>
          <p14:tracePt t="62642" x="7893050" y="3867150"/>
          <p14:tracePt t="62652" x="7967663" y="3854450"/>
          <p14:tracePt t="62658" x="8018463" y="3829050"/>
          <p14:tracePt t="62667" x="8080375" y="3816350"/>
          <p14:tracePt t="62674" x="8156575" y="3803650"/>
          <p14:tracePt t="62685" x="8205788" y="3779838"/>
          <p14:tracePt t="62691" x="8256588" y="3754438"/>
          <p14:tracePt t="62701" x="8331200" y="3729038"/>
          <p14:tracePt t="62706" x="8356600" y="3716338"/>
          <p14:tracePt t="62713" x="8380413" y="3716338"/>
          <p14:tracePt t="62722" x="8380413" y="3679825"/>
          <p14:tracePt t="62730" x="8480425" y="3654425"/>
          <p14:tracePt t="62738" x="8543925" y="3641725"/>
          <p14:tracePt t="62745" x="8605838" y="3616325"/>
          <p14:tracePt t="62754" x="8680450" y="3590925"/>
          <p14:tracePt t="62762" x="8731250" y="3579813"/>
          <p14:tracePt t="62770" x="8769350" y="3579813"/>
          <p14:tracePt t="62778" x="8818563" y="3579813"/>
          <p14:tracePt t="62785" x="8905875" y="3554413"/>
          <p14:tracePt t="62793" x="8993188" y="3541713"/>
          <p14:tracePt t="62801" x="9093200" y="3529013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Folklore algorithm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Then for longer paths, (n = nr. nodes in graph)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k can explicitly = j</a:t>
            </a:r>
          </a:p>
          <a:p>
            <a:pPr lvl="1"/>
            <a:r>
              <a:rPr lang="en-US" dirty="0"/>
              <a:t>Then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I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(m)</a:t>
            </a:r>
            <a:r>
              <a:rPr lang="en-US" dirty="0">
                <a:sym typeface="Symbol"/>
              </a:rPr>
              <a:t> </a:t>
            </a:r>
            <a:r>
              <a:rPr lang="en-US" baseline="-25000" dirty="0">
                <a:sym typeface="Symbol"/>
              </a:rPr>
              <a:t>=</a:t>
            </a:r>
            <a:r>
              <a:rPr lang="en-US" dirty="0">
                <a:sym typeface="Symbol"/>
              </a:rPr>
              <a:t>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I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(m-1)</a:t>
            </a:r>
            <a:endParaRPr lang="en-US" dirty="0"/>
          </a:p>
          <a:p>
            <a:r>
              <a:rPr lang="en-US" dirty="0"/>
              <a:t>If there are no negative weight cycles, then the shortest path is </a:t>
            </a:r>
            <a:r>
              <a:rPr lang="en-US" dirty="0">
                <a:sym typeface="Symbol"/>
              </a:rPr>
              <a:t>(</a:t>
            </a:r>
            <a:r>
              <a:rPr lang="en-US" dirty="0" err="1">
                <a:sym typeface="Symbol"/>
              </a:rPr>
              <a:t>i,j</a:t>
            </a:r>
            <a:r>
              <a:rPr lang="en-US" dirty="0">
                <a:sym typeface="Symbol"/>
              </a:rPr>
              <a:t>) 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I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(n-1)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271038"/>
              </p:ext>
            </p:extLst>
          </p:nvPr>
        </p:nvGraphicFramePr>
        <p:xfrm>
          <a:off x="1600200" y="1752600"/>
          <a:ext cx="4979988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" name="Equation" r:id="rId5" imgW="1371600" imgH="291960" progId="Equation.3">
                  <p:embed/>
                </p:oleObj>
              </mc:Choice>
              <mc:Fallback>
                <p:oleObj name="Equation" r:id="rId5" imgW="137160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0" y="1752600"/>
                        <a:ext cx="4979988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A04D040-97F0-468D-BD78-6689BB7F68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1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840"/>
    </mc:Choice>
    <mc:Fallback xmlns="">
      <p:transition spd="slow" advTm="124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4" x="8593138" y="3128963"/>
          <p14:tracePt t="512" x="8256588" y="3065463"/>
          <p14:tracePt t="519" x="7967663" y="3016250"/>
          <p14:tracePt t="527" x="7767638" y="2965450"/>
          <p14:tracePt t="536" x="7567613" y="2928938"/>
          <p14:tracePt t="544" x="7367588" y="2890838"/>
          <p14:tracePt t="551" x="7205663" y="2865438"/>
          <p14:tracePt t="560" x="7067550" y="2828925"/>
          <p14:tracePt t="567" x="6954838" y="2816225"/>
          <p14:tracePt t="576" x="6829425" y="2778125"/>
          <p14:tracePt t="583" x="6704013" y="2740025"/>
          <p14:tracePt t="592" x="6554788" y="2728913"/>
          <p14:tracePt t="599" x="6442075" y="2716213"/>
          <p14:tracePt t="608" x="6329363" y="2716213"/>
          <p14:tracePt t="615" x="6242050" y="2703513"/>
          <p14:tracePt t="624" x="6167438" y="2703513"/>
          <p14:tracePt t="631" x="6078538" y="2690813"/>
          <p14:tracePt t="639" x="5978525" y="2690813"/>
          <p14:tracePt t="647" x="5942013" y="2690813"/>
          <p14:tracePt t="655" x="5867400" y="2690813"/>
          <p14:tracePt t="663" x="5803900" y="2690813"/>
          <p14:tracePt t="671" x="5754688" y="2690813"/>
          <p14:tracePt t="679" x="5703888" y="2690813"/>
          <p14:tracePt t="687" x="5654675" y="2690813"/>
          <p14:tracePt t="695" x="5591175" y="2703513"/>
          <p14:tracePt t="703" x="5554663" y="2703513"/>
          <p14:tracePt t="711" x="5529263" y="2716213"/>
          <p14:tracePt t="719" x="5516563" y="2716213"/>
          <p14:tracePt t="727" x="5478463" y="2716213"/>
          <p14:tracePt t="736" x="5454650" y="2740025"/>
          <p14:tracePt t="744" x="5429250" y="2740025"/>
          <p14:tracePt t="751" x="5403850" y="2752725"/>
          <p14:tracePt t="760" x="5341938" y="2765425"/>
          <p14:tracePt t="767" x="5253038" y="2790825"/>
          <p14:tracePt t="776" x="5191125" y="2816225"/>
          <p14:tracePt t="783" x="5091113" y="2840038"/>
          <p14:tracePt t="792" x="4978400" y="2878138"/>
          <p14:tracePt t="799" x="4916488" y="2903538"/>
          <p14:tracePt t="808" x="4840288" y="2941638"/>
          <p14:tracePt t="815" x="4716463" y="2965450"/>
          <p14:tracePt t="824" x="4616450" y="3003550"/>
          <p14:tracePt t="831" x="4552950" y="3041650"/>
          <p14:tracePt t="839" x="4478338" y="3065463"/>
          <p14:tracePt t="847" x="4391025" y="3103563"/>
          <p14:tracePt t="855" x="4314825" y="3141663"/>
          <p14:tracePt t="863" x="4252913" y="3165475"/>
          <p14:tracePt t="871" x="4191000" y="3203575"/>
          <p14:tracePt t="891" x="4103688" y="3254375"/>
          <p14:tracePt t="895" x="4052888" y="3278188"/>
          <p14:tracePt t="912" x="4027488" y="3290888"/>
          <p14:tracePt t="919" x="3990975" y="3303588"/>
          <p14:tracePt t="927" x="3965575" y="3303588"/>
          <p14:tracePt t="936" x="3952875" y="3303588"/>
          <p14:tracePt t="943" x="3927475" y="3303588"/>
          <p14:tracePt t="951" x="3914775" y="3303588"/>
          <p14:tracePt t="959" x="3902075" y="3316288"/>
          <p14:tracePt t="967" x="3890963" y="3316288"/>
          <p14:tracePt t="976" x="3865563" y="3316288"/>
          <p14:tracePt t="983" x="3865563" y="3328988"/>
          <p14:tracePt t="999" x="3852863" y="3328988"/>
          <p14:tracePt t="1032" x="3840163" y="3328988"/>
          <p14:tracePt t="1039" x="3827463" y="3328988"/>
          <p14:tracePt t="1047" x="3814763" y="3328988"/>
          <p14:tracePt t="1080" x="3790950" y="3328988"/>
          <p14:tracePt t="1087" x="3778250" y="3328988"/>
          <p14:tracePt t="1112" x="3765550" y="3316288"/>
          <p14:tracePt t="1136" x="3752850" y="3290888"/>
          <p14:tracePt t="1160" x="3740150" y="3267075"/>
          <p14:tracePt t="1177" x="3740150" y="3254375"/>
          <p14:tracePt t="1192" x="3740150" y="3241675"/>
          <p14:tracePt t="1463" x="3714750" y="3241675"/>
          <p14:tracePt t="1825" x="3702050" y="3241675"/>
          <p14:tracePt t="1864" x="3689350" y="3241675"/>
          <p14:tracePt t="1936" x="3678238" y="3241675"/>
          <p14:tracePt t="2232" x="3652838" y="3228975"/>
          <p14:tracePt t="2528" x="3614738" y="3228975"/>
          <p14:tracePt t="2545" x="3589338" y="3228975"/>
          <p14:tracePt t="2552" x="3565525" y="3228975"/>
          <p14:tracePt t="2568" x="3540125" y="3228975"/>
          <p14:tracePt t="2585" x="3514725" y="3228975"/>
          <p14:tracePt t="2593" x="3502025" y="3228975"/>
          <p14:tracePt t="2600" x="3489325" y="3228975"/>
          <p14:tracePt t="2640" x="3478213" y="3228975"/>
          <p14:tracePt t="2664" x="3465513" y="3228975"/>
          <p14:tracePt t="2672" x="3465513" y="3216275"/>
          <p14:tracePt t="2681" x="3452813" y="3216275"/>
          <p14:tracePt t="2857" x="3440113" y="3216275"/>
          <p14:tracePt t="2865" x="3427413" y="3216275"/>
          <p14:tracePt t="2904" x="3414713" y="3216275"/>
          <p14:tracePt t="3151" x="3414713" y="3203575"/>
          <p14:tracePt t="3185" x="3402013" y="3203575"/>
          <p14:tracePt t="3209" x="3376613" y="3203575"/>
          <p14:tracePt t="3456" x="3352800" y="3190875"/>
          <p14:tracePt t="3464" x="3289300" y="3165475"/>
          <p14:tracePt t="3472" x="3240088" y="3154363"/>
          <p14:tracePt t="3481" x="3201988" y="3141663"/>
          <p14:tracePt t="3488" x="3176588" y="3128963"/>
          <p14:tracePt t="3498" x="3114675" y="3116263"/>
          <p14:tracePt t="3505" x="3065463" y="3103563"/>
          <p14:tracePt t="3511" x="3014663" y="3078163"/>
          <p14:tracePt t="3520" x="2989263" y="3078163"/>
          <p14:tracePt t="3527" x="2952750" y="3065463"/>
          <p14:tracePt t="3535" x="2927350" y="3054350"/>
          <p14:tracePt t="3543" x="2914650" y="3054350"/>
          <p14:tracePt t="3551" x="2889250" y="3041650"/>
          <p14:tracePt t="3559" x="2840038" y="3028950"/>
          <p14:tracePt t="3567" x="2814638" y="3016250"/>
          <p14:tracePt t="3576" x="2776538" y="3016250"/>
          <p14:tracePt t="3583" x="2752725" y="3003550"/>
          <p14:tracePt t="3592" x="2714625" y="2978150"/>
          <p14:tracePt t="3599" x="2689225" y="2978150"/>
          <p14:tracePt t="3609" x="2640013" y="2965450"/>
          <p14:tracePt t="3615" x="2601913" y="2965450"/>
          <p14:tracePt t="3624" x="2551113" y="2965450"/>
          <p14:tracePt t="3631" x="2527300" y="2952750"/>
          <p14:tracePt t="3639" x="2476500" y="2941638"/>
          <p14:tracePt t="3647" x="2439988" y="2928938"/>
          <p14:tracePt t="3655" x="2401888" y="2928938"/>
          <p14:tracePt t="3663" x="2376488" y="2928938"/>
          <p14:tracePt t="3671" x="2338388" y="2916238"/>
          <p14:tracePt t="3679" x="2301875" y="2903538"/>
          <p14:tracePt t="3687" x="2289175" y="2903538"/>
          <p14:tracePt t="3703" x="2276475" y="2903538"/>
          <p14:tracePt t="3737" x="2251075" y="2890838"/>
          <p14:tracePt t="3745" x="2251075" y="2878138"/>
          <p14:tracePt t="3752" x="2214563" y="2878138"/>
          <p14:tracePt t="3761" x="2189163" y="2865438"/>
          <p14:tracePt t="3768" x="2176463" y="2865438"/>
          <p14:tracePt t="3780" x="2163763" y="2852738"/>
          <p14:tracePt t="3785" x="2138363" y="2840038"/>
          <p14:tracePt t="3800" x="2127250" y="2840038"/>
          <p14:tracePt t="3812" x="2089150" y="2816225"/>
          <p14:tracePt t="3824" x="2063750" y="2803525"/>
          <p14:tracePt t="3832" x="2014538" y="2803525"/>
          <p14:tracePt t="3839" x="2014538" y="2790825"/>
          <p14:tracePt t="3848" x="1989138" y="2778125"/>
          <p14:tracePt t="3856" x="1951038" y="2765425"/>
          <p14:tracePt t="3864" x="1925638" y="2752725"/>
          <p14:tracePt t="3871" x="1901825" y="2752725"/>
          <p14:tracePt t="3879" x="1876425" y="2728913"/>
          <p14:tracePt t="3887" x="1851025" y="2728913"/>
          <p14:tracePt t="3936" x="1851025" y="2716213"/>
          <p14:tracePt t="3992" x="1838325" y="2716213"/>
          <p14:tracePt t="4000" x="1814513" y="2716213"/>
          <p14:tracePt t="4010" x="1789113" y="2703513"/>
          <p14:tracePt t="4016" x="1738313" y="2678113"/>
          <p14:tracePt t="4023" x="1714500" y="2665413"/>
          <p14:tracePt t="4032" x="1689100" y="2665413"/>
          <p14:tracePt t="4040" x="1651000" y="2652713"/>
          <p14:tracePt t="4048" x="1625600" y="2640013"/>
          <p14:tracePt t="4055" x="1612900" y="2627313"/>
          <p14:tracePt t="4064" x="1601788" y="2627313"/>
          <p14:tracePt t="4104" x="1601788" y="2616200"/>
          <p14:tracePt t="4985" x="1601788" y="2590800"/>
          <p14:tracePt t="5000" x="1612900" y="2590800"/>
          <p14:tracePt t="5010" x="1625600" y="2578100"/>
          <p14:tracePt t="5024" x="1625600" y="2565400"/>
          <p14:tracePt t="5399" x="1625600" y="2552700"/>
          <p14:tracePt t="10304" x="1651000" y="2552700"/>
          <p14:tracePt t="10311" x="1689100" y="2552700"/>
          <p14:tracePt t="10319" x="1701800" y="2552700"/>
          <p14:tracePt t="10327" x="1738313" y="2552700"/>
          <p14:tracePt t="10335" x="1763713" y="2552700"/>
          <p14:tracePt t="10344" x="1801813" y="2552700"/>
          <p14:tracePt t="10351" x="1814513" y="2552700"/>
          <p14:tracePt t="10359" x="1825625" y="2552700"/>
          <p14:tracePt t="10367" x="1851025" y="2565400"/>
          <p14:tracePt t="10392" x="1863725" y="2565400"/>
          <p14:tracePt t="10432" x="1876425" y="2565400"/>
          <p14:tracePt t="10479" x="1889125" y="2578100"/>
          <p14:tracePt t="10487" x="1901825" y="2578100"/>
          <p14:tracePt t="10496" x="1914525" y="2578100"/>
          <p14:tracePt t="10504" x="1925638" y="2578100"/>
          <p14:tracePt t="10512" x="1938338" y="2578100"/>
          <p14:tracePt t="10519" x="1951038" y="2578100"/>
          <p14:tracePt t="10576" x="1963738" y="2578100"/>
          <p14:tracePt t="10648" x="1976438" y="2578100"/>
          <p14:tracePt t="10664" x="1989138" y="2578100"/>
          <p14:tracePt t="10880" x="2038350" y="2590800"/>
          <p14:tracePt t="10887" x="2063750" y="2616200"/>
          <p14:tracePt t="10895" x="2089150" y="2616200"/>
          <p14:tracePt t="10903" x="2101850" y="2627313"/>
          <p14:tracePt t="10911" x="2138363" y="2640013"/>
          <p14:tracePt t="10919" x="2189163" y="2652713"/>
          <p14:tracePt t="10927" x="2214563" y="2652713"/>
          <p14:tracePt t="10935" x="2238375" y="2665413"/>
          <p14:tracePt t="10943" x="2251075" y="2678113"/>
          <p14:tracePt t="10951" x="2263775" y="2678113"/>
          <p14:tracePt t="10967" x="2276475" y="2678113"/>
          <p14:tracePt t="10977" x="2289175" y="2678113"/>
          <p14:tracePt t="11024" x="2289175" y="2690813"/>
          <p14:tracePt t="11032" x="2301875" y="2690813"/>
          <p14:tracePt t="11040" x="2327275" y="2690813"/>
          <p14:tracePt t="11048" x="2338388" y="2690813"/>
          <p14:tracePt t="11064" x="2351088" y="2690813"/>
          <p14:tracePt t="11072" x="2363788" y="2690813"/>
          <p14:tracePt t="11079" x="2376488" y="2690813"/>
          <p14:tracePt t="11177" x="2389188" y="2690813"/>
          <p14:tracePt t="11200" x="2401888" y="2690813"/>
          <p14:tracePt t="11209" x="2401888" y="2678113"/>
          <p14:tracePt t="11217" x="2401888" y="2665413"/>
          <p14:tracePt t="11224" x="2414588" y="2665413"/>
          <p14:tracePt t="11232" x="2414588" y="2652713"/>
          <p14:tracePt t="11248" x="2414588" y="2627313"/>
          <p14:tracePt t="11256" x="2414588" y="2616200"/>
          <p14:tracePt t="11263" x="2414588" y="2603500"/>
          <p14:tracePt t="11279" x="2414588" y="2590800"/>
          <p14:tracePt t="11295" x="2414588" y="2578100"/>
          <p14:tracePt t="11303" x="2401888" y="2578100"/>
          <p14:tracePt t="11311" x="2401888" y="2565400"/>
          <p14:tracePt t="11327" x="2401888" y="2552700"/>
          <p14:tracePt t="11336" x="2389188" y="2552700"/>
          <p14:tracePt t="11344" x="2389188" y="2540000"/>
          <p14:tracePt t="11352" x="2389188" y="2527300"/>
          <p14:tracePt t="11367" x="2389188" y="2516188"/>
          <p14:tracePt t="11400" x="2389188" y="2503488"/>
          <p14:tracePt t="11512" x="2363788" y="2478088"/>
          <p14:tracePt t="11520" x="2363788" y="2465388"/>
          <p14:tracePt t="11529" x="2363788" y="2452688"/>
          <p14:tracePt t="11537" x="2351088" y="2452688"/>
          <p14:tracePt t="11546" x="2351088" y="2439988"/>
          <p14:tracePt t="11553" x="2351088" y="2427288"/>
          <p14:tracePt t="11561" x="2351088" y="2414588"/>
          <p14:tracePt t="11568" x="2338388" y="2403475"/>
          <p14:tracePt t="11578" x="2327275" y="2390775"/>
          <p14:tracePt t="11593" x="2327275" y="2378075"/>
          <p14:tracePt t="11599" x="2327275" y="2365375"/>
          <p14:tracePt t="11623" x="2327275" y="2352675"/>
          <p14:tracePt t="11639" x="2314575" y="2352675"/>
          <p14:tracePt t="11647" x="2314575" y="2339975"/>
          <p14:tracePt t="11655" x="2314575" y="2327275"/>
          <p14:tracePt t="11663" x="2301875" y="2314575"/>
          <p14:tracePt t="11672" x="2301875" y="2303463"/>
          <p14:tracePt t="11679" x="2289175" y="2303463"/>
          <p14:tracePt t="11687" x="2289175" y="2290763"/>
          <p14:tracePt t="11695" x="2289175" y="2278063"/>
          <p14:tracePt t="11704" x="2289175" y="2265363"/>
          <p14:tracePt t="11711" x="2276475" y="2265363"/>
          <p14:tracePt t="11727" x="2276475" y="2252663"/>
          <p14:tracePt t="11768" x="2276475" y="2239963"/>
          <p14:tracePt t="12080" x="2263775" y="2239963"/>
          <p14:tracePt t="12088" x="2251075" y="2239963"/>
          <p14:tracePt t="12480" x="2238375" y="2239963"/>
          <p14:tracePt t="12488" x="2238375" y="2227263"/>
          <p14:tracePt t="12616" x="2227263" y="2227263"/>
          <p14:tracePt t="12776" x="2214563" y="2227263"/>
          <p14:tracePt t="12783" x="2201863" y="2227263"/>
          <p14:tracePt t="12864" x="2201863" y="2214563"/>
          <p14:tracePt t="13063" x="2189163" y="2214563"/>
          <p14:tracePt t="13343" x="2151063" y="2201863"/>
          <p14:tracePt t="13472" x="2151063" y="2190750"/>
          <p14:tracePt t="13760" x="2138363" y="2190750"/>
          <p14:tracePt t="14007" x="2163763" y="2190750"/>
          <p14:tracePt t="14015" x="2176463" y="2190750"/>
          <p14:tracePt t="14031" x="2189163" y="2190750"/>
          <p14:tracePt t="14327" x="2189163" y="2178050"/>
          <p14:tracePt t="14632" x="2176463" y="2165350"/>
          <p14:tracePt t="14648" x="2163763" y="2165350"/>
          <p14:tracePt t="14919" x="2151063" y="2165350"/>
          <p14:tracePt t="14968" x="2138363" y="2165350"/>
          <p14:tracePt t="15264" x="2138363" y="2152650"/>
          <p14:tracePt t="15360" x="2127250" y="2152650"/>
          <p14:tracePt t="15384" x="2127250" y="2139950"/>
          <p14:tracePt t="15639" x="2114550" y="2139950"/>
          <p14:tracePt t="15655" x="2101850" y="2139950"/>
          <p14:tracePt t="15736" x="2089150" y="2139950"/>
          <p14:tracePt t="15936" x="2076450" y="2139950"/>
          <p14:tracePt t="15977" x="2063750" y="2139950"/>
          <p14:tracePt t="16247" x="2051050" y="2139950"/>
          <p14:tracePt t="16264" x="2038350" y="2139950"/>
          <p14:tracePt t="16472" x="2138363" y="2190750"/>
          <p14:tracePt t="16480" x="2351088" y="2314575"/>
          <p14:tracePt t="16488" x="2489200" y="2352675"/>
          <p14:tracePt t="16498" x="2614613" y="2439988"/>
          <p14:tracePt t="16504" x="2776538" y="2478088"/>
          <p14:tracePt t="16513" x="2952750" y="2527300"/>
          <p14:tracePt t="16520" x="3127375" y="2578100"/>
          <p14:tracePt t="16529" x="3240088" y="2603500"/>
          <p14:tracePt t="16535" x="3327400" y="2652713"/>
          <p14:tracePt t="16545" x="3365500" y="2652713"/>
          <p14:tracePt t="16551" x="3427413" y="2678113"/>
          <p14:tracePt t="16561" x="3465513" y="2703513"/>
          <p14:tracePt t="16567" x="3489325" y="2716213"/>
          <p14:tracePt t="16577" x="3527425" y="2716213"/>
          <p14:tracePt t="16583" x="3565525" y="2740025"/>
          <p14:tracePt t="16591" x="3589338" y="2740025"/>
          <p14:tracePt t="16599" x="3640138" y="2752725"/>
          <p14:tracePt t="16607" x="3678238" y="2778125"/>
          <p14:tracePt t="16615" x="3740150" y="2790825"/>
          <p14:tracePt t="16623" x="3802063" y="2803525"/>
          <p14:tracePt t="16631" x="3878263" y="2840038"/>
          <p14:tracePt t="16639" x="3952875" y="2865438"/>
          <p14:tracePt t="16647" x="3990975" y="2865438"/>
          <p14:tracePt t="16656" x="4027488" y="2890838"/>
          <p14:tracePt t="16663" x="4052888" y="2903538"/>
          <p14:tracePt t="16671" x="4090988" y="2916238"/>
          <p14:tracePt t="16679" x="4114800" y="2916238"/>
          <p14:tracePt t="16687" x="4114800" y="2928938"/>
          <p14:tracePt t="16704" x="4127500" y="2928938"/>
          <p14:tracePt t="16936" x="4114800" y="2928938"/>
          <p14:tracePt t="16944" x="4103688" y="2928938"/>
          <p14:tracePt t="16952" x="4090988" y="2928938"/>
          <p14:tracePt t="16959" x="4078288" y="2928938"/>
          <p14:tracePt t="16967" x="4052888" y="2928938"/>
          <p14:tracePt t="16977" x="4040188" y="2928938"/>
          <p14:tracePt t="16984" x="4027488" y="2916238"/>
          <p14:tracePt t="16992" x="4002088" y="2916238"/>
          <p14:tracePt t="17000" x="3978275" y="2916238"/>
          <p14:tracePt t="17007" x="3965575" y="2916238"/>
          <p14:tracePt t="17016" x="3952875" y="2916238"/>
          <p14:tracePt t="17023" x="3940175" y="2916238"/>
          <p14:tracePt t="17032" x="3914775" y="2916238"/>
          <p14:tracePt t="17040" x="3902075" y="2916238"/>
          <p14:tracePt t="17047" x="3890963" y="2916238"/>
          <p14:tracePt t="17056" x="3865563" y="2903538"/>
          <p14:tracePt t="17063" x="3852863" y="2903538"/>
          <p14:tracePt t="17072" x="3840163" y="2890838"/>
          <p14:tracePt t="17087" x="3827463" y="2890838"/>
          <p14:tracePt t="17096" x="3814763" y="2865438"/>
          <p14:tracePt t="17112" x="3802063" y="2840038"/>
          <p14:tracePt t="17119" x="3790950" y="2816225"/>
          <p14:tracePt t="17128" x="3790950" y="2778125"/>
          <p14:tracePt t="17135" x="3778250" y="2752725"/>
          <p14:tracePt t="17144" x="3778250" y="2716213"/>
          <p14:tracePt t="17151" x="3778250" y="2640013"/>
          <p14:tracePt t="17160" x="3790950" y="2590800"/>
          <p14:tracePt t="17167" x="3802063" y="2540000"/>
          <p14:tracePt t="17176" x="3840163" y="2478088"/>
          <p14:tracePt t="17184" x="3878263" y="2414588"/>
          <p14:tracePt t="17191" x="3914775" y="2378075"/>
          <p14:tracePt t="17199" x="3952875" y="2339975"/>
          <p14:tracePt t="17207" x="3965575" y="2290763"/>
          <p14:tracePt t="17216" x="4002088" y="2278063"/>
          <p14:tracePt t="17257" x="4002088" y="2265363"/>
          <p14:tracePt t="17272" x="4014788" y="2265363"/>
          <p14:tracePt t="17560" x="4065588" y="2303463"/>
          <p14:tracePt t="17568" x="4065588" y="2327275"/>
          <p14:tracePt t="17575" x="4140200" y="2352675"/>
          <p14:tracePt t="17583" x="4203700" y="2378075"/>
          <p14:tracePt t="17592" x="4252913" y="2403475"/>
          <p14:tracePt t="17599" x="4303713" y="2439988"/>
          <p14:tracePt t="17607" x="4340225" y="2452688"/>
          <p14:tracePt t="17615" x="4378325" y="2465388"/>
          <p14:tracePt t="17623" x="4391025" y="2465388"/>
          <p14:tracePt t="17631" x="4403725" y="2478088"/>
          <p14:tracePt t="17639" x="4416425" y="2478088"/>
          <p14:tracePt t="17720" x="4427538" y="2490788"/>
          <p14:tracePt t="17728" x="4452938" y="2490788"/>
          <p14:tracePt t="17736" x="4503738" y="2490788"/>
          <p14:tracePt t="17745" x="4578350" y="2503488"/>
          <p14:tracePt t="17752" x="4603750" y="2503488"/>
          <p14:tracePt t="17762" x="4652963" y="2503488"/>
          <p14:tracePt t="17768" x="4716463" y="2503488"/>
          <p14:tracePt t="17778" x="4752975" y="2503488"/>
          <p14:tracePt t="17784" x="4765675" y="2503488"/>
          <p14:tracePt t="17848" x="4778375" y="2503488"/>
          <p14:tracePt t="17856" x="4803775" y="2503488"/>
          <p14:tracePt t="17863" x="4865688" y="2490788"/>
          <p14:tracePt t="17872" x="4891088" y="2478088"/>
          <p14:tracePt t="17880" x="4891088" y="2465388"/>
          <p14:tracePt t="17887" x="4916488" y="2452688"/>
          <p14:tracePt t="17896" x="4916488" y="2439988"/>
          <p14:tracePt t="17904" x="4940300" y="2427288"/>
          <p14:tracePt t="17912" x="4940300" y="2414588"/>
          <p14:tracePt t="17928" x="4965700" y="2403475"/>
          <p14:tracePt t="17951" x="4978400" y="2403475"/>
          <p14:tracePt t="17967" x="4991100" y="2403475"/>
          <p14:tracePt t="17977" x="4991100" y="2390775"/>
          <p14:tracePt t="18249" x="4978400" y="2390775"/>
          <p14:tracePt t="18264" x="4965700" y="2365375"/>
          <p14:tracePt t="18281" x="4953000" y="2352675"/>
          <p14:tracePt t="18296" x="4940300" y="2327275"/>
          <p14:tracePt t="18304" x="4940300" y="2314575"/>
          <p14:tracePt t="18312" x="4929188" y="2303463"/>
          <p14:tracePt t="18680" x="4916488" y="2303463"/>
          <p14:tracePt t="18767" x="4903788" y="2303463"/>
          <p14:tracePt t="19024" x="4891088" y="2303463"/>
          <p14:tracePt t="19463" x="4840288" y="2303463"/>
          <p14:tracePt t="19471" x="4765675" y="2339975"/>
          <p14:tracePt t="19479" x="4740275" y="2352675"/>
          <p14:tracePt t="19487" x="4727575" y="2365375"/>
          <p14:tracePt t="19496" x="4716463" y="2365375"/>
          <p14:tracePt t="19671" x="4691063" y="2378075"/>
          <p14:tracePt t="19679" x="4627563" y="2403475"/>
          <p14:tracePt t="19687" x="4603750" y="2414588"/>
          <p14:tracePt t="19696" x="4565650" y="2427288"/>
          <p14:tracePt t="19704" x="4491038" y="2439988"/>
          <p14:tracePt t="19713" x="4465638" y="2452688"/>
          <p14:tracePt t="19720" x="4440238" y="2465388"/>
          <p14:tracePt t="19727" x="4416425" y="2478088"/>
          <p14:tracePt t="19736" x="4365625" y="2478088"/>
          <p14:tracePt t="19746" x="4352925" y="2516188"/>
          <p14:tracePt t="19752" x="4327525" y="2516188"/>
          <p14:tracePt t="19762" x="4291013" y="2527300"/>
          <p14:tracePt t="19768" x="4265613" y="2527300"/>
          <p14:tracePt t="19777" x="4265613" y="2540000"/>
          <p14:tracePt t="19784" x="4252913" y="2540000"/>
          <p14:tracePt t="19791" x="4252913" y="2552700"/>
          <p14:tracePt t="20064" x="4227513" y="2552700"/>
          <p14:tracePt t="20376" x="4214813" y="2552700"/>
          <p14:tracePt t="20424" x="4227513" y="2527300"/>
          <p14:tracePt t="20432" x="4240213" y="2490788"/>
          <p14:tracePt t="20440" x="4252913" y="2465388"/>
          <p14:tracePt t="20448" x="4252913" y="2452688"/>
          <p14:tracePt t="20456" x="4252913" y="2439988"/>
          <p14:tracePt t="20464" x="4265613" y="2439988"/>
          <p14:tracePt t="20472" x="4265613" y="2427288"/>
          <p14:tracePt t="20481" x="4265613" y="2414588"/>
          <p14:tracePt t="20499" x="4265613" y="2403475"/>
          <p14:tracePt t="20513" x="4278313" y="2403475"/>
          <p14:tracePt t="20809" x="4291013" y="2403475"/>
          <p14:tracePt t="20817" x="4314825" y="2403475"/>
          <p14:tracePt t="20824" x="4365625" y="2403475"/>
          <p14:tracePt t="20832" x="4416425" y="2403475"/>
          <p14:tracePt t="20840" x="4465638" y="2403475"/>
          <p14:tracePt t="20848" x="4516438" y="2403475"/>
          <p14:tracePt t="20857" x="4540250" y="2403475"/>
          <p14:tracePt t="20864" x="4603750" y="2403475"/>
          <p14:tracePt t="20874" x="4616450" y="2403475"/>
          <p14:tracePt t="20893" x="4640263" y="2414588"/>
          <p14:tracePt t="20896" x="4665663" y="2414588"/>
          <p14:tracePt t="20951" x="4678363" y="2414588"/>
          <p14:tracePt t="20960" x="4678363" y="2427288"/>
          <p14:tracePt t="20967" x="4703763" y="2427288"/>
          <p14:tracePt t="20976" x="4703763" y="2439988"/>
          <p14:tracePt t="20983" x="4727575" y="2452688"/>
          <p14:tracePt t="20991" x="4727575" y="2478088"/>
          <p14:tracePt t="20999" x="4727575" y="2503488"/>
          <p14:tracePt t="21007" x="4727575" y="2540000"/>
          <p14:tracePt t="21016" x="4740275" y="2552700"/>
          <p14:tracePt t="21024" x="4740275" y="2578100"/>
          <p14:tracePt t="21032" x="4740275" y="2616200"/>
          <p14:tracePt t="21039" x="4740275" y="2640013"/>
          <p14:tracePt t="21048" x="4740275" y="2665413"/>
          <p14:tracePt t="21055" x="4740275" y="2678113"/>
          <p14:tracePt t="21063" x="4727575" y="2690813"/>
          <p14:tracePt t="21071" x="4727575" y="2716213"/>
          <p14:tracePt t="21088" x="4727575" y="2728913"/>
          <p14:tracePt t="21104" x="4703763" y="2752725"/>
          <p14:tracePt t="21112" x="4691063" y="2752725"/>
          <p14:tracePt t="21128" x="4678363" y="2752725"/>
          <p14:tracePt t="21136" x="4640263" y="2765425"/>
          <p14:tracePt t="21145" x="4603750" y="2765425"/>
          <p14:tracePt t="21163" x="4565650" y="2765425"/>
          <p14:tracePt t="21168" x="4540250" y="2765425"/>
          <p14:tracePt t="21180" x="4527550" y="2765425"/>
          <p14:tracePt t="21184" x="4516438" y="2765425"/>
          <p14:tracePt t="21193" x="4503738" y="2765425"/>
          <p14:tracePt t="21199" x="4491038" y="2765425"/>
          <p14:tracePt t="21207" x="4478338" y="2752725"/>
          <p14:tracePt t="21216" x="4465638" y="2740025"/>
          <p14:tracePt t="21224" x="4440238" y="2740025"/>
          <p14:tracePt t="21232" x="4427538" y="2716213"/>
          <p14:tracePt t="21239" x="4403725" y="2716213"/>
          <p14:tracePt t="21247" x="4391025" y="2690813"/>
          <p14:tracePt t="21255" x="4378325" y="2690813"/>
          <p14:tracePt t="21263" x="4365625" y="2690813"/>
          <p14:tracePt t="21279" x="4365625" y="2678113"/>
          <p14:tracePt t="21287" x="4352925" y="2678113"/>
          <p14:tracePt t="21304" x="4340225" y="2678113"/>
          <p14:tracePt t="21312" x="4340225" y="2665413"/>
          <p14:tracePt t="21632" x="4352925" y="2665413"/>
          <p14:tracePt t="21640" x="4365625" y="2665413"/>
          <p14:tracePt t="21647" x="4378325" y="2665413"/>
          <p14:tracePt t="21672" x="4391025" y="2665413"/>
          <p14:tracePt t="21688" x="4403725" y="2665413"/>
          <p14:tracePt t="21696" x="4416425" y="2665413"/>
          <p14:tracePt t="21704" x="4427538" y="2665413"/>
          <p14:tracePt t="21712" x="4440238" y="2665413"/>
          <p14:tracePt t="21729" x="4452938" y="2665413"/>
          <p14:tracePt t="21736" x="4478338" y="2652713"/>
          <p14:tracePt t="21760" x="4503738" y="2652713"/>
          <p14:tracePt t="21792" x="4516438" y="2640013"/>
          <p14:tracePt t="21800" x="4527550" y="2640013"/>
          <p14:tracePt t="21815" x="4552950" y="2627313"/>
          <p14:tracePt t="21832" x="4565650" y="2627313"/>
          <p14:tracePt t="21840" x="4578350" y="2616200"/>
          <p14:tracePt t="21863" x="4591050" y="2616200"/>
          <p14:tracePt t="21872" x="4603750" y="2616200"/>
          <p14:tracePt t="21894" x="4603750" y="2590800"/>
          <p14:tracePt t="21897" x="4616450" y="2578100"/>
          <p14:tracePt t="21904" x="4640263" y="2565400"/>
          <p14:tracePt t="21912" x="4640263" y="2540000"/>
          <p14:tracePt t="21919" x="4652963" y="2540000"/>
          <p14:tracePt t="21928" x="4652963" y="2516188"/>
          <p14:tracePt t="21935" x="4665663" y="2503488"/>
          <p14:tracePt t="21945" x="4678363" y="2478088"/>
          <p14:tracePt t="21951" x="4678363" y="2452688"/>
          <p14:tracePt t="21960" x="4691063" y="2427288"/>
          <p14:tracePt t="21976" x="4691063" y="2414588"/>
          <p14:tracePt t="21983" x="4691063" y="2403475"/>
          <p14:tracePt t="22008" x="4691063" y="2390775"/>
          <p14:tracePt t="22024" x="4703763" y="2378075"/>
          <p14:tracePt t="22031" x="4703763" y="2365375"/>
          <p14:tracePt t="22039" x="4703763" y="2352675"/>
          <p14:tracePt t="22047" x="4703763" y="2339975"/>
          <p14:tracePt t="22056" x="4703763" y="2327275"/>
          <p14:tracePt t="22064" x="4703763" y="2314575"/>
          <p14:tracePt t="22088" x="4703763" y="2303463"/>
          <p14:tracePt t="22136" x="4703763" y="2290763"/>
          <p14:tracePt t="22184" x="4703763" y="2278063"/>
          <p14:tracePt t="26296" x="5003800" y="2414588"/>
          <p14:tracePt t="26304" x="5329238" y="2490788"/>
          <p14:tracePt t="26313" x="5641975" y="2565400"/>
          <p14:tracePt t="26320" x="5854700" y="2652713"/>
          <p14:tracePt t="26329" x="6054725" y="2690813"/>
          <p14:tracePt t="26336" x="6203950" y="2703513"/>
          <p14:tracePt t="26347" x="6316663" y="2740025"/>
          <p14:tracePt t="26351" x="6354763" y="2740025"/>
          <p14:tracePt t="26361" x="6391275" y="2752725"/>
          <p14:tracePt t="26368" x="6416675" y="2752725"/>
          <p14:tracePt t="26680" x="6403975" y="2752725"/>
          <p14:tracePt t="26688" x="6391275" y="2752725"/>
          <p14:tracePt t="26703" x="6367463" y="2752725"/>
          <p14:tracePt t="26712" x="6342063" y="2740025"/>
          <p14:tracePt t="26719" x="6329363" y="2740025"/>
          <p14:tracePt t="26727" x="6316663" y="2728913"/>
          <p14:tracePt t="26735" x="6291263" y="2716213"/>
          <p14:tracePt t="26745" x="6280150" y="2716213"/>
          <p14:tracePt t="26751" x="6267450" y="2703513"/>
          <p14:tracePt t="26760" x="6254750" y="2703513"/>
          <p14:tracePt t="26793" x="6242050" y="2703513"/>
          <p14:tracePt t="26808" x="6229350" y="2703513"/>
          <p14:tracePt t="26816" x="6229350" y="2690813"/>
          <p14:tracePt t="26832" x="6216650" y="2690813"/>
          <p14:tracePt t="26856" x="6203950" y="2690813"/>
          <p14:tracePt t="26935" x="6203950" y="2678113"/>
          <p14:tracePt t="27127" x="6180138" y="2678113"/>
          <p14:tracePt t="27519" x="6180138" y="2665413"/>
          <p14:tracePt t="27816" x="6167438" y="2665413"/>
          <p14:tracePt t="27824" x="6154738" y="2665413"/>
          <p14:tracePt t="28096" x="6142038" y="2665413"/>
          <p14:tracePt t="28119" x="6129338" y="2665413"/>
          <p14:tracePt t="28561" x="6116638" y="2665413"/>
          <p14:tracePt t="28632" x="6103938" y="2665413"/>
          <p14:tracePt t="28873" x="5767388" y="2716213"/>
          <p14:tracePt t="28881" x="5516563" y="2728913"/>
          <p14:tracePt t="28887" x="5303838" y="2740025"/>
          <p14:tracePt t="28896" x="4953000" y="2765425"/>
          <p14:tracePt t="28903" x="4603750" y="2803525"/>
          <p14:tracePt t="28912" x="4291013" y="2816225"/>
          <p14:tracePt t="28919" x="4078288" y="2840038"/>
          <p14:tracePt t="28928" x="3890963" y="2840038"/>
          <p14:tracePt t="28935" x="3752850" y="2840038"/>
          <p14:tracePt t="28944" x="3627438" y="2840038"/>
          <p14:tracePt t="28952" x="3540125" y="2852738"/>
          <p14:tracePt t="28959" x="3527425" y="2852738"/>
          <p14:tracePt t="28967" x="3514725" y="2852738"/>
          <p14:tracePt t="29248" x="3514725" y="2840038"/>
          <p14:tracePt t="29528" x="3489325" y="2840038"/>
          <p14:tracePt t="29824" x="3478213" y="2840038"/>
          <p14:tracePt t="29832" x="3478213" y="2828925"/>
          <p14:tracePt t="29848" x="3478213" y="2816225"/>
          <p14:tracePt t="30137" x="3465513" y="2816225"/>
          <p14:tracePt t="30184" x="3452813" y="2816225"/>
          <p14:tracePt t="30448" x="3452813" y="2803525"/>
          <p14:tracePt t="30536" x="3452813" y="2790825"/>
          <p14:tracePt t="30547" x="3440113" y="2790825"/>
          <p14:tracePt t="30848" x="3440113" y="2778125"/>
          <p14:tracePt t="31000" x="3440113" y="2765425"/>
          <p14:tracePt t="31512" x="3440113" y="2752725"/>
          <p14:tracePt t="31545" x="3414713" y="2740025"/>
          <p14:tracePt t="31831" x="3414713" y="2728913"/>
          <p14:tracePt t="31848" x="3402013" y="2728913"/>
          <p14:tracePt t="31945" x="3414713" y="2728913"/>
          <p14:tracePt t="31952" x="3452813" y="2728913"/>
          <p14:tracePt t="31960" x="3478213" y="2740025"/>
          <p14:tracePt t="31968" x="3489325" y="2740025"/>
          <p14:tracePt t="31976" x="3502025" y="2752725"/>
          <p14:tracePt t="31984" x="3527425" y="2765425"/>
          <p14:tracePt t="32000" x="3540125" y="2778125"/>
          <p14:tracePt t="32016" x="3565525" y="2778125"/>
          <p14:tracePt t="32360" x="3552825" y="2778125"/>
          <p14:tracePt t="32640" x="3540125" y="2778125"/>
          <p14:tracePt t="32911" x="3540125" y="2765425"/>
          <p14:tracePt t="32944" x="3527425" y="2765425"/>
          <p14:tracePt t="32976" x="3527425" y="2752725"/>
          <p14:tracePt t="33368" x="3514725" y="2752725"/>
          <p14:tracePt t="33432" x="3502025" y="2752725"/>
          <p14:tracePt t="33529" x="3502025" y="2740025"/>
          <p14:tracePt t="33736" x="3489325" y="2740025"/>
          <p14:tracePt t="33746" x="3478213" y="2740025"/>
          <p14:tracePt t="34016" x="3478213" y="2728913"/>
          <p14:tracePt t="34088" x="3478213" y="2716213"/>
          <p14:tracePt t="34352" x="3452813" y="2716213"/>
          <p14:tracePt t="34360" x="3327400" y="2740025"/>
          <p14:tracePt t="34368" x="3189288" y="2752725"/>
          <p14:tracePt t="34376" x="3114675" y="2778125"/>
          <p14:tracePt t="34384" x="3065463" y="2790825"/>
          <p14:tracePt t="34392" x="3040063" y="2790825"/>
          <p14:tracePt t="34400" x="3027363" y="2790825"/>
          <p14:tracePt t="34407" x="3001963" y="2803525"/>
          <p14:tracePt t="34415" x="3001963" y="2816225"/>
          <p14:tracePt t="34447" x="2989263" y="2816225"/>
          <p14:tracePt t="34479" x="2976563" y="2816225"/>
          <p14:tracePt t="34503" x="2952750" y="2828925"/>
          <p14:tracePt t="34519" x="2901950" y="2828925"/>
          <p14:tracePt t="34528" x="2889250" y="2828925"/>
          <p14:tracePt t="34536" x="2863850" y="2840038"/>
          <p14:tracePt t="34545" x="2852738" y="2840038"/>
          <p14:tracePt t="34552" x="2840038" y="2840038"/>
          <p14:tracePt t="34560" x="2840038" y="2852738"/>
          <p14:tracePt t="34746" x="2876550" y="2840038"/>
          <p14:tracePt t="34752" x="2927350" y="2828925"/>
          <p14:tracePt t="34760" x="2989263" y="2803525"/>
          <p14:tracePt t="34768" x="3027363" y="2790825"/>
          <p14:tracePt t="34776" x="3065463" y="2778125"/>
          <p14:tracePt t="34784" x="3127375" y="2752725"/>
          <p14:tracePt t="34792" x="3165475" y="2740025"/>
          <p14:tracePt t="34800" x="3201988" y="2728913"/>
          <p14:tracePt t="34808" x="3227388" y="2728913"/>
          <p14:tracePt t="34817" x="3252788" y="2703513"/>
          <p14:tracePt t="34824" x="3289300" y="2703513"/>
          <p14:tracePt t="34832" x="3302000" y="2703513"/>
          <p14:tracePt t="34840" x="3314700" y="2703513"/>
          <p14:tracePt t="34856" x="3340100" y="2703513"/>
          <p14:tracePt t="34864" x="3365500" y="2703513"/>
          <p14:tracePt t="34872" x="3376613" y="2703513"/>
          <p14:tracePt t="34882" x="3402013" y="2703513"/>
          <p14:tracePt t="34897" x="3440113" y="2690813"/>
          <p14:tracePt t="34903" x="3478213" y="2690813"/>
          <p14:tracePt t="34912" x="3502025" y="2690813"/>
          <p14:tracePt t="34920" x="3514725" y="2690813"/>
          <p14:tracePt t="34929" x="3565525" y="2690813"/>
          <p14:tracePt t="34936" x="3627438" y="2690813"/>
          <p14:tracePt t="34944" x="3665538" y="2690813"/>
          <p14:tracePt t="34951" x="3689350" y="2690813"/>
          <p14:tracePt t="34967" x="3752850" y="2716213"/>
          <p14:tracePt t="34984" x="3752850" y="2728913"/>
          <p14:tracePt t="34991" x="3778250" y="2728913"/>
          <p14:tracePt t="35016" x="3802063" y="2728913"/>
          <p14:tracePt t="35024" x="3802063" y="2740025"/>
          <p14:tracePt t="35039" x="3814763" y="2740025"/>
          <p14:tracePt t="35055" x="3827463" y="2740025"/>
          <p14:tracePt t="35080" x="3852863" y="2752725"/>
          <p14:tracePt t="35120" x="3852863" y="2765425"/>
          <p14:tracePt t="35177" x="3865563" y="2765425"/>
          <p14:tracePt t="35359" x="3878263" y="2765425"/>
          <p14:tracePt t="35600" x="3878263" y="2752725"/>
          <p14:tracePt t="35943" x="3865563" y="2752725"/>
          <p14:tracePt t="35999" x="3852863" y="2752725"/>
          <p14:tracePt t="36272" x="3840163" y="2752725"/>
          <p14:tracePt t="36297" x="3827463" y="2752725"/>
          <p14:tracePt t="36384" x="3852863" y="2752725"/>
          <p14:tracePt t="36392" x="3878263" y="2752725"/>
          <p14:tracePt t="36400" x="3927475" y="2752725"/>
          <p14:tracePt t="36408" x="3952875" y="2752725"/>
          <p14:tracePt t="36456" x="3965575" y="2752725"/>
          <p14:tracePt t="36577" x="4014788" y="2752725"/>
          <p14:tracePt t="36585" x="4040188" y="2752725"/>
          <p14:tracePt t="36592" x="4065588" y="2765425"/>
          <p14:tracePt t="36600" x="4114800" y="2778125"/>
          <p14:tracePt t="36608" x="4165600" y="2790825"/>
          <p14:tracePt t="36616" x="4227513" y="2790825"/>
          <p14:tracePt t="36624" x="4265613" y="2803525"/>
          <p14:tracePt t="36633" x="4303713" y="2803525"/>
          <p14:tracePt t="36639" x="4327525" y="2803525"/>
          <p14:tracePt t="36647" x="4327525" y="2816225"/>
          <p14:tracePt t="36663" x="4352925" y="2816225"/>
          <p14:tracePt t="36671" x="4352925" y="2828925"/>
          <p14:tracePt t="36760" x="4352925" y="2816225"/>
          <p14:tracePt t="36768" x="4378325" y="2803525"/>
          <p14:tracePt t="36776" x="4416425" y="2778125"/>
          <p14:tracePt t="36784" x="4452938" y="2778125"/>
          <p14:tracePt t="36792" x="4465638" y="2752725"/>
          <p14:tracePt t="36800" x="4491038" y="2728913"/>
          <p14:tracePt t="36808" x="4491038" y="2716213"/>
          <p14:tracePt t="36816" x="4516438" y="2716213"/>
          <p14:tracePt t="36824" x="4516438" y="2703513"/>
          <p14:tracePt t="36848" x="4527550" y="2690813"/>
          <p14:tracePt t="36984" x="4527550" y="2678113"/>
          <p14:tracePt t="36992" x="4527550" y="2640013"/>
          <p14:tracePt t="37000" x="4540250" y="2616200"/>
          <p14:tracePt t="37009" x="4540250" y="2603500"/>
          <p14:tracePt t="37024" x="4540250" y="2590800"/>
          <p14:tracePt t="37032" x="4540250" y="2578100"/>
          <p14:tracePt t="37040" x="4552950" y="2578100"/>
          <p14:tracePt t="37050" x="4552950" y="2565400"/>
          <p14:tracePt t="37065" x="4552950" y="2540000"/>
          <p14:tracePt t="37104" x="4552950" y="2527300"/>
          <p14:tracePt t="37232" x="4565650" y="2527300"/>
          <p14:tracePt t="37624" x="4552950" y="2527300"/>
          <p14:tracePt t="37673" x="4527550" y="2527300"/>
          <p14:tracePt t="37937" x="4491038" y="2527300"/>
          <p14:tracePt t="38329" x="4465638" y="2527300"/>
          <p14:tracePt t="38392" x="4452938" y="2527300"/>
          <p14:tracePt t="38664" x="4440238" y="2527300"/>
          <p14:tracePt t="38681" x="4427538" y="2527300"/>
          <p14:tracePt t="39048" x="4416425" y="2527300"/>
          <p14:tracePt t="39240" x="4416425" y="2540000"/>
          <p14:tracePt t="39344" x="4416425" y="2565400"/>
          <p14:tracePt t="39352" x="4440238" y="2590800"/>
          <p14:tracePt t="39360" x="4452938" y="2616200"/>
          <p14:tracePt t="39368" x="4478338" y="2627313"/>
          <p14:tracePt t="39375" x="4491038" y="2627313"/>
          <p14:tracePt t="39383" x="4491038" y="2640013"/>
          <p14:tracePt t="39391" x="4491038" y="2652713"/>
          <p14:tracePt t="39399" x="4516438" y="2652713"/>
          <p14:tracePt t="39407" x="4516438" y="2665413"/>
          <p14:tracePt t="39423" x="4527550" y="2665413"/>
          <p14:tracePt t="39431" x="4540250" y="2678113"/>
          <p14:tracePt t="39447" x="4552950" y="2678113"/>
          <p14:tracePt t="39736" x="4540250" y="2678113"/>
          <p14:tracePt t="40008" x="4527550" y="2678113"/>
          <p14:tracePt t="40048" x="4516438" y="2678113"/>
          <p14:tracePt t="40280" x="4503738" y="2678113"/>
          <p14:tracePt t="40297" x="4491038" y="2678113"/>
          <p14:tracePt t="40568" x="4478338" y="2678113"/>
          <p14:tracePt t="40577" x="4465638" y="2678113"/>
          <p14:tracePt t="40632" x="4465638" y="2690813"/>
          <p14:tracePt t="40848" x="4465638" y="2678113"/>
          <p14:tracePt t="41135" x="4452938" y="2678113"/>
          <p14:tracePt t="41408" x="4427538" y="2678113"/>
          <p14:tracePt t="41679" x="4391025" y="2678113"/>
          <p14:tracePt t="41951" x="4403725" y="2665413"/>
          <p14:tracePt t="42088" x="4391025" y="2665413"/>
          <p14:tracePt t="42097" x="4327525" y="2665413"/>
          <p14:tracePt t="42103" x="4227513" y="2665413"/>
          <p14:tracePt t="42112" x="4191000" y="2665413"/>
          <p14:tracePt t="42119" x="4165600" y="2665413"/>
          <p14:tracePt t="42127" x="4140200" y="2665413"/>
          <p14:tracePt t="42135" x="4103688" y="2678113"/>
          <p14:tracePt t="42143" x="4078288" y="2678113"/>
          <p14:tracePt t="42151" x="4052888" y="2678113"/>
          <p14:tracePt t="42272" x="4040188" y="2678113"/>
          <p14:tracePt t="42328" x="4014788" y="2678113"/>
          <p14:tracePt t="42336" x="3978275" y="2678113"/>
          <p14:tracePt t="42352" x="3940175" y="2678113"/>
          <p14:tracePt t="42360" x="3940175" y="2690813"/>
          <p14:tracePt t="42368" x="3914775" y="2690813"/>
          <p14:tracePt t="42384" x="3902075" y="2690813"/>
          <p14:tracePt t="42513" x="3878263" y="2690813"/>
          <p14:tracePt t="42640" x="3902075" y="2690813"/>
          <p14:tracePt t="42649" x="3965575" y="2690813"/>
          <p14:tracePt t="42657" x="4052888" y="2703513"/>
          <p14:tracePt t="42664" x="4140200" y="2703513"/>
          <p14:tracePt t="42672" x="4191000" y="2703513"/>
          <p14:tracePt t="42683" x="4291013" y="2703513"/>
          <p14:tracePt t="42688" x="4378325" y="2703513"/>
          <p14:tracePt t="42698" x="4427538" y="2703513"/>
          <p14:tracePt t="42704" x="4478338" y="2703513"/>
          <p14:tracePt t="42715" x="4516438" y="2703513"/>
          <p14:tracePt t="42720" x="4540250" y="2703513"/>
          <p14:tracePt t="42728" x="4578350" y="2703513"/>
          <p14:tracePt t="42736" x="4616450" y="2703513"/>
          <p14:tracePt t="42760" x="4627563" y="2703513"/>
          <p14:tracePt t="42800" x="4652963" y="2703513"/>
          <p14:tracePt t="42810" x="4703763" y="2703513"/>
          <p14:tracePt t="42816" x="4727575" y="2690813"/>
          <p14:tracePt t="42825" x="4765675" y="2690813"/>
          <p14:tracePt t="42833" x="4791075" y="2678113"/>
          <p14:tracePt t="42840" x="4816475" y="2665413"/>
          <p14:tracePt t="42850" x="4852988" y="2665413"/>
          <p14:tracePt t="42865" x="4865688" y="2665413"/>
          <p14:tracePt t="42872" x="4865688" y="2652713"/>
          <p14:tracePt t="42895" x="4878388" y="2640013"/>
          <p14:tracePt t="42903" x="4916488" y="2640013"/>
          <p14:tracePt t="42912" x="4940300" y="2627313"/>
          <p14:tracePt t="42919" x="4965700" y="2616200"/>
          <p14:tracePt t="42927" x="4978400" y="2616200"/>
          <p14:tracePt t="42936" x="4991100" y="2590800"/>
          <p14:tracePt t="42943" x="5029200" y="2590800"/>
          <p14:tracePt t="42951" x="5065713" y="2578100"/>
          <p14:tracePt t="42959" x="5103813" y="2552700"/>
          <p14:tracePt t="42967" x="5141913" y="2540000"/>
          <p14:tracePt t="42999" x="5153025" y="2540000"/>
          <p14:tracePt t="43081" x="5165725" y="2540000"/>
          <p14:tracePt t="43088" x="5216525" y="2527300"/>
          <p14:tracePt t="43098" x="5265738" y="2527300"/>
          <p14:tracePt t="43104" x="5316538" y="2527300"/>
          <p14:tracePt t="43116" x="5403850" y="2527300"/>
          <p14:tracePt t="43121" x="5465763" y="2527300"/>
          <p14:tracePt t="43128" x="5554663" y="2527300"/>
          <p14:tracePt t="43137" x="5654675" y="2527300"/>
          <p14:tracePt t="43145" x="5741988" y="2552700"/>
          <p14:tracePt t="43152" x="5816600" y="2578100"/>
          <p14:tracePt t="43160" x="5929313" y="2590800"/>
          <p14:tracePt t="43168" x="6029325" y="2616200"/>
          <p14:tracePt t="43176" x="6067425" y="2627313"/>
          <p14:tracePt t="43184" x="6103938" y="2627313"/>
          <p14:tracePt t="43200" x="6116638" y="2627313"/>
          <p14:tracePt t="43232" x="6116638" y="2640013"/>
          <p14:tracePt t="43392" x="6103938" y="2627313"/>
          <p14:tracePt t="43400" x="6091238" y="2616200"/>
          <p14:tracePt t="43408" x="6078538" y="2616200"/>
          <p14:tracePt t="43424" x="6067425" y="2603500"/>
          <p14:tracePt t="43440" x="6067425" y="2590800"/>
          <p14:tracePt t="43457" x="6054725" y="2590800"/>
          <p14:tracePt t="43464" x="6054725" y="2578100"/>
          <p14:tracePt t="43472" x="6042025" y="2578100"/>
          <p14:tracePt t="43713" x="6029325" y="2578100"/>
          <p14:tracePt t="43720" x="5991225" y="2552700"/>
          <p14:tracePt t="43729" x="5954713" y="2552700"/>
          <p14:tracePt t="43752" x="5942013" y="2552700"/>
          <p14:tracePt t="43760" x="5942013" y="2540000"/>
          <p14:tracePt t="43768" x="5916613" y="2527300"/>
          <p14:tracePt t="48752" x="5867400" y="2516188"/>
          <p14:tracePt t="48761" x="5565775" y="2516188"/>
          <p14:tracePt t="48768" x="5378450" y="2516188"/>
          <p14:tracePt t="48776" x="5216525" y="2516188"/>
          <p14:tracePt t="48784" x="5078413" y="2516188"/>
          <p14:tracePt t="48792" x="4916488" y="2540000"/>
          <p14:tracePt t="48800" x="4752975" y="2552700"/>
          <p14:tracePt t="48808" x="4616450" y="2552700"/>
          <p14:tracePt t="48816" x="4552950" y="2565400"/>
          <p14:tracePt t="48824" x="4440238" y="2565400"/>
          <p14:tracePt t="48848" x="4427538" y="2565400"/>
          <p14:tracePt t="48960" x="4403725" y="2565400"/>
          <p14:tracePt t="49224" x="4403725" y="2552700"/>
          <p14:tracePt t="49233" x="4403725" y="2516188"/>
          <p14:tracePt t="49240" x="4416425" y="2490788"/>
          <p14:tracePt t="49248" x="4427538" y="2478088"/>
          <p14:tracePt t="49256" x="4452938" y="2452688"/>
          <p14:tracePt t="49265" x="4465638" y="2414588"/>
          <p14:tracePt t="49272" x="4465638" y="2403475"/>
          <p14:tracePt t="49297" x="4478338" y="2403475"/>
          <p14:tracePt t="49304" x="4491038" y="2378075"/>
          <p14:tracePt t="49408" x="4503738" y="2378075"/>
          <p14:tracePt t="49609" x="4491038" y="2378075"/>
          <p14:tracePt t="49681" x="4491038" y="2365375"/>
          <p14:tracePt t="49688" x="4503738" y="2365375"/>
          <p14:tracePt t="49751" x="4516438" y="2365375"/>
          <p14:tracePt t="49809" x="4516438" y="2352675"/>
          <p14:tracePt t="49865" x="4527550" y="2352675"/>
          <p14:tracePt t="49895" x="4540250" y="2352675"/>
          <p14:tracePt t="49936" x="4552950" y="2352675"/>
          <p14:tracePt t="49943" x="4565650" y="2352675"/>
          <p14:tracePt t="49968" x="4578350" y="2352675"/>
          <p14:tracePt t="50064" x="4591050" y="2352675"/>
          <p14:tracePt t="50081" x="4603750" y="2352675"/>
          <p14:tracePt t="50088" x="4616450" y="2352675"/>
          <p14:tracePt t="50200" x="4627563" y="2352675"/>
          <p14:tracePt t="50209" x="4640263" y="2352675"/>
          <p14:tracePt t="50312" x="4652963" y="2352675"/>
          <p14:tracePt t="51943" x="4616450" y="2352675"/>
          <p14:tracePt t="51951" x="4452938" y="2365375"/>
          <p14:tracePt t="51959" x="4278313" y="2403475"/>
          <p14:tracePt t="51967" x="4103688" y="2427288"/>
          <p14:tracePt t="51976" x="3902075" y="2427288"/>
          <p14:tracePt t="51991" x="3189288" y="2427288"/>
          <p14:tracePt t="51999" x="2876550" y="2427288"/>
          <p14:tracePt t="52007" x="2640013" y="2427288"/>
          <p14:tracePt t="52016" x="2363788" y="2427288"/>
          <p14:tracePt t="52023" x="2176463" y="2439988"/>
          <p14:tracePt t="52032" x="2063750" y="2439988"/>
          <p14:tracePt t="52040" x="2001838" y="2439988"/>
          <p14:tracePt t="52049" x="1976438" y="2439988"/>
          <p14:tracePt t="52063" x="1963738" y="2439988"/>
          <p14:tracePt t="52265" x="2001838" y="2427288"/>
          <p14:tracePt t="52272" x="2138363" y="2390775"/>
          <p14:tracePt t="52281" x="2276475" y="2339975"/>
          <p14:tracePt t="52288" x="2351088" y="2303463"/>
          <p14:tracePt t="52298" x="2451100" y="2265363"/>
          <p14:tracePt t="52304" x="2527300" y="2227263"/>
          <p14:tracePt t="52313" x="2576513" y="2201863"/>
          <p14:tracePt t="52320" x="2627313" y="2178050"/>
          <p14:tracePt t="52336" x="2640013" y="2178050"/>
          <p14:tracePt t="52344" x="2640013" y="2165350"/>
          <p14:tracePt t="52513" x="2627313" y="2165350"/>
          <p14:tracePt t="52520" x="2589213" y="2165350"/>
          <p14:tracePt t="52528" x="2563813" y="2165350"/>
          <p14:tracePt t="52536" x="2540000" y="2178050"/>
          <p14:tracePt t="52544" x="2501900" y="2190750"/>
          <p14:tracePt t="52552" x="2463800" y="2201863"/>
          <p14:tracePt t="52560" x="2439988" y="2201863"/>
          <p14:tracePt t="52568" x="2401888" y="2214563"/>
          <p14:tracePt t="52576" x="2376488" y="2227263"/>
          <p14:tracePt t="52592" x="2338388" y="2239963"/>
          <p14:tracePt t="52640" x="2327275" y="2239963"/>
          <p14:tracePt t="52744" x="2327275" y="2252663"/>
          <p14:tracePt t="52752" x="2301875" y="2252663"/>
          <p14:tracePt t="53033" x="2289175" y="2252663"/>
          <p14:tracePt t="53049" x="2289175" y="2265363"/>
          <p14:tracePt t="53368" x="2276475" y="2265363"/>
          <p14:tracePt t="53704" x="2276475" y="2252663"/>
          <p14:tracePt t="56520" x="2289175" y="2327275"/>
          <p14:tracePt t="56528" x="2314575" y="2378075"/>
          <p14:tracePt t="56536" x="2314575" y="2403475"/>
          <p14:tracePt t="56544" x="2338388" y="2427288"/>
          <p14:tracePt t="56552" x="2363788" y="2465388"/>
          <p14:tracePt t="56568" x="2376488" y="2478088"/>
          <p14:tracePt t="56584" x="2376488" y="2490788"/>
          <p14:tracePt t="56600" x="2376488" y="2503488"/>
          <p14:tracePt t="56608" x="2376488" y="2516188"/>
          <p14:tracePt t="56618" x="2376488" y="2527300"/>
          <p14:tracePt t="56634" x="2351088" y="2552700"/>
          <p14:tracePt t="56640" x="2327275" y="2552700"/>
          <p14:tracePt t="56650" x="2327275" y="2578100"/>
          <p14:tracePt t="56656" x="2314575" y="2578100"/>
          <p14:tracePt t="56666" x="2276475" y="2603500"/>
          <p14:tracePt t="56672" x="2214563" y="2627313"/>
          <p14:tracePt t="56681" x="2189163" y="2627313"/>
          <p14:tracePt t="56687" x="2163763" y="2652713"/>
          <p14:tracePt t="56696" x="2127250" y="2665413"/>
          <p14:tracePt t="56704" x="2114550" y="2665413"/>
          <p14:tracePt t="56712" x="2076450" y="2678113"/>
          <p14:tracePt t="56720" x="2063750" y="2690813"/>
          <p14:tracePt t="56728" x="2025650" y="2690813"/>
          <p14:tracePt t="56840" x="1989138" y="2703513"/>
          <p14:tracePt t="56848" x="1951038" y="2703513"/>
          <p14:tracePt t="56857" x="1938338" y="2703513"/>
          <p14:tracePt t="56865" x="1925638" y="2703513"/>
          <p14:tracePt t="57160" x="1914525" y="2703513"/>
          <p14:tracePt t="57168" x="1901825" y="2703513"/>
          <p14:tracePt t="57591" x="1889125" y="2703513"/>
          <p14:tracePt t="57727" x="1863725" y="2703513"/>
          <p14:tracePt t="57928" x="1901825" y="2690813"/>
          <p14:tracePt t="57936" x="1925638" y="2665413"/>
          <p14:tracePt t="57944" x="1976438" y="2652713"/>
          <p14:tracePt t="57952" x="2025650" y="2640013"/>
          <p14:tracePt t="57961" x="2076450" y="2627313"/>
          <p14:tracePt t="57968" x="2151063" y="2603500"/>
          <p14:tracePt t="57977" x="2227263" y="2578100"/>
          <p14:tracePt t="57987" x="2276475" y="2552700"/>
          <p14:tracePt t="57992" x="2376488" y="2540000"/>
          <p14:tracePt t="58001" x="2489200" y="2516188"/>
          <p14:tracePt t="58008" x="2640013" y="2490788"/>
          <p14:tracePt t="58017" x="2740025" y="2465388"/>
          <p14:tracePt t="58024" x="2863850" y="2439988"/>
          <p14:tracePt t="58033" x="3014663" y="2414588"/>
          <p14:tracePt t="58040" x="3165475" y="2390775"/>
          <p14:tracePt t="58048" x="3265488" y="2352675"/>
          <p14:tracePt t="58056" x="3352800" y="2352675"/>
          <p14:tracePt t="58066" x="3440113" y="2327275"/>
          <p14:tracePt t="58072" x="3514725" y="2314575"/>
          <p14:tracePt t="58083" x="3552825" y="2303463"/>
          <p14:tracePt t="58088" x="3602038" y="2278063"/>
          <p14:tracePt t="58096" x="3665538" y="2265363"/>
          <p14:tracePt t="58104" x="3689350" y="2252663"/>
          <p14:tracePt t="58112" x="3740150" y="2252663"/>
          <p14:tracePt t="58120" x="3778250" y="2239963"/>
          <p14:tracePt t="58128" x="3878263" y="2214563"/>
          <p14:tracePt t="58136" x="3940175" y="2201863"/>
          <p14:tracePt t="58143" x="4002088" y="2201863"/>
          <p14:tracePt t="58152" x="4103688" y="2190750"/>
          <p14:tracePt t="58160" x="4178300" y="2190750"/>
          <p14:tracePt t="58168" x="4203700" y="2178050"/>
          <p14:tracePt t="58176" x="4240213" y="2165350"/>
          <p14:tracePt t="58185" x="4252913" y="2165350"/>
          <p14:tracePt t="58191" x="4278313" y="2165350"/>
          <p14:tracePt t="58208" x="4291013" y="2165350"/>
          <p14:tracePt t="58247" x="4314825" y="2152650"/>
          <p14:tracePt t="58256" x="4327525" y="2139950"/>
          <p14:tracePt t="58264" x="4365625" y="2139950"/>
          <p14:tracePt t="58272" x="4403725" y="2127250"/>
          <p14:tracePt t="58282" x="4465638" y="2127250"/>
          <p14:tracePt t="58287" x="4491038" y="2127250"/>
          <p14:tracePt t="58296" x="4527550" y="2127250"/>
          <p14:tracePt t="58304" x="4578350" y="2127250"/>
          <p14:tracePt t="58312" x="4627563" y="2127250"/>
          <p14:tracePt t="58320" x="4652963" y="2127250"/>
          <p14:tracePt t="58328" x="4703763" y="2127250"/>
          <p14:tracePt t="58336" x="4740275" y="2127250"/>
          <p14:tracePt t="58344" x="4791075" y="2127250"/>
          <p14:tracePt t="58352" x="4829175" y="2127250"/>
          <p14:tracePt t="58360" x="4865688" y="2127250"/>
          <p14:tracePt t="58376" x="4878388" y="2127250"/>
          <p14:tracePt t="58512" x="4891088" y="2127250"/>
          <p14:tracePt t="58528" x="4903788" y="2127250"/>
          <p14:tracePt t="58536" x="4903788" y="2139950"/>
          <p14:tracePt t="58552" x="4916488" y="2152650"/>
          <p14:tracePt t="58568" x="4916488" y="2165350"/>
          <p14:tracePt t="58577" x="4916488" y="2178050"/>
          <p14:tracePt t="58600" x="4916488" y="2190750"/>
          <p14:tracePt t="58944" x="4916488" y="2214563"/>
          <p14:tracePt t="58952" x="4878388" y="2252663"/>
          <p14:tracePt t="58960" x="4878388" y="2265363"/>
          <p14:tracePt t="58968" x="4865688" y="2290763"/>
          <p14:tracePt t="58976" x="4852988" y="2290763"/>
          <p14:tracePt t="58986" x="4840288" y="2303463"/>
          <p14:tracePt t="59008" x="4840288" y="2314575"/>
          <p14:tracePt t="59023" x="4816475" y="2314575"/>
          <p14:tracePt t="59033" x="4816475" y="2327275"/>
          <p14:tracePt t="59040" x="4803775" y="2339975"/>
          <p14:tracePt t="59049" x="4791075" y="2339975"/>
          <p14:tracePt t="59056" x="4765675" y="2365375"/>
          <p14:tracePt t="59065" x="4752975" y="2378075"/>
          <p14:tracePt t="59072" x="4740275" y="2378075"/>
          <p14:tracePt t="59083" x="4740275" y="2390775"/>
          <p14:tracePt t="59088" x="4716463" y="2390775"/>
          <p14:tracePt t="59096" x="4691063" y="2403475"/>
          <p14:tracePt t="59104" x="4691063" y="2427288"/>
          <p14:tracePt t="59112" x="4665663" y="2427288"/>
          <p14:tracePt t="59120" x="4652963" y="2452688"/>
          <p14:tracePt t="59128" x="4640263" y="2452688"/>
          <p14:tracePt t="59136" x="4627563" y="2452688"/>
          <p14:tracePt t="59144" x="4627563" y="2465388"/>
          <p14:tracePt t="59257" x="4616450" y="2465388"/>
          <p14:tracePt t="59266" x="4603750" y="2478088"/>
          <p14:tracePt t="59272" x="4591050" y="2478088"/>
          <p14:tracePt t="59282" x="4578350" y="2490788"/>
          <p14:tracePt t="59312" x="4565650" y="2490788"/>
          <p14:tracePt t="59407" x="4552950" y="2490788"/>
          <p14:tracePt t="59535" x="4552950" y="2503488"/>
          <p14:tracePt t="60040" x="4540250" y="2503488"/>
          <p14:tracePt t="60082" x="4527550" y="2503488"/>
          <p14:tracePt t="60495" x="4503738" y="2503488"/>
          <p14:tracePt t="60577" x="4491038" y="2503488"/>
          <p14:tracePt t="60943" x="4478338" y="2503488"/>
          <p14:tracePt t="61000" x="4465638" y="2503488"/>
          <p14:tracePt t="61112" x="4478338" y="2503488"/>
          <p14:tracePt t="61120" x="4540250" y="2478088"/>
          <p14:tracePt t="61128" x="4565650" y="2452688"/>
          <p14:tracePt t="61137" x="4591050" y="2439988"/>
          <p14:tracePt t="61144" x="4616450" y="2427288"/>
          <p14:tracePt t="61153" x="4627563" y="2414588"/>
          <p14:tracePt t="61161" x="4652963" y="2403475"/>
          <p14:tracePt t="61208" x="4665663" y="2378075"/>
          <p14:tracePt t="61216" x="4678363" y="2365375"/>
          <p14:tracePt t="61232" x="4678363" y="2352675"/>
          <p14:tracePt t="61296" x="4678363" y="2339975"/>
          <p14:tracePt t="61304" x="4678363" y="2327275"/>
          <p14:tracePt t="61328" x="4678363" y="2314575"/>
          <p14:tracePt t="61337" x="4678363" y="2303463"/>
          <p14:tracePt t="61360" x="4678363" y="2290763"/>
          <p14:tracePt t="61368" x="4691063" y="2290763"/>
          <p14:tracePt t="61679" x="4691063" y="2278063"/>
          <p14:tracePt t="61976" x="4678363" y="2278063"/>
          <p14:tracePt t="63335" x="4691063" y="2327275"/>
          <p14:tracePt t="63343" x="4703763" y="2352675"/>
          <p14:tracePt t="63351" x="4716463" y="2390775"/>
          <p14:tracePt t="63360" x="4716463" y="2403475"/>
          <p14:tracePt t="63368" x="4716463" y="2414588"/>
          <p14:tracePt t="63376" x="4716463" y="2439988"/>
          <p14:tracePt t="63384" x="4716463" y="2452688"/>
          <p14:tracePt t="63392" x="4727575" y="2465388"/>
          <p14:tracePt t="63400" x="4740275" y="2478088"/>
          <p14:tracePt t="63407" x="4740275" y="2490788"/>
          <p14:tracePt t="63417" x="4740275" y="2503488"/>
          <p14:tracePt t="63433" x="4740275" y="2516188"/>
          <p14:tracePt t="63616" x="4727575" y="2540000"/>
          <p14:tracePt t="63623" x="4727575" y="2552700"/>
          <p14:tracePt t="63632" x="4716463" y="2565400"/>
          <p14:tracePt t="63640" x="4703763" y="2578100"/>
          <p14:tracePt t="63696" x="4703763" y="2590800"/>
          <p14:tracePt t="63775" x="4640263" y="2616200"/>
          <p14:tracePt t="63784" x="4516438" y="2678113"/>
          <p14:tracePt t="63791" x="4465638" y="2728913"/>
          <p14:tracePt t="63799" x="4391025" y="2765425"/>
          <p14:tracePt t="63808" x="4352925" y="2778125"/>
          <p14:tracePt t="63817" x="4314825" y="2790825"/>
          <p14:tracePt t="63823" x="4291013" y="2803525"/>
          <p14:tracePt t="63831" x="4278313" y="2803525"/>
          <p14:tracePt t="63840" x="4265613" y="2816225"/>
          <p14:tracePt t="63864" x="4227513" y="2816225"/>
          <p14:tracePt t="63872" x="4178300" y="2816225"/>
          <p14:tracePt t="63883" x="4127500" y="2816225"/>
          <p14:tracePt t="63887" x="4090988" y="2816225"/>
          <p14:tracePt t="63895" x="4040188" y="2816225"/>
          <p14:tracePt t="63904" x="3978275" y="2828925"/>
          <p14:tracePt t="63911" x="3902075" y="2828925"/>
          <p14:tracePt t="63919" x="3790950" y="2840038"/>
          <p14:tracePt t="63927" x="3665538" y="2852738"/>
          <p14:tracePt t="63936" x="3602038" y="2865438"/>
          <p14:tracePt t="63943" x="3589338" y="2865438"/>
          <p14:tracePt t="63951" x="3578225" y="2865438"/>
          <p14:tracePt t="63975" x="3565525" y="2865438"/>
          <p14:tracePt t="64185" x="3578225" y="2865438"/>
          <p14:tracePt t="64192" x="3665538" y="2852738"/>
          <p14:tracePt t="64201" x="3702050" y="2840038"/>
          <p14:tracePt t="64208" x="3778250" y="2816225"/>
          <p14:tracePt t="64218" x="3865563" y="2790825"/>
          <p14:tracePt t="64224" x="3965575" y="2765425"/>
          <p14:tracePt t="64234" x="4078288" y="2740025"/>
          <p14:tracePt t="64240" x="4165600" y="2690813"/>
          <p14:tracePt t="64249" x="4227513" y="2678113"/>
          <p14:tracePt t="64256" x="4278313" y="2665413"/>
          <p14:tracePt t="64266" x="4278313" y="2652713"/>
          <p14:tracePt t="64272" x="4303713" y="2652713"/>
          <p14:tracePt t="64280" x="4314825" y="2652713"/>
          <p14:tracePt t="64296" x="4327525" y="2640013"/>
          <p14:tracePt t="64367" x="4340225" y="2627313"/>
          <p14:tracePt t="64375" x="4365625" y="2627313"/>
          <p14:tracePt t="64384" x="4403725" y="2616200"/>
          <p14:tracePt t="64392" x="4478338" y="2578100"/>
          <p14:tracePt t="64401" x="4516438" y="2552700"/>
          <p14:tracePt t="64407" x="4578350" y="2540000"/>
          <p14:tracePt t="64417" x="4616450" y="2540000"/>
          <p14:tracePt t="64423" x="4616450" y="2527300"/>
          <p14:tracePt t="64439" x="4627563" y="2527300"/>
          <p14:tracePt t="64503" x="4640263" y="2527300"/>
          <p14:tracePt t="64551" x="4640263" y="2503488"/>
          <p14:tracePt t="64559" x="4652963" y="2465388"/>
          <p14:tracePt t="64567" x="4665663" y="2465388"/>
          <p14:tracePt t="64576" x="4665663" y="2452688"/>
          <p14:tracePt t="64592" x="4665663" y="2439988"/>
          <p14:tracePt t="64600" x="4665663" y="2427288"/>
          <p14:tracePt t="64648" x="4678363" y="2414588"/>
          <p14:tracePt t="64672" x="4678363" y="2403475"/>
          <p14:tracePt t="64704" x="4691063" y="2403475"/>
          <p14:tracePt t="64840" x="4691063" y="2390775"/>
          <p14:tracePt t="64850" x="4691063" y="2378075"/>
          <p14:tracePt t="64857" x="4691063" y="2365375"/>
          <p14:tracePt t="64897" x="4691063" y="2352675"/>
          <p14:tracePt t="64904" x="4703763" y="2339975"/>
          <p14:tracePt t="64912" x="4703763" y="2327275"/>
          <p14:tracePt t="64919" x="4703763" y="2314575"/>
          <p14:tracePt t="65160" x="4716463" y="2290763"/>
          <p14:tracePt t="65169" x="4727575" y="2265363"/>
          <p14:tracePt t="65176" x="4727575" y="2252663"/>
          <p14:tracePt t="65186" x="4727575" y="2239963"/>
          <p14:tracePt t="65201" x="4727575" y="2227263"/>
          <p14:tracePt t="65209" x="4727575" y="2214563"/>
          <p14:tracePt t="65240" x="4727575" y="2201863"/>
          <p14:tracePt t="66392" x="4716463" y="2201863"/>
          <p14:tracePt t="69992" x="4778375" y="2227263"/>
          <p14:tracePt t="70000" x="4929188" y="2290763"/>
          <p14:tracePt t="70008" x="5153025" y="2365375"/>
          <p14:tracePt t="70016" x="5416550" y="2490788"/>
          <p14:tracePt t="70024" x="5842000" y="2565400"/>
          <p14:tracePt t="70033" x="6329363" y="2578100"/>
          <p14:tracePt t="70040" x="6780213" y="2627313"/>
          <p14:tracePt t="70050" x="7154863" y="2752725"/>
          <p14:tracePt t="70056" x="7292975" y="2803525"/>
          <p14:tracePt t="70064" x="7367588" y="2828925"/>
          <p14:tracePt t="70072" x="7380288" y="2840038"/>
          <p14:tracePt t="70160" x="7380288" y="2816225"/>
          <p14:tracePt t="70168" x="7380288" y="2803525"/>
          <p14:tracePt t="70176" x="7380288" y="2790825"/>
          <p14:tracePt t="70185" x="7367588" y="2778125"/>
          <p14:tracePt t="70192" x="7367588" y="2765425"/>
          <p14:tracePt t="70208" x="7367588" y="2752725"/>
          <p14:tracePt t="70272" x="7342188" y="2752725"/>
          <p14:tracePt t="70280" x="7242175" y="2728913"/>
          <p14:tracePt t="70288" x="7118350" y="2703513"/>
          <p14:tracePt t="70296" x="6905625" y="2703513"/>
          <p14:tracePt t="70304" x="6716713" y="2665413"/>
          <p14:tracePt t="70312" x="6554788" y="2665413"/>
          <p14:tracePt t="70320" x="6342063" y="2665413"/>
          <p14:tracePt t="70328" x="6167438" y="2665413"/>
          <p14:tracePt t="70336" x="6029325" y="2665413"/>
          <p14:tracePt t="70344" x="5842000" y="2665413"/>
          <p14:tracePt t="70352" x="5778500" y="2665413"/>
          <p14:tracePt t="70360" x="5741988" y="2665413"/>
          <p14:tracePt t="70369" x="5729288" y="2665413"/>
          <p14:tracePt t="70679" x="5741988" y="2665413"/>
          <p14:tracePt t="70688" x="5778500" y="2665413"/>
          <p14:tracePt t="70720" x="5791200" y="2652713"/>
          <p14:tracePt t="71272" x="5791200" y="2640013"/>
          <p14:tracePt t="74759" x="5767388" y="2690813"/>
          <p14:tracePt t="74767" x="5691188" y="2803525"/>
          <p14:tracePt t="74775" x="5654675" y="2878138"/>
          <p14:tracePt t="74783" x="5603875" y="2952750"/>
          <p14:tracePt t="74791" x="5554663" y="3028950"/>
          <p14:tracePt t="74800" x="5454650" y="3090863"/>
          <p14:tracePt t="74808" x="5378450" y="3154363"/>
          <p14:tracePt t="74816" x="5303838" y="3190875"/>
          <p14:tracePt t="74823" x="5229225" y="3228975"/>
          <p14:tracePt t="74832" x="5203825" y="3254375"/>
          <p14:tracePt t="74839" x="5178425" y="3278188"/>
          <p14:tracePt t="74847" x="5141913" y="3278188"/>
          <p14:tracePt t="74855" x="5116513" y="3290888"/>
          <p14:tracePt t="74863" x="5103813" y="3303588"/>
          <p14:tracePt t="74871" x="5091113" y="3303588"/>
          <p14:tracePt t="74885" x="5065713" y="3316288"/>
          <p14:tracePt t="74887" x="5053013" y="3328988"/>
          <p14:tracePt t="74895" x="5029200" y="3354388"/>
          <p14:tracePt t="74905" x="4978400" y="3367088"/>
          <p14:tracePt t="74912" x="4916488" y="3378200"/>
          <p14:tracePt t="74920" x="4878388" y="3390900"/>
          <p14:tracePt t="74927" x="4852988" y="3390900"/>
          <p14:tracePt t="74935" x="4791075" y="3416300"/>
          <p14:tracePt t="74943" x="4727575" y="3441700"/>
          <p14:tracePt t="74951" x="4691063" y="3454400"/>
          <p14:tracePt t="74959" x="4652963" y="3479800"/>
          <p14:tracePt t="74967" x="4616450" y="3490913"/>
          <p14:tracePt t="74975" x="4578350" y="3490913"/>
          <p14:tracePt t="74984" x="4552950" y="3503613"/>
          <p14:tracePt t="74991" x="4527550" y="3516313"/>
          <p14:tracePt t="75000" x="4503738" y="3529013"/>
          <p14:tracePt t="75007" x="4491038" y="3529013"/>
          <p14:tracePt t="75017" x="4465638" y="3529013"/>
          <p14:tracePt t="75039" x="4440238" y="3529013"/>
          <p14:tracePt t="75047" x="4427538" y="3541713"/>
          <p14:tracePt t="75056" x="4416425" y="3541713"/>
          <p14:tracePt t="75064" x="4391025" y="3554413"/>
          <p14:tracePt t="75071" x="4352925" y="3554413"/>
          <p14:tracePt t="75079" x="4291013" y="3554413"/>
          <p14:tracePt t="75088" x="4227513" y="3554413"/>
          <p14:tracePt t="75095" x="4178300" y="3567113"/>
          <p14:tracePt t="75104" x="4152900" y="3579813"/>
          <p14:tracePt t="75111" x="4114800" y="3590925"/>
          <p14:tracePt t="75120" x="4065588" y="3590925"/>
          <p14:tracePt t="75127" x="4014788" y="3590925"/>
          <p14:tracePt t="75136" x="3952875" y="3603625"/>
          <p14:tracePt t="75143" x="3902075" y="3603625"/>
          <p14:tracePt t="75151" x="3852863" y="3616325"/>
          <p14:tracePt t="75159" x="3790950" y="3616325"/>
          <p14:tracePt t="75167" x="3765550" y="3629025"/>
          <p14:tracePt t="75176" x="3740150" y="3629025"/>
          <p14:tracePt t="75184" x="3702050" y="3641725"/>
          <p14:tracePt t="75191" x="3652838" y="3641725"/>
          <p14:tracePt t="75200" x="3602038" y="3641725"/>
          <p14:tracePt t="75207" x="3565525" y="3641725"/>
          <p14:tracePt t="75217" x="3514725" y="3641725"/>
          <p14:tracePt t="75223" x="3489325" y="3654425"/>
          <p14:tracePt t="75233" x="3440113" y="3654425"/>
          <p14:tracePt t="75240" x="3402013" y="3654425"/>
          <p14:tracePt t="75247" x="3376613" y="3654425"/>
          <p14:tracePt t="75256" x="3340100" y="3654425"/>
          <p14:tracePt t="75263" x="3289300" y="3654425"/>
          <p14:tracePt t="75271" x="3227388" y="3641725"/>
          <p14:tracePt t="75280" x="3189288" y="3629025"/>
          <p14:tracePt t="75287" x="3165475" y="3616325"/>
          <p14:tracePt t="75295" x="3101975" y="3616325"/>
          <p14:tracePt t="75303" x="3052763" y="3616325"/>
          <p14:tracePt t="75312" x="3027363" y="3616325"/>
          <p14:tracePt t="75319" x="3001963" y="3616325"/>
          <p14:tracePt t="75327" x="2976563" y="3603625"/>
          <p14:tracePt t="75335" x="2940050" y="3603625"/>
          <p14:tracePt t="75343" x="2889250" y="3603625"/>
          <p14:tracePt t="75359" x="2840038" y="3603625"/>
          <p14:tracePt t="75368" x="2827338" y="3603625"/>
          <p14:tracePt t="75376" x="2814638" y="3603625"/>
          <p14:tracePt t="75384" x="2789238" y="3603625"/>
          <p14:tracePt t="75391" x="2776538" y="3603625"/>
          <p14:tracePt t="75399" x="2763838" y="3603625"/>
          <p14:tracePt t="75407" x="2752725" y="3603625"/>
          <p14:tracePt t="75417" x="2740025" y="3603625"/>
          <p14:tracePt t="75424" x="2727325" y="3616325"/>
          <p14:tracePt t="75439" x="2714625" y="3616325"/>
          <p14:tracePt t="75447" x="2701925" y="3616325"/>
          <p14:tracePt t="75463" x="2676525" y="3616325"/>
          <p14:tracePt t="75472" x="2663825" y="3616325"/>
          <p14:tracePt t="75487" x="2651125" y="3629025"/>
          <p14:tracePt t="75512" x="2640013" y="3629025"/>
          <p14:tracePt t="75544" x="2627313" y="3629025"/>
          <p14:tracePt t="75560" x="2614613" y="3641725"/>
          <p14:tracePt t="75568" x="2601913" y="3641725"/>
          <p14:tracePt t="75576" x="2589213" y="3641725"/>
          <p14:tracePt t="75584" x="2589213" y="3654425"/>
          <p14:tracePt t="75607" x="2563813" y="3654425"/>
          <p14:tracePt t="75617" x="2563813" y="3667125"/>
          <p14:tracePt t="75624" x="2551113" y="3667125"/>
          <p14:tracePt t="75672" x="2527300" y="3667125"/>
          <p14:tracePt t="75809" x="2527300" y="3679825"/>
          <p14:tracePt t="75824" x="2514600" y="3679825"/>
          <p14:tracePt t="75905" x="2527300" y="3679825"/>
          <p14:tracePt t="75912" x="2540000" y="3679825"/>
          <p14:tracePt t="75935" x="2551113" y="3679825"/>
          <p14:tracePt t="75943" x="2563813" y="3679825"/>
          <p14:tracePt t="75951" x="2589213" y="3667125"/>
          <p14:tracePt t="75959" x="2601913" y="3667125"/>
          <p14:tracePt t="75967" x="2640013" y="3654425"/>
          <p14:tracePt t="75975" x="2701925" y="3654425"/>
          <p14:tracePt t="75983" x="2789238" y="3641725"/>
          <p14:tracePt t="75991" x="2852738" y="3629025"/>
          <p14:tracePt t="76000" x="2927350" y="3629025"/>
          <p14:tracePt t="76007" x="3027363" y="3629025"/>
          <p14:tracePt t="76018" x="3127375" y="3629025"/>
          <p14:tracePt t="76023" x="3176588" y="3629025"/>
          <p14:tracePt t="76033" x="3227388" y="3629025"/>
          <p14:tracePt t="76040" x="3276600" y="3629025"/>
          <p14:tracePt t="76047" x="3340100" y="3629025"/>
          <p14:tracePt t="76056" x="3414713" y="3629025"/>
          <p14:tracePt t="76063" x="3489325" y="3629025"/>
          <p14:tracePt t="76072" x="3552825" y="3641725"/>
          <p14:tracePt t="76080" x="3652838" y="3654425"/>
          <p14:tracePt t="76088" x="3727450" y="3667125"/>
          <p14:tracePt t="76096" x="3790950" y="3667125"/>
          <p14:tracePt t="76103" x="3878263" y="3667125"/>
          <p14:tracePt t="76112" x="3965575" y="3667125"/>
          <p14:tracePt t="76119" x="4002088" y="3667125"/>
          <p14:tracePt t="76128" x="4052888" y="3667125"/>
          <p14:tracePt t="76136" x="4114800" y="3667125"/>
          <p14:tracePt t="76144" x="4191000" y="3667125"/>
          <p14:tracePt t="76152" x="4240213" y="3667125"/>
          <p14:tracePt t="76160" x="4303713" y="3679825"/>
          <p14:tracePt t="76168" x="4365625" y="3679825"/>
          <p14:tracePt t="76176" x="4427538" y="3679825"/>
          <p14:tracePt t="76185" x="4516438" y="3679825"/>
          <p14:tracePt t="76192" x="4565650" y="3679825"/>
          <p14:tracePt t="76201" x="4616450" y="3679825"/>
          <p14:tracePt t="76207" x="4665663" y="3679825"/>
          <p14:tracePt t="76218" x="4716463" y="3679825"/>
          <p14:tracePt t="76224" x="4778375" y="3679825"/>
          <p14:tracePt t="76234" x="4803775" y="3679825"/>
          <p14:tracePt t="76239" x="4840288" y="3679825"/>
          <p14:tracePt t="76248" x="4878388" y="3679825"/>
          <p14:tracePt t="76256" x="4916488" y="3679825"/>
          <p14:tracePt t="76267" x="4940300" y="3679825"/>
          <p14:tracePt t="76272" x="4953000" y="3679825"/>
          <p14:tracePt t="76280" x="4965700" y="3679825"/>
          <p14:tracePt t="76287" x="4991100" y="3679825"/>
          <p14:tracePt t="76295" x="5003800" y="3679825"/>
          <p14:tracePt t="76304" x="5040313" y="3667125"/>
          <p14:tracePt t="76312" x="5116513" y="3654425"/>
          <p14:tracePt t="76319" x="5153025" y="3654425"/>
          <p14:tracePt t="76328" x="5203825" y="3641725"/>
          <p14:tracePt t="76335" x="5253038" y="3629025"/>
          <p14:tracePt t="76343" x="5265738" y="3629025"/>
          <p14:tracePt t="76352" x="5278438" y="3629025"/>
          <p14:tracePt t="76888" x="5265738" y="3629025"/>
          <p14:tracePt t="76903" x="5253038" y="3629025"/>
          <p14:tracePt t="77224" x="5229225" y="3629025"/>
          <p14:tracePt t="77504" x="5216525" y="3629025"/>
          <p14:tracePt t="77600" x="5191125" y="3629025"/>
          <p14:tracePt t="77664" x="5153025" y="3629025"/>
          <p14:tracePt t="77672" x="5103813" y="3641725"/>
          <p14:tracePt t="77680" x="5053013" y="3654425"/>
          <p14:tracePt t="77688" x="5016500" y="3654425"/>
          <p14:tracePt t="77696" x="4965700" y="3667125"/>
          <p14:tracePt t="77704" x="4929188" y="3679825"/>
          <p14:tracePt t="77712" x="4891088" y="3703638"/>
          <p14:tracePt t="77720" x="4840288" y="3703638"/>
          <p14:tracePt t="77728" x="4765675" y="3729038"/>
          <p14:tracePt t="77736" x="4752975" y="3741738"/>
          <p14:tracePt t="77743" x="4678363" y="3767138"/>
          <p14:tracePt t="77752" x="4603750" y="3803650"/>
          <p14:tracePt t="77759" x="4552950" y="3829050"/>
          <p14:tracePt t="77769" x="4491038" y="3841750"/>
          <p14:tracePt t="77775" x="4440238" y="3867150"/>
          <p14:tracePt t="77785" x="4340225" y="3892550"/>
          <p14:tracePt t="77792" x="4214813" y="3916363"/>
          <p14:tracePt t="77800" x="4103688" y="3929063"/>
          <p14:tracePt t="77807" x="3965575" y="3979863"/>
          <p14:tracePt t="77816" x="3827463" y="4005263"/>
          <p14:tracePt t="77823" x="3689350" y="4017963"/>
          <p14:tracePt t="77832" x="3589338" y="4041775"/>
          <p14:tracePt t="77839" x="3452813" y="4079875"/>
          <p14:tracePt t="77848" x="3352800" y="4105275"/>
          <p14:tracePt t="77856" x="3227388" y="4129088"/>
          <p14:tracePt t="77863" x="3127375" y="4141788"/>
          <p14:tracePt t="77873" x="3065463" y="4167188"/>
          <p14:tracePt t="77886" x="2989263" y="4167188"/>
          <p14:tracePt t="77887" x="2927350" y="4192588"/>
          <p14:tracePt t="77895" x="2889250" y="4192588"/>
          <p14:tracePt t="77903" x="2863850" y="4205288"/>
          <p14:tracePt t="77911" x="2840038" y="4205288"/>
          <p14:tracePt t="77919" x="2814638" y="4205288"/>
          <p14:tracePt t="77935" x="2776538" y="4217988"/>
          <p14:tracePt t="77951" x="2752725" y="4217988"/>
          <p14:tracePt t="77968" x="2714625" y="4217988"/>
          <p14:tracePt t="77976" x="2689225" y="4217988"/>
          <p14:tracePt t="77992" x="2663825" y="4217988"/>
          <p14:tracePt t="78000" x="2651125" y="4217988"/>
          <p14:tracePt t="78017" x="2627313" y="4217988"/>
          <p14:tracePt t="78031" x="2614613" y="4217988"/>
          <p14:tracePt t="78039" x="2589213" y="4217988"/>
          <p14:tracePt t="78064" x="2551113" y="4217988"/>
          <p14:tracePt t="78071" x="2501900" y="4192588"/>
          <p14:tracePt t="78079" x="2463800" y="4179888"/>
          <p14:tracePt t="78088" x="2451100" y="4179888"/>
          <p14:tracePt t="78095" x="2401888" y="4179888"/>
          <p14:tracePt t="78104" x="2376488" y="4179888"/>
          <p14:tracePt t="78111" x="2363788" y="4179888"/>
          <p14:tracePt t="78120" x="2327275" y="4167188"/>
          <p14:tracePt t="78144" x="2314575" y="4167188"/>
          <p14:tracePt t="78183" x="2314575" y="4154488"/>
          <p14:tracePt t="78207" x="2301875" y="4154488"/>
          <p14:tracePt t="78216" x="2289175" y="4154488"/>
          <p14:tracePt t="78224" x="2263775" y="4154488"/>
          <p14:tracePt t="78233" x="2251075" y="4141788"/>
          <p14:tracePt t="78240" x="2238375" y="4129088"/>
          <p14:tracePt t="78247" x="2214563" y="4129088"/>
          <p14:tracePt t="78256" x="2201863" y="4129088"/>
          <p14:tracePt t="78263" x="2176463" y="4129088"/>
          <p14:tracePt t="78337" x="2138363" y="4129088"/>
          <p14:tracePt t="78353" x="2114550" y="4167188"/>
          <p14:tracePt t="78360" x="2101850" y="4167188"/>
          <p14:tracePt t="78369" x="2076450" y="4179888"/>
          <p14:tracePt t="78376" x="2051050" y="4205288"/>
          <p14:tracePt t="78386" x="1976438" y="4241800"/>
          <p14:tracePt t="78393" x="1951038" y="4254500"/>
          <p14:tracePt t="78402" x="1925638" y="4267200"/>
          <p14:tracePt t="78407" x="1876425" y="4267200"/>
          <p14:tracePt t="78417" x="1838325" y="4279900"/>
          <p14:tracePt t="78424" x="1825625" y="4279900"/>
          <p14:tracePt t="78433" x="1814513" y="4279900"/>
          <p14:tracePt t="78447" x="1814513" y="4292600"/>
          <p14:tracePt t="78617" x="1814513" y="4279900"/>
          <p14:tracePt t="78634" x="1825625" y="4279900"/>
          <p14:tracePt t="78664" x="1838325" y="4267200"/>
          <p14:tracePt t="78688" x="1851025" y="4241800"/>
          <p14:tracePt t="78720" x="1863725" y="4241800"/>
          <p14:tracePt t="78760" x="1863725" y="4230688"/>
          <p14:tracePt t="78992" x="1863725" y="4217988"/>
          <p14:tracePt t="79031" x="1851025" y="4217988"/>
          <p14:tracePt t="79055" x="1838325" y="4217988"/>
          <p14:tracePt t="79239" x="1814513" y="4217988"/>
          <p14:tracePt t="79783" x="1825625" y="4230688"/>
          <p14:tracePt t="79791" x="1863725" y="4241800"/>
          <p14:tracePt t="79799" x="1876425" y="4254500"/>
          <p14:tracePt t="79807" x="1889125" y="4267200"/>
          <p14:tracePt t="79818" x="1914525" y="4279900"/>
          <p14:tracePt t="79839" x="1925638" y="4279900"/>
          <p14:tracePt t="79855" x="1938338" y="4279900"/>
          <p14:tracePt t="79863" x="1938338" y="4292600"/>
          <p14:tracePt t="79883" x="1951038" y="4292600"/>
          <p14:tracePt t="79895" x="1951038" y="4305300"/>
          <p14:tracePt t="79904" x="1976438" y="4305300"/>
          <p14:tracePt t="79935" x="1989138" y="4305300"/>
          <p14:tracePt t="79951" x="2014538" y="4318000"/>
          <p14:tracePt t="79976" x="2025650" y="4318000"/>
          <p14:tracePt t="80017" x="2038350" y="4318000"/>
          <p14:tracePt t="80080" x="2076450" y="4330700"/>
          <p14:tracePt t="80096" x="2101850" y="4330700"/>
          <p14:tracePt t="80104" x="2138363" y="4330700"/>
          <p14:tracePt t="80112" x="2151063" y="4330700"/>
          <p14:tracePt t="80122" x="2163763" y="4330700"/>
          <p14:tracePt t="80128" x="2176463" y="4330700"/>
          <p14:tracePt t="80136" x="2189163" y="4330700"/>
          <p14:tracePt t="80152" x="2214563" y="4330700"/>
          <p14:tracePt t="80159" x="2238375" y="4305300"/>
          <p14:tracePt t="80168" x="2263775" y="4292600"/>
          <p14:tracePt t="80176" x="2289175" y="4279900"/>
          <p14:tracePt t="80185" x="2314575" y="4254500"/>
          <p14:tracePt t="80192" x="2327275" y="4241800"/>
          <p14:tracePt t="80200" x="2351088" y="4217988"/>
          <p14:tracePt t="80207" x="2351088" y="4205288"/>
          <p14:tracePt t="80217" x="2351088" y="4179888"/>
          <p14:tracePt t="80223" x="2363788" y="4179888"/>
          <p14:tracePt t="80232" x="2363788" y="4167188"/>
          <p14:tracePt t="80240" x="2363788" y="4154488"/>
          <p14:tracePt t="80247" x="2363788" y="4141788"/>
          <p14:tracePt t="80272" x="2363788" y="4129088"/>
          <p14:tracePt t="80320" x="2363788" y="4117975"/>
          <p14:tracePt t="80631" x="2363788" y="4141788"/>
          <p14:tracePt t="80640" x="2363788" y="4167188"/>
          <p14:tracePt t="80648" x="2376488" y="4179888"/>
          <p14:tracePt t="80659" x="2376488" y="4217988"/>
          <p14:tracePt t="80665" x="2376488" y="4254500"/>
          <p14:tracePt t="80672" x="2376488" y="4279900"/>
          <p14:tracePt t="80680" x="2389188" y="4305300"/>
          <p14:tracePt t="80688" x="2401888" y="4305300"/>
          <p14:tracePt t="80696" x="2427288" y="4318000"/>
          <p14:tracePt t="80712" x="2427288" y="4330700"/>
          <p14:tracePt t="80736" x="2427288" y="4341813"/>
          <p14:tracePt t="80745" x="2439988" y="4341813"/>
          <p14:tracePt t="80760" x="2451100" y="4341813"/>
          <p14:tracePt t="80769" x="2463800" y="4341813"/>
          <p14:tracePt t="80776" x="2476500" y="4341813"/>
          <p14:tracePt t="80786" x="2489200" y="4341813"/>
          <p14:tracePt t="80792" x="2514600" y="4341813"/>
          <p14:tracePt t="80801" x="2527300" y="4330700"/>
          <p14:tracePt t="80808" x="2551113" y="4330700"/>
          <p14:tracePt t="80817" x="2589213" y="4318000"/>
          <p14:tracePt t="80824" x="2614613" y="4318000"/>
          <p14:tracePt t="80832" x="2640013" y="4305300"/>
          <p14:tracePt t="80840" x="2651125" y="4292600"/>
          <p14:tracePt t="80848" x="2663825" y="4292600"/>
          <p14:tracePt t="80856" x="2676525" y="4279900"/>
          <p14:tracePt t="80864" x="2689225" y="4279900"/>
          <p14:tracePt t="80872" x="2701925" y="4279900"/>
          <p14:tracePt t="80888" x="2727325" y="4267200"/>
          <p14:tracePt t="80904" x="2740025" y="4254500"/>
          <p14:tracePt t="80920" x="2752725" y="4254500"/>
          <p14:tracePt t="80927" x="2763838" y="4254500"/>
          <p14:tracePt t="80943" x="2789238" y="4254500"/>
          <p14:tracePt t="80951" x="2801938" y="4254500"/>
          <p14:tracePt t="80959" x="2840038" y="4254500"/>
          <p14:tracePt t="80968" x="2876550" y="4254500"/>
          <p14:tracePt t="80976" x="2889250" y="4254500"/>
          <p14:tracePt t="80985" x="2901950" y="4254500"/>
          <p14:tracePt t="80991" x="2901950" y="4241800"/>
          <p14:tracePt t="81039" x="2927350" y="4241800"/>
          <p14:tracePt t="81047" x="2940050" y="4230688"/>
          <p14:tracePt t="81056" x="2952750" y="4230688"/>
          <p14:tracePt t="81063" x="2976563" y="4217988"/>
          <p14:tracePt t="81072" x="3001963" y="4205288"/>
          <p14:tracePt t="81080" x="3014663" y="4205288"/>
          <p14:tracePt t="81088" x="3027363" y="4192588"/>
          <p14:tracePt t="81096" x="3052763" y="4192588"/>
          <p14:tracePt t="81104" x="3076575" y="4179888"/>
          <p14:tracePt t="81112" x="3101975" y="4167188"/>
          <p14:tracePt t="81120" x="3127375" y="4154488"/>
          <p14:tracePt t="81128" x="3165475" y="4129088"/>
          <p14:tracePt t="81137" x="3176588" y="4117975"/>
          <p14:tracePt t="81144" x="3214688" y="4117975"/>
          <p14:tracePt t="81153" x="3227388" y="4105275"/>
          <p14:tracePt t="81160" x="3240088" y="4092575"/>
          <p14:tracePt t="81224" x="3252788" y="4092575"/>
          <p14:tracePt t="81232" x="3276600" y="4092575"/>
          <p14:tracePt t="81240" x="3302000" y="4079875"/>
          <p14:tracePt t="81249" x="3314700" y="4067175"/>
          <p14:tracePt t="81256" x="3340100" y="4067175"/>
          <p14:tracePt t="81264" x="3365500" y="4067175"/>
          <p14:tracePt t="81272" x="3402013" y="4054475"/>
          <p14:tracePt t="81279" x="3414713" y="4041775"/>
          <p14:tracePt t="81288" x="3440113" y="4041775"/>
          <p14:tracePt t="81304" x="3465513" y="4041775"/>
          <p14:tracePt t="81440" x="3465513" y="4029075"/>
          <p14:tracePt t="81576" x="3465513" y="4017963"/>
          <p14:tracePt t="81849" x="3452813" y="4017963"/>
          <p14:tracePt t="81864" x="3440113" y="4017963"/>
          <p14:tracePt t="82184" x="3414713" y="4017963"/>
          <p14:tracePt t="82200" x="3414713" y="4005263"/>
          <p14:tracePt t="82464" x="3376613" y="4005263"/>
          <p14:tracePt t="82736" x="3365500" y="4005263"/>
          <p14:tracePt t="82983" x="3389313" y="4005263"/>
          <p14:tracePt t="82992" x="3402013" y="4005263"/>
          <p14:tracePt t="83001" x="3427413" y="4005263"/>
          <p14:tracePt t="83008" x="3440113" y="4017963"/>
          <p14:tracePt t="83019" x="3465513" y="4017963"/>
          <p14:tracePt t="83032" x="3478213" y="4017963"/>
          <p14:tracePt t="83040" x="3502025" y="4017963"/>
          <p14:tracePt t="83056" x="3514725" y="4017963"/>
          <p14:tracePt t="83391" x="3502025" y="4017963"/>
          <p14:tracePt t="83655" x="3502025" y="4029075"/>
          <p14:tracePt t="83767" x="3489325" y="4029075"/>
          <p14:tracePt t="84296" x="3478213" y="4029075"/>
          <p14:tracePt t="84455" x="3465513" y="4029075"/>
          <p14:tracePt t="84752" x="3452813" y="4029075"/>
          <p14:tracePt t="84912" x="3452813" y="4017963"/>
          <p14:tracePt t="84919" x="3440113" y="3941763"/>
          <p14:tracePt t="84927" x="3440113" y="3892550"/>
          <p14:tracePt t="84935" x="3440113" y="3867150"/>
          <p14:tracePt t="84943" x="3440113" y="3841750"/>
          <p14:tracePt t="84951" x="3440113" y="3829050"/>
          <p14:tracePt t="84959" x="3440113" y="3803650"/>
          <p14:tracePt t="84967" x="3440113" y="3792538"/>
          <p14:tracePt t="85024" x="3440113" y="3779838"/>
          <p14:tracePt t="85111" x="3440113" y="3767138"/>
          <p14:tracePt t="85463" x="3440113" y="3754438"/>
          <p14:tracePt t="85471" x="3478213" y="3629025"/>
          <p14:tracePt t="85479" x="3602038" y="3467100"/>
          <p14:tracePt t="85487" x="3689350" y="3303588"/>
          <p14:tracePt t="85495" x="3802063" y="3141663"/>
          <p14:tracePt t="85503" x="3878263" y="3016250"/>
          <p14:tracePt t="85511" x="3965575" y="2852738"/>
          <p14:tracePt t="85519" x="4065588" y="2665413"/>
          <p14:tracePt t="85527" x="4152900" y="2540000"/>
          <p14:tracePt t="85536" x="4214813" y="2427288"/>
          <p14:tracePt t="85544" x="4265613" y="2352675"/>
          <p14:tracePt t="85553" x="4303713" y="2290763"/>
          <p14:tracePt t="85560" x="4352925" y="2201863"/>
          <p14:tracePt t="85569" x="4352925" y="2214563"/>
          <p14:tracePt t="85576" x="4378325" y="2190750"/>
          <p14:tracePt t="85586" x="4391025" y="2165350"/>
          <p14:tracePt t="85592" x="4416425" y="2139950"/>
          <p14:tracePt t="85785" x="4416425" y="2127250"/>
          <p14:tracePt t="85840" x="4452938" y="2139950"/>
          <p14:tracePt t="85848" x="4465638" y="2165350"/>
          <p14:tracePt t="85855" x="4503738" y="2178050"/>
          <p14:tracePt t="85864" x="4516438" y="2214563"/>
          <p14:tracePt t="85872" x="4552950" y="2239963"/>
          <p14:tracePt t="85887" x="4552950" y="2252663"/>
          <p14:tracePt t="85888" x="4565650" y="2290763"/>
          <p14:tracePt t="85896" x="4591050" y="2303463"/>
          <p14:tracePt t="85904" x="4603750" y="2314575"/>
          <p14:tracePt t="85920" x="4616450" y="2327275"/>
          <p14:tracePt t="86152" x="4627563" y="2327275"/>
          <p14:tracePt t="86168" x="4640263" y="2327275"/>
          <p14:tracePt t="86175" x="4652963" y="2327275"/>
          <p14:tracePt t="86192" x="4678363" y="2314575"/>
          <p14:tracePt t="86202" x="4678363" y="2303463"/>
          <p14:tracePt t="86208" x="4703763" y="2303463"/>
          <p14:tracePt t="86232" x="4727575" y="2278063"/>
          <p14:tracePt t="86248" x="4752975" y="2278063"/>
          <p14:tracePt t="86448" x="4752975" y="2265363"/>
          <p14:tracePt t="86535" x="4740275" y="2265363"/>
          <p14:tracePt t="86879" x="4727575" y="2265363"/>
          <p14:tracePt t="86919" x="4716463" y="2265363"/>
          <p14:tracePt t="86951" x="4703763" y="2265363"/>
          <p14:tracePt t="87313" x="4691063" y="2265363"/>
          <p14:tracePt t="97296" x="4691063" y="2278063"/>
          <p14:tracePt t="97304" x="4665663" y="2365375"/>
          <p14:tracePt t="97312" x="4652963" y="2427288"/>
          <p14:tracePt t="97321" x="4640263" y="2465388"/>
          <p14:tracePt t="97328" x="4603750" y="2578100"/>
          <p14:tracePt t="97338" x="4591050" y="2703513"/>
          <p14:tracePt t="97344" x="4552950" y="2790825"/>
          <p14:tracePt t="97353" x="4491038" y="2916238"/>
          <p14:tracePt t="97360" x="4465638" y="3003550"/>
          <p14:tracePt t="97368" x="4440238" y="3103563"/>
          <p14:tracePt t="97375" x="4416425" y="3178175"/>
          <p14:tracePt t="97384" x="4352925" y="3254375"/>
          <p14:tracePt t="97391" x="4303713" y="3354388"/>
          <p14:tracePt t="97400" x="4240213" y="3416300"/>
          <p14:tracePt t="97407" x="4178300" y="3479800"/>
          <p14:tracePt t="97415" x="4103688" y="3579813"/>
          <p14:tracePt t="97423" x="4014788" y="3641725"/>
          <p14:tracePt t="97431" x="3940175" y="3703638"/>
          <p14:tracePt t="97439" x="3878263" y="3779838"/>
          <p14:tracePt t="97447" x="3827463" y="3816350"/>
          <p14:tracePt t="97455" x="3778250" y="3867150"/>
          <p14:tracePt t="97463" x="3752850" y="3892550"/>
          <p14:tracePt t="97471" x="3678238" y="3941763"/>
          <p14:tracePt t="97479" x="3614738" y="3979863"/>
          <p14:tracePt t="97487" x="3527425" y="4029075"/>
          <p14:tracePt t="97496" x="3465513" y="4067175"/>
          <p14:tracePt t="97503" x="3389313" y="4117975"/>
          <p14:tracePt t="97511" x="3314700" y="4167188"/>
          <p14:tracePt t="97519" x="3240088" y="4192588"/>
          <p14:tracePt t="97527" x="3152775" y="4230688"/>
          <p14:tracePt t="97537" x="3065463" y="4267200"/>
          <p14:tracePt t="97543" x="2989263" y="4318000"/>
          <p14:tracePt t="97552" x="2901950" y="4341813"/>
          <p14:tracePt t="97559" x="2840038" y="4367213"/>
          <p14:tracePt t="97567" x="2801938" y="4392613"/>
          <p14:tracePt t="97575" x="2776538" y="4418013"/>
          <p14:tracePt t="97583" x="2701925" y="4443413"/>
          <p14:tracePt t="97591" x="2676525" y="4454525"/>
          <p14:tracePt t="97599" x="2640013" y="4479925"/>
          <p14:tracePt t="97607" x="2601913" y="4479925"/>
          <p14:tracePt t="97615" x="2576513" y="4505325"/>
          <p14:tracePt t="97623" x="2540000" y="4518025"/>
          <p14:tracePt t="97631" x="2527300" y="4530725"/>
          <p14:tracePt t="97639" x="2463800" y="4543425"/>
          <p14:tracePt t="97647" x="2427288" y="4567238"/>
          <p14:tracePt t="97655" x="2401888" y="4567238"/>
          <p14:tracePt t="97663" x="2338388" y="4605338"/>
          <p14:tracePt t="97671" x="2301875" y="4618038"/>
          <p14:tracePt t="97679" x="2201863" y="4643438"/>
          <p14:tracePt t="97687" x="2114550" y="4667250"/>
          <p14:tracePt t="97696" x="2025650" y="4692650"/>
          <p14:tracePt t="97704" x="1951038" y="4692650"/>
          <p14:tracePt t="97711" x="1876425" y="4718050"/>
          <p14:tracePt t="97720" x="1814513" y="4718050"/>
          <p14:tracePt t="97727" x="1763713" y="4730750"/>
          <p14:tracePt t="97736" x="1751013" y="4730750"/>
          <p14:tracePt t="97848" x="1751013" y="4718050"/>
          <p14:tracePt t="97856" x="1725613" y="4718050"/>
          <p14:tracePt t="97888" x="1725613" y="4705350"/>
          <p14:tracePt t="97896" x="1701800" y="4705350"/>
          <p14:tracePt t="97904" x="1663700" y="4692650"/>
          <p14:tracePt t="97920" x="1651000" y="4679950"/>
          <p14:tracePt t="97928" x="1625600" y="4667250"/>
          <p14:tracePt t="97937" x="1601788" y="4667250"/>
          <p14:tracePt t="97954" x="1576388" y="4667250"/>
          <p14:tracePt t="97970" x="1563688" y="4667250"/>
          <p14:tracePt t="97992" x="1550988" y="4667250"/>
          <p14:tracePt t="98255" x="1538288" y="4667250"/>
          <p14:tracePt t="98263" x="1476375" y="4667250"/>
          <p14:tracePt t="98271" x="1300163" y="4679950"/>
          <p14:tracePt t="98280" x="1200150" y="4692650"/>
          <p14:tracePt t="98288" x="1138238" y="4692650"/>
          <p14:tracePt t="98296" x="1076325" y="4692650"/>
          <p14:tracePt t="98305" x="1038225" y="4705350"/>
          <p14:tracePt t="98312" x="976313" y="4718050"/>
          <p14:tracePt t="98321" x="950913" y="4718050"/>
          <p14:tracePt t="98337" x="925513" y="4718050"/>
          <p14:tracePt t="98353" x="912813" y="4718050"/>
          <p14:tracePt t="98370" x="912813" y="4730750"/>
          <p14:tracePt t="98376" x="876300" y="4730750"/>
          <p14:tracePt t="98385" x="863600" y="4730750"/>
          <p14:tracePt t="98392" x="850900" y="4730750"/>
          <p14:tracePt t="98400" x="850900" y="4743450"/>
          <p14:tracePt t="98408" x="812800" y="4743450"/>
          <p14:tracePt t="98440" x="787400" y="4743450"/>
          <p14:tracePt t="98448" x="787400" y="4756150"/>
          <p14:tracePt t="98456" x="776288" y="4756150"/>
          <p14:tracePt t="98751" x="763588" y="4756150"/>
          <p14:tracePt t="99072" x="750888" y="4756150"/>
          <p14:tracePt t="99097" x="763588" y="4756150"/>
          <p14:tracePt t="99120" x="750888" y="4756150"/>
          <p14:tracePt t="99127" x="738188" y="4756150"/>
          <p14:tracePt t="99240" x="725488" y="4756150"/>
          <p14:tracePt t="99551" x="712788" y="4756150"/>
          <p14:tracePt t="99608" x="700088" y="4756150"/>
          <p14:tracePt t="100000" x="687388" y="4756150"/>
          <p14:tracePt t="100072" x="674688" y="4756150"/>
          <p14:tracePt t="100240" x="738188" y="4756150"/>
          <p14:tracePt t="100248" x="863600" y="4756150"/>
          <p14:tracePt t="100256" x="1012825" y="4743450"/>
          <p14:tracePt t="100264" x="1163638" y="4743450"/>
          <p14:tracePt t="100272" x="1312863" y="4730750"/>
          <p14:tracePt t="100280" x="1412875" y="4718050"/>
          <p14:tracePt t="100289" x="1525588" y="4679950"/>
          <p14:tracePt t="100296" x="1625600" y="4679950"/>
          <p14:tracePt t="100306" x="1689100" y="4679950"/>
          <p14:tracePt t="100312" x="1725613" y="4667250"/>
          <p14:tracePt t="100321" x="1763713" y="4667250"/>
          <p14:tracePt t="100328" x="1776413" y="4667250"/>
          <p14:tracePt t="100376" x="1789113" y="4667250"/>
          <p14:tracePt t="100400" x="1801813" y="4656138"/>
          <p14:tracePt t="100416" x="1825625" y="4656138"/>
          <p14:tracePt t="100424" x="1889125" y="4630738"/>
          <p14:tracePt t="100432" x="1925638" y="4630738"/>
          <p14:tracePt t="100440" x="2001838" y="4618038"/>
          <p14:tracePt t="100448" x="2076450" y="4605338"/>
          <p14:tracePt t="100456" x="2138363" y="4592638"/>
          <p14:tracePt t="100464" x="2201863" y="4579938"/>
          <p14:tracePt t="100474" x="2238375" y="4567238"/>
          <p14:tracePt t="100479" x="2251075" y="4567238"/>
          <p14:tracePt t="100489" x="2301875" y="4554538"/>
          <p14:tracePt t="100498" x="2338388" y="4554538"/>
          <p14:tracePt t="100505" x="2351088" y="4554538"/>
          <p14:tracePt t="100512" x="2439988" y="4543425"/>
          <p14:tracePt t="100522" x="2463800" y="4543425"/>
          <p14:tracePt t="100528" x="2540000" y="4543425"/>
          <p14:tracePt t="100538" x="2627313" y="4543425"/>
          <p14:tracePt t="100544" x="2701925" y="4543425"/>
          <p14:tracePt t="100554" x="2776538" y="4543425"/>
          <p14:tracePt t="100560" x="2863850" y="4543425"/>
          <p14:tracePt t="100571" x="2914650" y="4543425"/>
          <p14:tracePt t="100576" x="2952750" y="4543425"/>
          <p14:tracePt t="100584" x="2963863" y="4543425"/>
          <p14:tracePt t="100592" x="2989263" y="4543425"/>
          <p14:tracePt t="100608" x="2989263" y="4554538"/>
          <p14:tracePt t="100728" x="3001963" y="4554538"/>
          <p14:tracePt t="100737" x="3114675" y="4567238"/>
          <p14:tracePt t="100745" x="3276600" y="4579938"/>
          <p14:tracePt t="100753" x="3427413" y="4592638"/>
          <p14:tracePt t="100760" x="3665538" y="4605338"/>
          <p14:tracePt t="100770" x="3840163" y="4618038"/>
          <p14:tracePt t="100776" x="4014788" y="4630738"/>
          <p14:tracePt t="100785" x="4140200" y="4656138"/>
          <p14:tracePt t="100792" x="4265613" y="4656138"/>
          <p14:tracePt t="100800" x="4327525" y="4656138"/>
          <p14:tracePt t="100807" x="4365625" y="4656138"/>
          <p14:tracePt t="100816" x="4416425" y="4656138"/>
          <p14:tracePt t="100824" x="4427538" y="4656138"/>
          <p14:tracePt t="100831" x="4452938" y="4656138"/>
          <p14:tracePt t="100839" x="4503738" y="4656138"/>
          <p14:tracePt t="100847" x="4540250" y="4656138"/>
          <p14:tracePt t="100856" x="4603750" y="4656138"/>
          <p14:tracePt t="100863" x="4678363" y="4656138"/>
          <p14:tracePt t="100871" x="4778375" y="4656138"/>
          <p14:tracePt t="100889" x="4953000" y="4656138"/>
          <p14:tracePt t="100895" x="5029200" y="4643438"/>
          <p14:tracePt t="100904" x="5103813" y="4643438"/>
          <p14:tracePt t="100912" x="5153025" y="4643438"/>
          <p14:tracePt t="100921" x="5191125" y="4643438"/>
          <p14:tracePt t="100927" x="5229225" y="4643438"/>
          <p14:tracePt t="100935" x="5253038" y="4643438"/>
          <p14:tracePt t="100943" x="5278438" y="4643438"/>
          <p14:tracePt t="100953" x="5329238" y="4643438"/>
          <p14:tracePt t="100959" x="5378450" y="4643438"/>
          <p14:tracePt t="100967" x="5491163" y="4630738"/>
          <p14:tracePt t="100975" x="5529263" y="4618038"/>
          <p14:tracePt t="100983" x="5591175" y="4618038"/>
          <p14:tracePt t="100991" x="5678488" y="4618038"/>
          <p14:tracePt t="100999" x="5729288" y="4618038"/>
          <p14:tracePt t="101007" x="5778500" y="4618038"/>
          <p14:tracePt t="101015" x="5816600" y="4618038"/>
          <p14:tracePt t="101023" x="5842000" y="4618038"/>
          <p14:tracePt t="101031" x="5867400" y="4618038"/>
          <p14:tracePt t="101039" x="5903913" y="4618038"/>
          <p14:tracePt t="101048" x="5942013" y="4618038"/>
          <p14:tracePt t="101056" x="5967413" y="4618038"/>
          <p14:tracePt t="101063" x="6029325" y="4618038"/>
          <p14:tracePt t="101071" x="6091238" y="4618038"/>
          <p14:tracePt t="101079" x="6154738" y="4630738"/>
          <p14:tracePt t="101088" x="6216650" y="4643438"/>
          <p14:tracePt t="101096" x="6267450" y="4643438"/>
          <p14:tracePt t="101104" x="6316663" y="4643438"/>
          <p14:tracePt t="101111" x="6380163" y="4656138"/>
          <p14:tracePt t="101136" x="6391275" y="4656138"/>
          <p14:tracePt t="101232" x="6416675" y="4656138"/>
          <p14:tracePt t="101240" x="6454775" y="4679950"/>
          <p14:tracePt t="101248" x="6567488" y="4705350"/>
          <p14:tracePt t="101256" x="6629400" y="4718050"/>
          <p14:tracePt t="101264" x="6692900" y="4730750"/>
          <p14:tracePt t="101274" x="6754813" y="4743450"/>
          <p14:tracePt t="101280" x="6792913" y="4743450"/>
          <p14:tracePt t="101289" x="6829425" y="4743450"/>
          <p14:tracePt t="101296" x="6829425" y="4756150"/>
          <p14:tracePt t="101306" x="6867525" y="4756150"/>
          <p14:tracePt t="101312" x="6892925" y="4768850"/>
          <p14:tracePt t="101322" x="6916738" y="4768850"/>
          <p14:tracePt t="101328" x="6929438" y="4768850"/>
          <p14:tracePt t="101339" x="6967538" y="4768850"/>
          <p14:tracePt t="101344" x="7005638" y="4768850"/>
          <p14:tracePt t="101354" x="7042150" y="4779963"/>
          <p14:tracePt t="101359" x="7080250" y="4779963"/>
          <p14:tracePt t="101370" x="7105650" y="4779963"/>
          <p14:tracePt t="101375" x="7129463" y="4792663"/>
          <p14:tracePt t="101384" x="7167563" y="4792663"/>
          <p14:tracePt t="101392" x="7192963" y="4792663"/>
          <p14:tracePt t="101399" x="7229475" y="4792663"/>
          <p14:tracePt t="101672" x="7205663" y="4792663"/>
          <p14:tracePt t="101680" x="7154863" y="4792663"/>
          <p14:tracePt t="101688" x="7092950" y="4830763"/>
          <p14:tracePt t="101696" x="7016750" y="4856163"/>
          <p14:tracePt t="101705" x="6916738" y="4879975"/>
          <p14:tracePt t="101711" x="6780213" y="4930775"/>
          <p14:tracePt t="101721" x="6692900" y="4956175"/>
          <p14:tracePt t="101727" x="6567488" y="4992688"/>
          <p14:tracePt t="101736" x="6429375" y="5005388"/>
          <p14:tracePt t="101744" x="6280150" y="5030788"/>
          <p14:tracePt t="101753" x="6142038" y="5043488"/>
          <p14:tracePt t="101759" x="6003925" y="5068888"/>
          <p14:tracePt t="101768" x="5916613" y="5105400"/>
          <p14:tracePt t="101776" x="5729288" y="5143500"/>
          <p14:tracePt t="101783" x="5578475" y="5156200"/>
          <p14:tracePt t="101791" x="5465763" y="5181600"/>
          <p14:tracePt t="101799" x="5341938" y="5218113"/>
          <p14:tracePt t="101807" x="5203825" y="5243513"/>
          <p14:tracePt t="101815" x="5065713" y="5294313"/>
          <p14:tracePt t="101823" x="4953000" y="5318125"/>
          <p14:tracePt t="101831" x="4803775" y="5356225"/>
          <p14:tracePt t="101839" x="4678363" y="5381625"/>
          <p14:tracePt t="101847" x="4552950" y="5394325"/>
          <p14:tracePt t="101855" x="4403725" y="5430838"/>
          <p14:tracePt t="101863" x="4314825" y="5430838"/>
          <p14:tracePt t="101871" x="4252913" y="5443538"/>
          <p14:tracePt t="101888" x="4127500" y="5468938"/>
          <p14:tracePt t="101895" x="4103688" y="5481638"/>
          <p14:tracePt t="101903" x="4078288" y="5481638"/>
          <p14:tracePt t="101927" x="4065588" y="5481638"/>
          <p14:tracePt t="101969" x="4027488" y="5481638"/>
          <p14:tracePt t="101976" x="3978275" y="5481638"/>
          <p14:tracePt t="101984" x="3927475" y="5481638"/>
          <p14:tracePt t="101992" x="3840163" y="5481638"/>
          <p14:tracePt t="102000" x="3752850" y="5481638"/>
          <p14:tracePt t="102008" x="3689350" y="5481638"/>
          <p14:tracePt t="102016" x="3640138" y="5468938"/>
          <p14:tracePt t="102024" x="3578225" y="5468938"/>
          <p14:tracePt t="102031" x="3552825" y="5468938"/>
          <p14:tracePt t="102040" x="3527425" y="5456238"/>
          <p14:tracePt t="102048" x="3514725" y="5443538"/>
          <p14:tracePt t="102072" x="3502025" y="5443538"/>
          <p14:tracePt t="102080" x="3489325" y="5443538"/>
          <p14:tracePt t="102104" x="3465513" y="5430838"/>
          <p14:tracePt t="102112" x="3452813" y="5430838"/>
          <p14:tracePt t="102122" x="3414713" y="5418138"/>
          <p14:tracePt t="102128" x="3376613" y="5407025"/>
          <p14:tracePt t="102138" x="3352800" y="5394325"/>
          <p14:tracePt t="102144" x="3314700" y="5394325"/>
          <p14:tracePt t="102153" x="3252788" y="5394325"/>
          <p14:tracePt t="102160" x="3201988" y="5394325"/>
          <p14:tracePt t="102169" x="3152775" y="5394325"/>
          <p14:tracePt t="102176" x="3101975" y="5381625"/>
          <p14:tracePt t="102184" x="3052763" y="5381625"/>
          <p14:tracePt t="102192" x="2989263" y="5368925"/>
          <p14:tracePt t="102200" x="2940050" y="5368925"/>
          <p14:tracePt t="102208" x="2889250" y="5356225"/>
          <p14:tracePt t="102216" x="2827338" y="5343525"/>
          <p14:tracePt t="102224" x="2776538" y="5343525"/>
          <p14:tracePt t="102232" x="2727325" y="5343525"/>
          <p14:tracePt t="102240" x="2701925" y="5343525"/>
          <p14:tracePt t="102248" x="2640013" y="5330825"/>
          <p14:tracePt t="102256" x="2563813" y="5318125"/>
          <p14:tracePt t="102264" x="2514600" y="5318125"/>
          <p14:tracePt t="102272" x="2439988" y="5305425"/>
          <p14:tracePt t="102280" x="2327275" y="5294313"/>
          <p14:tracePt t="102289" x="2251075" y="5281613"/>
          <p14:tracePt t="102296" x="2138363" y="5268913"/>
          <p14:tracePt t="102306" x="2001838" y="5256213"/>
          <p14:tracePt t="102312" x="1901825" y="5230813"/>
          <p14:tracePt t="102322" x="1814513" y="5218113"/>
          <p14:tracePt t="102328" x="1714500" y="5218113"/>
          <p14:tracePt t="102337" x="1625600" y="5218113"/>
          <p14:tracePt t="102344" x="1576388" y="5218113"/>
          <p14:tracePt t="102353" x="1550988" y="5218113"/>
          <p14:tracePt t="102360" x="1512888" y="5205413"/>
          <p14:tracePt t="102370" x="1463675" y="5205413"/>
          <p14:tracePt t="102376" x="1438275" y="5205413"/>
          <p14:tracePt t="102384" x="1389063" y="5205413"/>
          <p14:tracePt t="102392" x="1350963" y="5205413"/>
          <p14:tracePt t="102399" x="1300163" y="5205413"/>
          <p14:tracePt t="102408" x="1276350" y="5205413"/>
          <p14:tracePt t="102416" x="1212850" y="5218113"/>
          <p14:tracePt t="102424" x="1163638" y="5218113"/>
          <p14:tracePt t="102432" x="1112838" y="5230813"/>
          <p14:tracePt t="102440" x="1089025" y="5230813"/>
          <p14:tracePt t="102447" x="1076325" y="5230813"/>
          <p14:tracePt t="102519" x="1089025" y="5230813"/>
          <p14:tracePt t="102527" x="1125538" y="5230813"/>
          <p14:tracePt t="102536" x="1163638" y="5218113"/>
          <p14:tracePt t="102544" x="1212850" y="5218113"/>
          <p14:tracePt t="102555" x="1238250" y="5218113"/>
          <p14:tracePt t="102560" x="1250950" y="5218113"/>
          <p14:tracePt t="102569" x="1276350" y="5205413"/>
          <p14:tracePt t="102576" x="1338263" y="5205413"/>
          <p14:tracePt t="102584" x="1412875" y="5194300"/>
          <p14:tracePt t="102592" x="1501775" y="5181600"/>
          <p14:tracePt t="102600" x="1550988" y="5181600"/>
          <p14:tracePt t="102608" x="1601788" y="5156200"/>
          <p14:tracePt t="102616" x="1676400" y="5156200"/>
          <p14:tracePt t="102624" x="1751013" y="5130800"/>
          <p14:tracePt t="102631" x="1801813" y="5130800"/>
          <p14:tracePt t="102639" x="1851025" y="5130800"/>
          <p14:tracePt t="102647" x="1901825" y="5130800"/>
          <p14:tracePt t="102655" x="1963738" y="5130800"/>
          <p14:tracePt t="102663" x="2001838" y="5130800"/>
          <p14:tracePt t="102671" x="2063750" y="5130800"/>
          <p14:tracePt t="102679" x="2114550" y="5130800"/>
          <p14:tracePt t="102688" x="2151063" y="5130800"/>
          <p14:tracePt t="102695" x="2201863" y="5130800"/>
          <p14:tracePt t="102703" x="2238375" y="5130800"/>
          <p14:tracePt t="102711" x="2276475" y="5130800"/>
          <p14:tracePt t="102720" x="2338388" y="5118100"/>
          <p14:tracePt t="102727" x="2389188" y="5118100"/>
          <p14:tracePt t="102737" x="2463800" y="5118100"/>
          <p14:tracePt t="102743" x="2527300" y="5118100"/>
          <p14:tracePt t="102753" x="2576513" y="5118100"/>
          <p14:tracePt t="102759" x="2627313" y="5118100"/>
          <p14:tracePt t="102768" x="2689225" y="5105400"/>
          <p14:tracePt t="102775" x="2752725" y="5105400"/>
          <p14:tracePt t="102784" x="2814638" y="5105400"/>
          <p14:tracePt t="102791" x="2889250" y="5105400"/>
          <p14:tracePt t="102799" x="2940050" y="5105400"/>
          <p14:tracePt t="102807" x="3014663" y="5105400"/>
          <p14:tracePt t="102815" x="3089275" y="5105400"/>
          <p14:tracePt t="102824" x="3176588" y="5118100"/>
          <p14:tracePt t="102831" x="3265488" y="5118100"/>
          <p14:tracePt t="102839" x="3314700" y="5130800"/>
          <p14:tracePt t="102847" x="3352800" y="5130800"/>
          <p14:tracePt t="102855" x="3376613" y="5130800"/>
          <p14:tracePt t="102872" x="3389313" y="5130800"/>
          <p14:tracePt t="102927" x="3427413" y="5143500"/>
          <p14:tracePt t="102937" x="3540125" y="5168900"/>
          <p14:tracePt t="102943" x="3652838" y="5194300"/>
          <p14:tracePt t="102952" x="3778250" y="5205413"/>
          <p14:tracePt t="102959" x="3890963" y="5230813"/>
          <p14:tracePt t="102967" x="3978275" y="5243513"/>
          <p14:tracePt t="102976" x="4027488" y="5243513"/>
          <p14:tracePt t="102984" x="4052888" y="5243513"/>
          <p14:tracePt t="103119" x="4065588" y="5243513"/>
          <p14:tracePt t="103370" x="4078288" y="5243513"/>
          <p14:tracePt t="103376" x="4090988" y="5243513"/>
          <p14:tracePt t="103383" x="4114800" y="5243513"/>
          <p14:tracePt t="103399" x="4127500" y="5243513"/>
          <p14:tracePt t="103447" x="4140200" y="5243513"/>
          <p14:tracePt t="103456" x="4152900" y="5243513"/>
          <p14:tracePt t="103463" x="4165600" y="5243513"/>
          <p14:tracePt t="103480" x="4178300" y="5243513"/>
          <p14:tracePt t="103569" x="4191000" y="5243513"/>
          <p14:tracePt t="103576" x="4203700" y="5243513"/>
          <p14:tracePt t="103584" x="4227513" y="5243513"/>
          <p14:tracePt t="103600" x="4240213" y="5243513"/>
          <p14:tracePt t="103648" x="4240213" y="5256213"/>
          <p14:tracePt t="103664" x="4265613" y="5256213"/>
          <p14:tracePt t="103672" x="4314825" y="5256213"/>
          <p14:tracePt t="103679" x="4340225" y="5268913"/>
          <p14:tracePt t="103688" x="4365625" y="5281613"/>
          <p14:tracePt t="103696" x="4403725" y="5281613"/>
          <p14:tracePt t="103705" x="4427538" y="5294313"/>
          <p14:tracePt t="103753" x="4440238" y="5294313"/>
          <p14:tracePt t="104304" x="4416425" y="5294313"/>
          <p14:tracePt t="104657" x="4403725" y="5294313"/>
          <p14:tracePt t="104672" x="4391025" y="5294313"/>
          <p14:tracePt t="104943" x="4365625" y="5294313"/>
          <p14:tracePt t="105000" x="4352925" y="5294313"/>
          <p14:tracePt t="105271" x="4327525" y="5294313"/>
          <p14:tracePt t="105399" x="4314825" y="5294313"/>
          <p14:tracePt t="105719" x="4303713" y="5294313"/>
          <p14:tracePt t="105825" x="4291013" y="5294313"/>
          <p14:tracePt t="105935" x="4303713" y="5294313"/>
          <p14:tracePt t="106248" x="4291013" y="5294313"/>
          <p14:tracePt t="106584" x="4303713" y="5294313"/>
          <p14:tracePt t="106600" x="4314825" y="5294313"/>
          <p14:tracePt t="106632" x="4314825" y="5281613"/>
          <p14:tracePt t="107160" x="4303713" y="5281613"/>
          <p14:tracePt t="107448" x="4278313" y="5281613"/>
          <p14:tracePt t="107704" x="4291013" y="5281613"/>
          <p14:tracePt t="107720" x="4303713" y="5281613"/>
          <p14:tracePt t="107737" x="4303713" y="5268913"/>
          <p14:tracePt t="107744" x="4314825" y="5268913"/>
          <p14:tracePt t="107760" x="4327525" y="5268913"/>
          <p14:tracePt t="107784" x="4340225" y="5268913"/>
          <p14:tracePt t="107800" x="4352925" y="5268913"/>
          <p14:tracePt t="107856" x="4352925" y="5256213"/>
          <p14:tracePt t="107976" x="4378325" y="5256213"/>
          <p14:tracePt t="108064" x="4391025" y="5256213"/>
          <p14:tracePt t="108072" x="4403725" y="5256213"/>
          <p14:tracePt t="108080" x="4416425" y="5243513"/>
          <p14:tracePt t="108089" x="4427538" y="5243513"/>
          <p14:tracePt t="108097" x="4440238" y="5243513"/>
          <p14:tracePt t="108104" x="4452938" y="5230813"/>
          <p14:tracePt t="108112" x="4465638" y="5230813"/>
          <p14:tracePt t="108121" x="4478338" y="5230813"/>
          <p14:tracePt t="108128" x="4491038" y="5230813"/>
          <p14:tracePt t="108138" x="4503738" y="5218113"/>
          <p14:tracePt t="108154" x="4527550" y="5205413"/>
          <p14:tracePt t="108176" x="4540250" y="5194300"/>
          <p14:tracePt t="108184" x="4565650" y="5194300"/>
          <p14:tracePt t="108192" x="4578350" y="5156200"/>
          <p14:tracePt t="108208" x="4591050" y="5130800"/>
          <p14:tracePt t="108224" x="4616450" y="5118100"/>
          <p14:tracePt t="108232" x="4616450" y="5092700"/>
          <p14:tracePt t="108248" x="4627563" y="5068888"/>
          <p14:tracePt t="108256" x="4640263" y="5043488"/>
          <p14:tracePt t="108264" x="4640263" y="5030788"/>
          <p14:tracePt t="108272" x="4652963" y="5005388"/>
          <p14:tracePt t="108279" x="4665663" y="4992688"/>
          <p14:tracePt t="108296" x="4678363" y="4981575"/>
          <p14:tracePt t="108305" x="4678363" y="4968875"/>
          <p14:tracePt t="108984" x="4678363" y="4981575"/>
          <p14:tracePt t="109000" x="4678363" y="4992688"/>
          <p14:tracePt t="109272" x="4678363" y="5005388"/>
          <p14:tracePt t="109537" x="4665663" y="5005388"/>
          <p14:tracePt t="109743" x="4652963" y="5005388"/>
          <p14:tracePt t="110400" x="4652963" y="4992688"/>
          <p14:tracePt t="110464" x="4640263" y="4992688"/>
          <p14:tracePt t="120672" x="4652963" y="5005388"/>
          <p14:tracePt t="120680" x="4678363" y="5005388"/>
          <p14:tracePt t="120688" x="4716463" y="5005388"/>
          <p14:tracePt t="120696" x="4752975" y="5005388"/>
          <p14:tracePt t="120707" x="4791075" y="5005388"/>
          <p14:tracePt t="120712" x="4852988" y="5018088"/>
          <p14:tracePt t="120722" x="4891088" y="5030788"/>
          <p14:tracePt t="120737" x="4953000" y="5043488"/>
          <p14:tracePt t="120744" x="5029200" y="5068888"/>
          <p14:tracePt t="120752" x="5065713" y="5105400"/>
          <p14:tracePt t="120760" x="5141913" y="5105400"/>
          <p14:tracePt t="120767" x="5191125" y="5143500"/>
          <p14:tracePt t="120776" x="5216525" y="5168900"/>
          <p14:tracePt t="120784" x="5253038" y="5181600"/>
          <p14:tracePt t="120792" x="5291138" y="5205413"/>
          <p14:tracePt t="120800" x="5303838" y="5218113"/>
          <p14:tracePt t="120808" x="5316538" y="5218113"/>
          <p14:tracePt t="121312" x="5341938" y="5194300"/>
          <p14:tracePt t="121322" x="5441950" y="5030788"/>
          <p14:tracePt t="121328" x="5578475" y="4830763"/>
          <p14:tracePt t="121337" x="5803900" y="4454525"/>
          <p14:tracePt t="121344" x="5842000" y="4330700"/>
          <p14:tracePt t="121352" x="5878513" y="4267200"/>
          <p14:tracePt t="121360" x="5954713" y="4205288"/>
          <p14:tracePt t="121368" x="6054725" y="4167188"/>
          <p14:tracePt t="121376" x="6142038" y="4105275"/>
          <p14:tracePt t="121384" x="6254750" y="4079875"/>
          <p14:tracePt t="121392" x="6429375" y="4029075"/>
          <p14:tracePt t="121400" x="6604000" y="3967163"/>
          <p14:tracePt t="121409" x="6742113" y="3929063"/>
          <p14:tracePt t="121416" x="6842125" y="3892550"/>
          <p14:tracePt t="121425" x="6942138" y="3841750"/>
          <p14:tracePt t="121432" x="7029450" y="3816350"/>
          <p14:tracePt t="121442" x="7154863" y="3792538"/>
          <p14:tracePt t="121448" x="7254875" y="3767138"/>
          <p14:tracePt t="121459" x="7367588" y="3741738"/>
          <p14:tracePt t="121464" x="7531100" y="3729038"/>
          <p14:tracePt t="121473" x="7667625" y="3716338"/>
          <p14:tracePt t="121479" x="7780338" y="3703638"/>
          <p14:tracePt t="121487" x="7931150" y="3692525"/>
          <p14:tracePt t="121495" x="8080375" y="3679825"/>
          <p14:tracePt t="121505" x="8218488" y="3679825"/>
          <p14:tracePt t="121511" x="8367713" y="3654425"/>
          <p14:tracePt t="121520" x="8518525" y="3654425"/>
          <p14:tracePt t="121527" x="8643938" y="3654425"/>
          <p14:tracePt t="121536" x="8743950" y="3603625"/>
          <p14:tracePt t="121543" x="8869363" y="3579813"/>
          <p14:tracePt t="121551" x="8982075" y="3567113"/>
          <p14:tracePt t="121559" x="9043988" y="3554413"/>
          <p14:tracePt t="121567" x="9118600" y="3541713"/>
          <p14:tracePt t="122775" x="8569325" y="4154488"/>
          <p14:tracePt t="122783" x="8305800" y="4230688"/>
          <p14:tracePt t="122791" x="8105775" y="4267200"/>
          <p14:tracePt t="122799" x="7905750" y="4318000"/>
          <p14:tracePt t="122808" x="7767638" y="4354513"/>
          <p14:tracePt t="122816" x="7680325" y="4379913"/>
          <p14:tracePt t="122823" x="7593013" y="4392613"/>
          <p14:tracePt t="122831" x="7542213" y="4418013"/>
          <p14:tracePt t="122840" x="7493000" y="4430713"/>
          <p14:tracePt t="122847" x="7467600" y="4443413"/>
          <p14:tracePt t="122857" x="7454900" y="4443413"/>
          <p14:tracePt t="122873" x="7442200" y="4443413"/>
          <p14:tracePt t="122889" x="7429500" y="4454525"/>
          <p14:tracePt t="122895" x="7392988" y="4454525"/>
          <p14:tracePt t="122904" x="7318375" y="4467225"/>
          <p14:tracePt t="122911" x="7254875" y="4467225"/>
          <p14:tracePt t="122922" x="7218363" y="4479925"/>
          <p14:tracePt t="122927" x="7180263" y="4479925"/>
          <p14:tracePt t="122935" x="7167563" y="4479925"/>
          <p14:tracePt t="122943" x="7154863" y="4479925"/>
          <p14:tracePt t="122951" x="7142163" y="4479925"/>
          <p14:tracePt t="123991" x="7154863" y="4479925"/>
          <p14:tracePt t="123999" x="7229475" y="4467225"/>
          <p14:tracePt t="124007" x="7292975" y="4443413"/>
          <p14:tracePt t="124015" x="7342188" y="4430713"/>
          <p14:tracePt t="124023" x="7429500" y="4405313"/>
          <p14:tracePt t="124031" x="7493000" y="4379913"/>
          <p14:tracePt t="124039" x="7593013" y="4354513"/>
          <p14:tracePt t="124047" x="7680325" y="4318000"/>
          <p14:tracePt t="124056" x="7780338" y="4305300"/>
          <p14:tracePt t="124063" x="7880350" y="4279900"/>
          <p14:tracePt t="124073" x="7993063" y="4267200"/>
          <p14:tracePt t="124080" x="8131175" y="4230688"/>
          <p14:tracePt t="124089" x="8293100" y="4205288"/>
          <p14:tracePt t="124096" x="8456613" y="4154488"/>
          <p14:tracePt t="124106" x="8656638" y="4117975"/>
          <p14:tracePt t="124112" x="9018588" y="4054475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“Folklore” algorithm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L</a:t>
            </a:r>
            <a:r>
              <a:rPr lang="en-US" baseline="30000" dirty="0"/>
              <a:t>(k)</a:t>
            </a:r>
            <a:r>
              <a:rPr lang="en-US" dirty="0"/>
              <a:t> be the shortest path matrix of all </a:t>
            </a:r>
            <a:r>
              <a:rPr lang="en-US" dirty="0" err="1">
                <a:latin typeface="Mistral" panose="03090702030407020403" pitchFamily="66" charset="0"/>
              </a:rPr>
              <a:t>I</a:t>
            </a:r>
            <a:r>
              <a:rPr lang="en-US" baseline="-25000" dirty="0" err="1"/>
              <a:t>ij</a:t>
            </a:r>
            <a:r>
              <a:rPr lang="en-US" baseline="30000" dirty="0"/>
              <a:t>(k).</a:t>
            </a:r>
          </a:p>
          <a:p>
            <a:r>
              <a:rPr lang="en-US" dirty="0"/>
              <a:t>Then L</a:t>
            </a:r>
            <a:r>
              <a:rPr lang="en-US" baseline="30000" dirty="0"/>
              <a:t>(0)</a:t>
            </a:r>
            <a:r>
              <a:rPr lang="en-US" dirty="0"/>
              <a:t> is a diagonal matrix, and for k &gt; 0:</a:t>
            </a:r>
          </a:p>
          <a:p>
            <a:r>
              <a:rPr lang="en-US" dirty="0"/>
              <a:t>L</a:t>
            </a:r>
            <a:r>
              <a:rPr lang="en-US" baseline="30000" dirty="0"/>
              <a:t>(k)</a:t>
            </a:r>
            <a:r>
              <a:rPr lang="en-US" dirty="0"/>
              <a:t> = L</a:t>
            </a:r>
            <a:r>
              <a:rPr lang="en-US" baseline="30000" dirty="0"/>
              <a:t>(k-1)</a:t>
            </a:r>
            <a:r>
              <a:rPr lang="en-US" dirty="0"/>
              <a:t> * W.</a:t>
            </a:r>
          </a:p>
          <a:p>
            <a:r>
              <a:rPr lang="en-US" dirty="0"/>
              <a:t>Thus we get the following algorithm: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BF6F60D-C918-4B3F-8C3E-5B14B5AB6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5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43"/>
    </mc:Choice>
    <mc:Fallback xmlns="">
      <p:transition spd="slow" advTm="74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6" x="8943975" y="3590925"/>
          <p14:tracePt t="705" x="8805863" y="3590925"/>
          <p14:tracePt t="713" x="8743950" y="3590925"/>
          <p14:tracePt t="721" x="8705850" y="3579813"/>
          <p14:tracePt t="729" x="8680450" y="3579813"/>
          <p14:tracePt t="786" x="8669338" y="3567113"/>
          <p14:tracePt t="793" x="8631238" y="3541713"/>
          <p14:tracePt t="803" x="8556625" y="3490913"/>
          <p14:tracePt t="809" x="8493125" y="3467100"/>
          <p14:tracePt t="818" x="8431213" y="3416300"/>
          <p14:tracePt t="825" x="8356600" y="3378200"/>
          <p14:tracePt t="835" x="8318500" y="3354388"/>
          <p14:tracePt t="842" x="8256588" y="3328988"/>
          <p14:tracePt t="849" x="8218488" y="3303588"/>
          <p14:tracePt t="858" x="8193088" y="3278188"/>
          <p14:tracePt t="866" x="8180388" y="3278188"/>
          <p14:tracePt t="874" x="8156575" y="3267075"/>
          <p14:tracePt t="901" x="8143875" y="3267075"/>
          <p14:tracePt t="906" x="8131175" y="3267075"/>
          <p14:tracePt t="914" x="8105775" y="3254375"/>
          <p14:tracePt t="921" x="8080375" y="3228975"/>
          <p14:tracePt t="930" x="8054975" y="3228975"/>
          <p14:tracePt t="938" x="8018463" y="3203575"/>
          <p14:tracePt t="946" x="7954963" y="3178175"/>
          <p14:tracePt t="954" x="7931150" y="3165475"/>
          <p14:tracePt t="961" x="7893050" y="3141663"/>
          <p14:tracePt t="971" x="7854950" y="3128963"/>
          <p14:tracePt t="977" x="7818438" y="3128963"/>
          <p14:tracePt t="987" x="7793038" y="3116263"/>
          <p14:tracePt t="993" x="7767638" y="3103563"/>
          <p14:tracePt t="1010" x="7754938" y="3103563"/>
          <p14:tracePt t="1018" x="7742238" y="3103563"/>
          <p14:tracePt t="1067" x="7742238" y="3090863"/>
          <p14:tracePt t="1073" x="7705725" y="3078163"/>
          <p14:tracePt t="1082" x="7667625" y="3078163"/>
          <p14:tracePt t="1090" x="7631113" y="3054350"/>
          <p14:tracePt t="1098" x="7605713" y="3041650"/>
          <p14:tracePt t="1106" x="7580313" y="3041650"/>
          <p14:tracePt t="1114" x="7567613" y="3028950"/>
          <p14:tracePt t="1121" x="7531100" y="3028950"/>
          <p14:tracePt t="1129" x="7531100" y="3016250"/>
          <p14:tracePt t="1137" x="7518400" y="3016250"/>
          <p14:tracePt t="1154" x="7480300" y="3003550"/>
          <p14:tracePt t="1178" x="7467600" y="2990850"/>
          <p14:tracePt t="1187" x="7454900" y="2990850"/>
          <p14:tracePt t="1193" x="7429500" y="2990850"/>
          <p14:tracePt t="1203" x="7405688" y="2978150"/>
          <p14:tracePt t="1209" x="7392988" y="2978150"/>
          <p14:tracePt t="1225" x="7380288" y="2978150"/>
          <p14:tracePt t="1305" x="7380288" y="2965450"/>
          <p14:tracePt t="1491" x="7367588" y="2965450"/>
          <p14:tracePt t="1521" x="7305675" y="2978150"/>
          <p14:tracePt t="1529" x="7242175" y="2990850"/>
          <p14:tracePt t="1537" x="7092950" y="3016250"/>
          <p14:tracePt t="1545" x="6980238" y="3054350"/>
          <p14:tracePt t="1553" x="6842125" y="3065463"/>
          <p14:tracePt t="1561" x="6716713" y="3090863"/>
          <p14:tracePt t="1570" x="6629400" y="3116263"/>
          <p14:tracePt t="1577" x="6454775" y="3128963"/>
          <p14:tracePt t="1586" x="6329363" y="3128963"/>
          <p14:tracePt t="1593" x="6229350" y="3141663"/>
          <p14:tracePt t="1602" x="6103938" y="3141663"/>
          <p14:tracePt t="1609" x="5991225" y="3141663"/>
          <p14:tracePt t="1619" x="5891213" y="3154363"/>
          <p14:tracePt t="1625" x="5767388" y="3178175"/>
          <p14:tracePt t="1634" x="5665788" y="3190875"/>
          <p14:tracePt t="1640" x="5541963" y="3228975"/>
          <p14:tracePt t="1649" x="5429250" y="3254375"/>
          <p14:tracePt t="1657" x="5291138" y="3290888"/>
          <p14:tracePt t="1665" x="5165725" y="3328988"/>
          <p14:tracePt t="1673" x="5016500" y="3367088"/>
          <p14:tracePt t="1681" x="4916488" y="3378200"/>
          <p14:tracePt t="1689" x="4791075" y="3403600"/>
          <p14:tracePt t="1697" x="4703763" y="3429000"/>
          <p14:tracePt t="1705" x="4603750" y="3454400"/>
          <p14:tracePt t="1713" x="4516438" y="3467100"/>
          <p14:tracePt t="1720" x="4465638" y="3479800"/>
          <p14:tracePt t="1729" x="4440238" y="3490913"/>
          <p14:tracePt t="1737" x="4416425" y="3490913"/>
          <p14:tracePt t="2002" x="4403725" y="3490913"/>
          <p14:tracePt t="5049" x="4403725" y="3479800"/>
          <p14:tracePt t="5057" x="4440238" y="3441700"/>
          <p14:tracePt t="5065" x="4491038" y="3390900"/>
          <p14:tracePt t="5073" x="4516438" y="3378200"/>
          <p14:tracePt t="5081" x="4516438" y="3367088"/>
          <p14:tracePt t="5088" x="4540250" y="3328988"/>
          <p14:tracePt t="5096" x="4552950" y="3303588"/>
          <p14:tracePt t="5105" x="4578350" y="3290888"/>
          <p14:tracePt t="5113" x="4591050" y="3267075"/>
          <p14:tracePt t="5120" x="4616450" y="3241675"/>
          <p14:tracePt t="5129" x="4616450" y="3228975"/>
          <p14:tracePt t="5136" x="4640263" y="3190875"/>
          <p14:tracePt t="5145" x="4652963" y="3190875"/>
          <p14:tracePt t="5152" x="4678363" y="3165475"/>
          <p14:tracePt t="5161" x="4678363" y="3154363"/>
          <p14:tracePt t="5218" x="4678363" y="3141663"/>
          <p14:tracePt t="5235" x="4678363" y="3128963"/>
          <p14:tracePt t="5242" x="4691063" y="3116263"/>
          <p14:tracePt t="5250" x="4691063" y="3103563"/>
          <p14:tracePt t="5258" x="4691063" y="3090863"/>
          <p14:tracePt t="5491" x="4691063" y="3078163"/>
          <p14:tracePt t="5498" x="4703763" y="3054350"/>
          <p14:tracePt t="5506" x="4716463" y="3041650"/>
          <p14:tracePt t="5514" x="4727575" y="3028950"/>
          <p14:tracePt t="5522" x="4727575" y="3016250"/>
          <p14:tracePt t="5530" x="4727575" y="3003550"/>
          <p14:tracePt t="5546" x="4727575" y="2990850"/>
          <p14:tracePt t="5571" x="4727575" y="2965450"/>
          <p14:tracePt t="5587" x="4727575" y="2952750"/>
          <p14:tracePt t="5610" x="4727575" y="2941638"/>
          <p14:tracePt t="5636" x="4727575" y="2928938"/>
          <p14:tracePt t="6545" x="4716463" y="2928938"/>
          <p14:tracePt t="8193" x="4703763" y="2941638"/>
          <p14:tracePt t="8482" x="4691063" y="2941638"/>
          <p14:tracePt t="8786" x="4678363" y="2952750"/>
          <p14:tracePt t="9018" x="4665663" y="2952750"/>
          <p14:tracePt t="15930" x="4652963" y="2965450"/>
          <p14:tracePt t="15938" x="4652963" y="2978150"/>
          <p14:tracePt t="16001" x="4640263" y="2990850"/>
          <p14:tracePt t="16041" x="4640263" y="3003550"/>
          <p14:tracePt t="16065" x="4616450" y="3003550"/>
          <p14:tracePt t="16082" x="4616450" y="3016250"/>
          <p14:tracePt t="16099" x="4616450" y="3028950"/>
          <p14:tracePt t="16114" x="4591050" y="3028950"/>
          <p14:tracePt t="16289" x="4591050" y="3041650"/>
          <p14:tracePt t="16393" x="4591050" y="3054350"/>
          <p14:tracePt t="16401" x="4578350" y="3054350"/>
          <p14:tracePt t="16433" x="4578350" y="3065463"/>
          <p14:tracePt t="16706" x="4565650" y="3065463"/>
          <p14:tracePt t="17018" x="4565650" y="3078163"/>
          <p14:tracePt t="17161" x="4552950" y="3078163"/>
          <p14:tracePt t="17627" x="4527550" y="2978150"/>
          <p14:tracePt t="17634" x="4527550" y="2916238"/>
          <p14:tracePt t="17641" x="4527550" y="2878138"/>
          <p14:tracePt t="17648" x="4527550" y="2828925"/>
          <p14:tracePt t="17657" x="4527550" y="2803525"/>
          <p14:tracePt t="17665" x="4516438" y="2765425"/>
          <p14:tracePt t="17673" x="4478338" y="2716213"/>
          <p14:tracePt t="17680" x="4465638" y="2652713"/>
          <p14:tracePt t="17688" x="4452938" y="2627313"/>
          <p14:tracePt t="17696" x="4452938" y="2603500"/>
          <p14:tracePt t="17704" x="4452938" y="2590800"/>
          <p14:tracePt t="17714" x="4452938" y="2565400"/>
          <p14:tracePt t="17730" x="4440238" y="2552700"/>
          <p14:tracePt t="17753" x="4440238" y="2540000"/>
          <p14:tracePt t="17770" x="4440238" y="2527300"/>
          <p14:tracePt t="17803" x="4427538" y="2527300"/>
          <p14:tracePt t="17810" x="4427538" y="2516188"/>
          <p14:tracePt t="18137" x="4416425" y="2516188"/>
          <p14:tracePt t="20769" x="4391025" y="2516188"/>
          <p14:tracePt t="20776" x="4327525" y="2527300"/>
          <p14:tracePt t="20785" x="4265613" y="2540000"/>
          <p14:tracePt t="20793" x="4240213" y="2552700"/>
          <p14:tracePt t="20801" x="4191000" y="2552700"/>
          <p14:tracePt t="20809" x="4140200" y="2565400"/>
          <p14:tracePt t="20817" x="4078288" y="2578100"/>
          <p14:tracePt t="20825" x="3978275" y="2590800"/>
          <p14:tracePt t="20833" x="3840163" y="2603500"/>
          <p14:tracePt t="20841" x="3727450" y="2616200"/>
          <p14:tracePt t="20849" x="3578225" y="2627313"/>
          <p14:tracePt t="20857" x="3440113" y="2627313"/>
          <p14:tracePt t="20865" x="3327400" y="2627313"/>
          <p14:tracePt t="20873" x="3189288" y="2627313"/>
          <p14:tracePt t="20886" x="3065463" y="2627313"/>
          <p14:tracePt t="20888" x="2940050" y="2616200"/>
          <p14:tracePt t="20896" x="2852738" y="2590800"/>
          <p14:tracePt t="20904" x="2776538" y="2552700"/>
          <p14:tracePt t="20912" x="2714625" y="2503488"/>
          <p14:tracePt t="20921" x="2640013" y="2452688"/>
          <p14:tracePt t="20929" x="2576513" y="2390775"/>
          <p14:tracePt t="20938" x="2551113" y="2339975"/>
          <p14:tracePt t="20945" x="2514600" y="2265363"/>
          <p14:tracePt t="20954" x="2489200" y="2201863"/>
          <p14:tracePt t="20961" x="2463800" y="2139950"/>
          <p14:tracePt t="20969" x="2427288" y="2027238"/>
          <p14:tracePt t="20977" x="2401888" y="1978025"/>
          <p14:tracePt t="20986" x="2363788" y="1927225"/>
          <p14:tracePt t="20993" x="2314575" y="1876425"/>
          <p14:tracePt t="21001" x="2214563" y="1814513"/>
          <p14:tracePt t="21009" x="2138363" y="1765300"/>
          <p14:tracePt t="21017" x="2051050" y="1714500"/>
          <p14:tracePt t="21025" x="1963738" y="1652588"/>
          <p14:tracePt t="21032" x="1838325" y="1576388"/>
          <p14:tracePt t="21041" x="1725613" y="1514475"/>
          <p14:tracePt t="21049" x="1625600" y="1427163"/>
          <p14:tracePt t="21057" x="1512888" y="1376363"/>
          <p14:tracePt t="21066" x="1450975" y="1339850"/>
          <p14:tracePt t="21080" x="1401763" y="1314450"/>
          <p14:tracePt t="21089" x="1376363" y="1301750"/>
          <p14:tracePt t="21096" x="1338263" y="1289050"/>
          <p14:tracePt t="21104" x="1338263" y="1276350"/>
          <p14:tracePt t="21113" x="1325563" y="1276350"/>
          <p14:tracePt t="21137" x="1300163" y="1276350"/>
          <p14:tracePt t="21145" x="1289050" y="1276350"/>
          <p14:tracePt t="21155" x="1276350" y="1263650"/>
          <p14:tracePt t="21172" x="1238250" y="1250950"/>
          <p14:tracePt t="21177" x="1212850" y="1238250"/>
          <p14:tracePt t="21187" x="1176338" y="1227138"/>
          <p14:tracePt t="21193" x="1138238" y="1227138"/>
          <p14:tracePt t="21202" x="1125538" y="1214438"/>
          <p14:tracePt t="21210" x="1112838" y="1214438"/>
          <p14:tracePt t="21298" x="1112838" y="1250950"/>
          <p14:tracePt t="21307" x="1125538" y="1289050"/>
          <p14:tracePt t="21314" x="1138238" y="1314450"/>
          <p14:tracePt t="21322" x="1138238" y="1339850"/>
          <p14:tracePt t="21330" x="1176338" y="1363663"/>
          <p14:tracePt t="21341" x="1200150" y="1389063"/>
          <p14:tracePt t="21346" x="1238250" y="1401763"/>
          <p14:tracePt t="21355" x="1263650" y="1427163"/>
          <p14:tracePt t="21361" x="1312863" y="1439863"/>
          <p14:tracePt t="21370" x="1325563" y="1450975"/>
          <p14:tracePt t="21377" x="1350963" y="1476375"/>
          <p14:tracePt t="21385" x="1389063" y="1489075"/>
          <p14:tracePt t="21393" x="1412875" y="1501775"/>
          <p14:tracePt t="21401" x="1425575" y="1501775"/>
          <p14:tracePt t="21409" x="1438275" y="1501775"/>
          <p14:tracePt t="21417" x="1450975" y="1514475"/>
          <p14:tracePt t="21425" x="1450975" y="1527175"/>
          <p14:tracePt t="21441" x="1463675" y="1527175"/>
          <p14:tracePt t="21465" x="1489075" y="1527175"/>
          <p14:tracePt t="21481" x="1501775" y="1527175"/>
          <p14:tracePt t="21489" x="1525588" y="1527175"/>
          <p14:tracePt t="21497" x="1538288" y="1527175"/>
          <p14:tracePt t="21505" x="1538288" y="1539875"/>
          <p14:tracePt t="21513" x="1563688" y="1539875"/>
          <p14:tracePt t="21521" x="1589088" y="1552575"/>
          <p14:tracePt t="21529" x="1601788" y="1576388"/>
          <p14:tracePt t="21538" x="1638300" y="1589088"/>
          <p14:tracePt t="21546" x="1638300" y="1614488"/>
          <p14:tracePt t="21555" x="1651000" y="1627188"/>
          <p14:tracePt t="21561" x="1676400" y="1627188"/>
          <p14:tracePt t="21572" x="1676400" y="1639888"/>
          <p14:tracePt t="21577" x="1689100" y="1652588"/>
          <p14:tracePt t="21586" x="1701800" y="1652588"/>
          <p14:tracePt t="21609" x="1714500" y="1652588"/>
          <p14:tracePt t="21674" x="1714500" y="1663700"/>
          <p14:tracePt t="21713" x="1725613" y="1663700"/>
          <p14:tracePt t="22080" x="1701800" y="1663700"/>
          <p14:tracePt t="22434" x="1714500" y="1663700"/>
          <p14:tracePt t="22440" x="1725613" y="1652588"/>
          <p14:tracePt t="22448" x="1725613" y="1639888"/>
          <p14:tracePt t="22457" x="1738313" y="1639888"/>
          <p14:tracePt t="24426" x="1814513" y="1639888"/>
          <p14:tracePt t="24434" x="2089150" y="1652588"/>
          <p14:tracePt t="24442" x="2314575" y="1663700"/>
          <p14:tracePt t="24450" x="2476500" y="1676400"/>
          <p14:tracePt t="24456" x="2640013" y="1676400"/>
          <p14:tracePt t="24465" x="2789238" y="1676400"/>
          <p14:tracePt t="24472" x="3027363" y="1689100"/>
          <p14:tracePt t="24480" x="3176588" y="1714500"/>
          <p14:tracePt t="24488" x="3352800" y="1714500"/>
          <p14:tracePt t="24497" x="3527425" y="1701800"/>
          <p14:tracePt t="24505" x="3665538" y="1701800"/>
          <p14:tracePt t="24513" x="3802063" y="1701800"/>
          <p14:tracePt t="24521" x="3940175" y="1689100"/>
          <p14:tracePt t="24529" x="4052888" y="1676400"/>
          <p14:tracePt t="24538" x="4191000" y="1676400"/>
          <p14:tracePt t="24545" x="4291013" y="1676400"/>
          <p14:tracePt t="24554" x="4403725" y="1676400"/>
          <p14:tracePt t="24561" x="4527550" y="1676400"/>
          <p14:tracePt t="24570" x="4640263" y="1676400"/>
          <p14:tracePt t="24576" x="4791075" y="1676400"/>
          <p14:tracePt t="24586" x="4940300" y="1676400"/>
          <p14:tracePt t="24593" x="5091113" y="1676400"/>
          <p14:tracePt t="24601" x="5291138" y="1676400"/>
          <p14:tracePt t="24609" x="5465763" y="1676400"/>
          <p14:tracePt t="24616" x="5678488" y="1714500"/>
          <p14:tracePt t="24626" x="5929313" y="1727200"/>
          <p14:tracePt t="24633" x="6167438" y="1727200"/>
          <p14:tracePt t="24641" x="6391275" y="1739900"/>
          <p14:tracePt t="24649" x="6567488" y="1765300"/>
          <p14:tracePt t="24657" x="6805613" y="1776413"/>
          <p14:tracePt t="24665" x="7054850" y="1814513"/>
          <p14:tracePt t="24673" x="7267575" y="1814513"/>
          <p14:tracePt t="24681" x="7493000" y="1839913"/>
          <p14:tracePt t="24688" x="7667625" y="1839913"/>
          <p14:tracePt t="24697" x="7843838" y="1839913"/>
          <p14:tracePt t="24705" x="7954963" y="1839913"/>
          <p14:tracePt t="24713" x="8067675" y="1839913"/>
          <p14:tracePt t="24721" x="8156575" y="1839913"/>
          <p14:tracePt t="24729" x="8205788" y="1839913"/>
          <p14:tracePt t="24738" x="8231188" y="1839913"/>
          <p14:tracePt t="24745" x="8256588" y="1827213"/>
          <p14:tracePt t="24826" x="8267700" y="1827213"/>
          <p14:tracePt t="24834" x="8280400" y="1827213"/>
          <p14:tracePt t="24842" x="8293100" y="1814513"/>
          <p14:tracePt t="24850" x="8305800" y="1814513"/>
          <p14:tracePt t="24922" x="8280400" y="1801813"/>
          <p14:tracePt t="24930" x="8205788" y="1789113"/>
          <p14:tracePt t="24939" x="8131175" y="1765300"/>
          <p14:tracePt t="24946" x="8093075" y="1739900"/>
          <p14:tracePt t="24956" x="8054975" y="1739900"/>
          <p14:tracePt t="24962" x="8018463" y="1727200"/>
          <p14:tracePt t="24971" x="7980363" y="1727200"/>
          <p14:tracePt t="24978" x="7954963" y="1714500"/>
          <p14:tracePt t="24989" x="7931150" y="1714500"/>
          <p14:tracePt t="25026" x="7918450" y="1714500"/>
          <p14:tracePt t="25042" x="7905750" y="1714500"/>
          <p14:tracePt t="25050" x="7893050" y="1714500"/>
          <p14:tracePt t="25057" x="7867650" y="1714500"/>
          <p14:tracePt t="25066" x="7843838" y="1701800"/>
          <p14:tracePt t="25074" x="7818438" y="1701800"/>
          <p14:tracePt t="25081" x="7780338" y="1701800"/>
          <p14:tracePt t="25089" x="7754938" y="1701800"/>
          <p14:tracePt t="25097" x="7718425" y="1701800"/>
          <p14:tracePt t="25105" x="7705725" y="1701800"/>
          <p14:tracePt t="25113" x="7680325" y="1689100"/>
          <p14:tracePt t="25122" x="7667625" y="1689100"/>
          <p14:tracePt t="25153" x="7642225" y="1689100"/>
          <p14:tracePt t="25177" x="7631113" y="1689100"/>
          <p14:tracePt t="25193" x="7618413" y="1689100"/>
          <p14:tracePt t="25201" x="7580313" y="1689100"/>
          <p14:tracePt t="25209" x="7567613" y="1676400"/>
          <p14:tracePt t="25217" x="7542213" y="1676400"/>
          <p14:tracePt t="25225" x="7493000" y="1676400"/>
          <p14:tracePt t="25233" x="7454900" y="1676400"/>
          <p14:tracePt t="25241" x="7429500" y="1676400"/>
          <p14:tracePt t="25249" x="7380288" y="1676400"/>
          <p14:tracePt t="25257" x="7354888" y="1676400"/>
          <p14:tracePt t="25266" x="7329488" y="1676400"/>
          <p14:tracePt t="25282" x="7318375" y="1676400"/>
          <p14:tracePt t="25297" x="7305675" y="1676400"/>
          <p14:tracePt t="25338" x="7292975" y="1676400"/>
          <p14:tracePt t="25393" x="7280275" y="1676400"/>
          <p14:tracePt t="25409" x="7254875" y="1676400"/>
          <p14:tracePt t="25506" x="7242175" y="1676400"/>
          <p14:tracePt t="25602" x="7229475" y="1676400"/>
          <p14:tracePt t="25617" x="7218363" y="1676400"/>
          <p14:tracePt t="25626" x="7205663" y="1676400"/>
          <p14:tracePt t="25658" x="7192963" y="1676400"/>
          <p14:tracePt t="25698" x="7180263" y="1676400"/>
          <p14:tracePt t="25746" x="7167563" y="1676400"/>
          <p14:tracePt t="26202" x="7154863" y="1676400"/>
          <p14:tracePt t="26466" x="7129463" y="1676400"/>
          <p14:tracePt t="26722" x="7129463" y="1663700"/>
          <p14:tracePt t="26738" x="7129463" y="1652588"/>
          <p14:tracePt t="26778" x="7129463" y="1639888"/>
          <p14:tracePt t="27808" x="7042150" y="1639888"/>
          <p14:tracePt t="27817" x="6805613" y="1652588"/>
          <p14:tracePt t="27825" x="6554788" y="1663700"/>
          <p14:tracePt t="27833" x="6380163" y="1689100"/>
          <p14:tracePt t="27841" x="6042025" y="1714500"/>
          <p14:tracePt t="27849" x="5691188" y="1739900"/>
          <p14:tracePt t="27857" x="5316538" y="1765300"/>
          <p14:tracePt t="27865" x="4991100" y="1801813"/>
          <p14:tracePt t="27873" x="4703763" y="1827213"/>
          <p14:tracePt t="27881" x="4352925" y="1852613"/>
          <p14:tracePt t="27889" x="4103688" y="1865313"/>
          <p14:tracePt t="27897" x="3890963" y="1889125"/>
          <p14:tracePt t="27907" x="3740150" y="1901825"/>
          <p14:tracePt t="27913" x="3565525" y="1914525"/>
          <p14:tracePt t="27923" x="3414713" y="1939925"/>
          <p14:tracePt t="27929" x="3289300" y="1952625"/>
          <p14:tracePt t="27938" x="3176588" y="1965325"/>
          <p14:tracePt t="27945" x="3065463" y="1978025"/>
          <p14:tracePt t="27954" x="2940050" y="1989138"/>
          <p14:tracePt t="27961" x="2827338" y="1989138"/>
          <p14:tracePt t="27970" x="2727325" y="2001838"/>
          <p14:tracePt t="27977" x="2614613" y="2001838"/>
          <p14:tracePt t="27985" x="2527300" y="2014538"/>
          <p14:tracePt t="27993" x="2427288" y="2014538"/>
          <p14:tracePt t="28001" x="2389188" y="2014538"/>
          <p14:tracePt t="28009" x="2314575" y="2027238"/>
          <p14:tracePt t="28017" x="2276475" y="2027238"/>
          <p14:tracePt t="28025" x="2238375" y="2027238"/>
          <p14:tracePt t="28033" x="2214563" y="2039938"/>
          <p14:tracePt t="28041" x="2176463" y="2039938"/>
          <p14:tracePt t="28049" x="2151063" y="2039938"/>
          <p14:tracePt t="28057" x="2127250" y="2039938"/>
          <p14:tracePt t="28066" x="2089150" y="2052638"/>
          <p14:tracePt t="28073" x="2063750" y="2052638"/>
          <p14:tracePt t="28081" x="2025650" y="2065338"/>
          <p14:tracePt t="28089" x="1989138" y="2065338"/>
          <p14:tracePt t="28097" x="1976438" y="2078038"/>
          <p14:tracePt t="28138" x="1963738" y="2078038"/>
          <p14:tracePt t="28177" x="1951038" y="2078038"/>
          <p14:tracePt t="28185" x="1925638" y="2078038"/>
          <p14:tracePt t="28193" x="1876425" y="2078038"/>
          <p14:tracePt t="28201" x="1851025" y="2065338"/>
          <p14:tracePt t="28209" x="1814513" y="2052638"/>
          <p14:tracePt t="28217" x="1763713" y="2052638"/>
          <p14:tracePt t="28225" x="1725613" y="2027238"/>
          <p14:tracePt t="28235" x="1663700" y="2001838"/>
          <p14:tracePt t="28240" x="1625600" y="1978025"/>
          <p14:tracePt t="28248" x="1563688" y="1952625"/>
          <p14:tracePt t="28256" x="1538288" y="1901825"/>
          <p14:tracePt t="28265" x="1512888" y="1865313"/>
          <p14:tracePt t="28272" x="1512888" y="1827213"/>
          <p14:tracePt t="28280" x="1501775" y="1801813"/>
          <p14:tracePt t="28288" x="1501775" y="1776413"/>
          <p14:tracePt t="28297" x="1489075" y="1752600"/>
          <p14:tracePt t="28313" x="1489075" y="1727200"/>
          <p14:tracePt t="28322" x="1489075" y="1701800"/>
          <p14:tracePt t="28393" x="1489075" y="1689100"/>
          <p14:tracePt t="28649" x="1563688" y="1689100"/>
          <p14:tracePt t="28657" x="1814513" y="1676400"/>
          <p14:tracePt t="28665" x="2138363" y="1639888"/>
          <p14:tracePt t="28674" x="2540000" y="1527175"/>
          <p14:tracePt t="28681" x="3014663" y="1401763"/>
          <p14:tracePt t="28689" x="3514725" y="1301750"/>
          <p14:tracePt t="28697" x="4114800" y="1214438"/>
          <p14:tracePt t="28706" x="4665663" y="1163638"/>
          <p14:tracePt t="28713" x="5191125" y="1101725"/>
          <p14:tracePt t="28722" x="5716588" y="1025525"/>
          <p14:tracePt t="28729" x="6078538" y="963613"/>
          <p14:tracePt t="28739" x="6403975" y="912813"/>
          <p14:tracePt t="28745" x="6567488" y="876300"/>
          <p14:tracePt t="28754" x="6680200" y="838200"/>
          <p14:tracePt t="28761" x="6767513" y="825500"/>
          <p14:tracePt t="28769" x="6816725" y="812800"/>
          <p14:tracePt t="28777" x="6842125" y="812800"/>
          <p14:tracePt t="28785" x="6854825" y="812800"/>
          <p14:tracePt t="28793" x="6880225" y="812800"/>
          <p14:tracePt t="28801" x="6892925" y="812800"/>
          <p14:tracePt t="28809" x="6929438" y="812800"/>
          <p14:tracePt t="28817" x="6980238" y="812800"/>
          <p14:tracePt t="28825" x="7005638" y="812800"/>
          <p14:tracePt t="28833" x="7054850" y="825500"/>
          <p14:tracePt t="28841" x="7118350" y="838200"/>
          <p14:tracePt t="28849" x="7167563" y="876300"/>
          <p14:tracePt t="28857" x="7292975" y="912813"/>
          <p14:tracePt t="28865" x="7329488" y="938213"/>
          <p14:tracePt t="28873" x="7454900" y="976313"/>
          <p14:tracePt t="28881" x="7542213" y="1014413"/>
          <p14:tracePt t="28891" x="7654925" y="1063625"/>
          <p14:tracePt t="28897" x="7731125" y="1114425"/>
          <p14:tracePt t="28907" x="7831138" y="1138238"/>
          <p14:tracePt t="28913" x="7880350" y="1163638"/>
          <p14:tracePt t="28923" x="7931150" y="1176338"/>
          <p14:tracePt t="28929" x="7954963" y="1189038"/>
          <p14:tracePt t="28938" x="7967663" y="1201738"/>
          <p14:tracePt t="29009" x="7967663" y="1227138"/>
          <p14:tracePt t="29018" x="7993063" y="1263650"/>
          <p14:tracePt t="29027" x="7993063" y="1276350"/>
          <p14:tracePt t="29033" x="7993063" y="1314450"/>
          <p14:tracePt t="29042" x="7993063" y="1350963"/>
          <p14:tracePt t="29049" x="7980363" y="1401763"/>
          <p14:tracePt t="29057" x="7967663" y="1439863"/>
          <p14:tracePt t="29065" x="7967663" y="1463675"/>
          <p14:tracePt t="29074" x="7943850" y="1476375"/>
          <p14:tracePt t="29081" x="7943850" y="1501775"/>
          <p14:tracePt t="29089" x="7931150" y="1527175"/>
          <p14:tracePt t="29097" x="7893050" y="1552575"/>
          <p14:tracePt t="29106" x="7854950" y="1576388"/>
          <p14:tracePt t="29113" x="7831138" y="1589088"/>
          <p14:tracePt t="29123" x="7818438" y="1601788"/>
          <p14:tracePt t="29128" x="7805738" y="1601788"/>
          <p14:tracePt t="29138" x="7793038" y="1614488"/>
          <p14:tracePt t="29144" x="7780338" y="1614488"/>
          <p14:tracePt t="29154" x="7767638" y="1627188"/>
          <p14:tracePt t="29160" x="7731125" y="1627188"/>
          <p14:tracePt t="29169" x="7705725" y="1639888"/>
          <p14:tracePt t="29176" x="7680325" y="1639888"/>
          <p14:tracePt t="29185" x="7631113" y="1652588"/>
          <p14:tracePt t="29192" x="7567613" y="1652588"/>
          <p14:tracePt t="29201" x="7518400" y="1652588"/>
          <p14:tracePt t="29209" x="7454900" y="1663700"/>
          <p14:tracePt t="29217" x="7405688" y="1663700"/>
          <p14:tracePt t="29225" x="7367588" y="1676400"/>
          <p14:tracePt t="29233" x="7329488" y="1676400"/>
          <p14:tracePt t="29241" x="7292975" y="1689100"/>
          <p14:tracePt t="29257" x="7267575" y="1689100"/>
          <p14:tracePt t="29265" x="7254875" y="1689100"/>
          <p14:tracePt t="29273" x="7242175" y="1689100"/>
          <p14:tracePt t="29289" x="7229475" y="1689100"/>
          <p14:tracePt t="29305" x="7218363" y="1689100"/>
          <p14:tracePt t="29312" x="7192963" y="1689100"/>
          <p14:tracePt t="29321" x="7167563" y="1689100"/>
          <p14:tracePt t="29329" x="7142163" y="1689100"/>
          <p14:tracePt t="29338" x="7129463" y="1689100"/>
          <p14:tracePt t="29345" x="7092950" y="1689100"/>
          <p14:tracePt t="29354" x="7067550" y="1689100"/>
          <p14:tracePt t="29361" x="7029450" y="1689100"/>
          <p14:tracePt t="29369" x="7005638" y="1689100"/>
          <p14:tracePt t="29377" x="6992938" y="1689100"/>
          <p14:tracePt t="29385" x="6980238" y="1689100"/>
          <p14:tracePt t="29409" x="6967538" y="1689100"/>
          <p14:tracePt t="29906" x="6980238" y="1689100"/>
          <p14:tracePt t="31297" x="6992938" y="1689100"/>
          <p14:tracePt t="31345" x="7005638" y="1689100"/>
          <p14:tracePt t="31370" x="7005638" y="1701800"/>
          <p14:tracePt t="33098" x="7005638" y="1689100"/>
          <p14:tracePt t="33107" x="7016750" y="1663700"/>
          <p14:tracePt t="33114" x="7029450" y="1652588"/>
          <p14:tracePt t="33122" x="7042150" y="1639888"/>
          <p14:tracePt t="33130" x="7054850" y="1627188"/>
          <p14:tracePt t="33138" x="7067550" y="1614488"/>
          <p14:tracePt t="33186" x="7067550" y="1601788"/>
          <p14:tracePt t="36176" x="6916738" y="1639888"/>
          <p14:tracePt t="36185" x="6629400" y="1676400"/>
          <p14:tracePt t="36193" x="6391275" y="1727200"/>
          <p14:tracePt t="36201" x="6129338" y="1776413"/>
          <p14:tracePt t="36209" x="5829300" y="1839913"/>
          <p14:tracePt t="36217" x="5503863" y="1889125"/>
          <p14:tracePt t="36225" x="5178425" y="1952625"/>
          <p14:tracePt t="36233" x="4891088" y="1989138"/>
          <p14:tracePt t="36241" x="4665663" y="2014538"/>
          <p14:tracePt t="36250" x="4365625" y="2101850"/>
          <p14:tracePt t="36257" x="4178300" y="2114550"/>
          <p14:tracePt t="36265" x="4027488" y="2152650"/>
          <p14:tracePt t="36274" x="3902075" y="2165350"/>
          <p14:tracePt t="36281" x="3814763" y="2178050"/>
          <p14:tracePt t="36290" x="3752850" y="2201863"/>
          <p14:tracePt t="36297" x="3689350" y="2214563"/>
          <p14:tracePt t="36307" x="3640138" y="2239963"/>
          <p14:tracePt t="36313" x="3614738" y="2239963"/>
          <p14:tracePt t="36322" x="3578225" y="2239963"/>
          <p14:tracePt t="36329" x="3540125" y="2252663"/>
          <p14:tracePt t="36338" x="3514725" y="2265363"/>
          <p14:tracePt t="36345" x="3502025" y="2278063"/>
          <p14:tracePt t="36354" x="3465513" y="2278063"/>
          <p14:tracePt t="36361" x="3389313" y="2303463"/>
          <p14:tracePt t="36369" x="3340100" y="2327275"/>
          <p14:tracePt t="36377" x="3289300" y="2352675"/>
          <p14:tracePt t="36385" x="3201988" y="2378075"/>
          <p14:tracePt t="36393" x="3165475" y="2378075"/>
          <p14:tracePt t="36401" x="3076575" y="2403475"/>
          <p14:tracePt t="36409" x="3001963" y="2427288"/>
          <p14:tracePt t="36417" x="2940050" y="2439988"/>
          <p14:tracePt t="36425" x="2863850" y="2465388"/>
          <p14:tracePt t="36433" x="2801938" y="2490788"/>
          <p14:tracePt t="36441" x="2752725" y="2516188"/>
          <p14:tracePt t="36449" x="2676525" y="2540000"/>
          <p14:tracePt t="36457" x="2651125" y="2552700"/>
          <p14:tracePt t="36465" x="2601913" y="2565400"/>
          <p14:tracePt t="36475" x="2551113" y="2590800"/>
          <p14:tracePt t="36481" x="2540000" y="2590800"/>
          <p14:tracePt t="36521" x="2527300" y="2590800"/>
          <p14:tracePt t="36538" x="2514600" y="2578100"/>
          <p14:tracePt t="36545" x="2501900" y="2565400"/>
          <p14:tracePt t="36553" x="2463800" y="2540000"/>
          <p14:tracePt t="36561" x="2451100" y="2540000"/>
          <p14:tracePt t="36569" x="2414588" y="2516188"/>
          <p14:tracePt t="36577" x="2376488" y="2490788"/>
          <p14:tracePt t="36585" x="2351088" y="2465388"/>
          <p14:tracePt t="36593" x="2289175" y="2452688"/>
          <p14:tracePt t="36601" x="2263775" y="2414588"/>
          <p14:tracePt t="36609" x="2238375" y="2365375"/>
          <p14:tracePt t="36617" x="2227263" y="2339975"/>
          <p14:tracePt t="36625" x="2227263" y="2303463"/>
          <p14:tracePt t="36633" x="2227263" y="2290763"/>
          <p14:tracePt t="36641" x="2227263" y="2278063"/>
          <p14:tracePt t="36649" x="2227263" y="2252663"/>
          <p14:tracePt t="36657" x="2227263" y="2239963"/>
          <p14:tracePt t="36665" x="2227263" y="2227263"/>
          <p14:tracePt t="36673" x="2227263" y="2214563"/>
          <p14:tracePt t="36689" x="2227263" y="2201863"/>
          <p14:tracePt t="36697" x="2238375" y="2201863"/>
          <p14:tracePt t="36713" x="2238375" y="2190750"/>
          <p14:tracePt t="36745" x="2238375" y="2178050"/>
          <p14:tracePt t="36786" x="2227263" y="2178050"/>
          <p14:tracePt t="36802" x="2214563" y="2178050"/>
          <p14:tracePt t="36810" x="2189163" y="2178050"/>
          <p14:tracePt t="36826" x="2176463" y="2178050"/>
          <p14:tracePt t="36834" x="2163763" y="2178050"/>
          <p14:tracePt t="36850" x="2138363" y="2178050"/>
          <p14:tracePt t="36858" x="2127250" y="2178050"/>
          <p14:tracePt t="36881" x="2114550" y="2178050"/>
          <p14:tracePt t="36890" x="2101850" y="2178050"/>
          <p14:tracePt t="36908" x="2089150" y="2178050"/>
          <p14:tracePt t="36938" x="2076450" y="2178050"/>
          <p14:tracePt t="36961" x="2063750" y="2178050"/>
          <p14:tracePt t="36977" x="2051050" y="2178050"/>
          <p14:tracePt t="36985" x="2038350" y="2178050"/>
          <p14:tracePt t="37330" x="2038350" y="2190750"/>
          <p14:tracePt t="39954" x="2051050" y="2190750"/>
          <p14:tracePt t="39962" x="2127250" y="2178050"/>
          <p14:tracePt t="39970" x="2138363" y="2178050"/>
          <p14:tracePt t="39978" x="2163763" y="2178050"/>
          <p14:tracePt t="39986" x="2201863" y="2165350"/>
          <p14:tracePt t="39994" x="2263775" y="2165350"/>
          <p14:tracePt t="40001" x="2289175" y="2165350"/>
          <p14:tracePt t="40009" x="2301875" y="2165350"/>
          <p14:tracePt t="40017" x="2314575" y="2165350"/>
          <p14:tracePt t="40025" x="2327275" y="2165350"/>
          <p14:tracePt t="40033" x="2338388" y="2165350"/>
          <p14:tracePt t="40040" x="2351088" y="2165350"/>
          <p14:tracePt t="40048" x="2376488" y="2165350"/>
          <p14:tracePt t="40226" x="2376488" y="2127250"/>
          <p14:tracePt t="40234" x="2363788" y="2114550"/>
          <p14:tracePt t="40241" x="2363788" y="2089150"/>
          <p14:tracePt t="40249" x="2351088" y="2078038"/>
          <p14:tracePt t="40258" x="2351088" y="2039938"/>
          <p14:tracePt t="40266" x="2338388" y="2027238"/>
          <p14:tracePt t="40275" x="2327275" y="2001838"/>
          <p14:tracePt t="40282" x="2327275" y="1978025"/>
          <p14:tracePt t="40298" x="2327275" y="1952625"/>
          <p14:tracePt t="40307" x="2301875" y="1927225"/>
          <p14:tracePt t="40314" x="2289175" y="1901825"/>
          <p14:tracePt t="40323" x="2289175" y="1876425"/>
          <p14:tracePt t="40330" x="2289175" y="1865313"/>
          <p14:tracePt t="40341" x="2289175" y="1839913"/>
          <p14:tracePt t="40354" x="2289175" y="1827213"/>
          <p14:tracePt t="40370" x="2289175" y="1814513"/>
          <p14:tracePt t="40386" x="2289175" y="1801813"/>
          <p14:tracePt t="40450" x="2276475" y="1801813"/>
          <p14:tracePt t="41018" x="2289175" y="1801813"/>
          <p14:tracePt t="41025" x="2514600" y="1927225"/>
          <p14:tracePt t="41033" x="2952750" y="2365375"/>
          <p14:tracePt t="41040" x="3765550" y="2928938"/>
          <p14:tracePt t="41048" x="4640263" y="3503613"/>
          <p14:tracePt t="41056" x="5603875" y="4054475"/>
          <p14:tracePt t="41065" x="6616700" y="4679950"/>
          <p14:tracePt t="41073" x="7493000" y="5194300"/>
          <p14:tracePt t="41082" x="8318500" y="5656263"/>
          <p14:tracePt t="41091" x="9056688" y="6045200"/>
          <p14:tracePt t="41594" x="8054975" y="4956175"/>
          <p14:tracePt t="41602" x="7392988" y="4592638"/>
          <p14:tracePt t="41610" x="6754813" y="4241800"/>
          <p14:tracePt t="41618" x="6091238" y="3854450"/>
          <p14:tracePt t="41626" x="5591175" y="3590925"/>
          <p14:tracePt t="41634" x="5129213" y="3367088"/>
          <p14:tracePt t="41641" x="4829175" y="3154363"/>
          <p14:tracePt t="41649" x="4603750" y="3078163"/>
          <p14:tracePt t="41657" x="4465638" y="3003550"/>
          <p14:tracePt t="41666" x="4391025" y="2952750"/>
          <p14:tracePt t="41675" x="4365625" y="2941638"/>
          <p14:tracePt t="41682" x="4340225" y="2941638"/>
          <p14:tracePt t="41690" x="4340225" y="2916238"/>
          <p14:tracePt t="41707" x="4327525" y="2903538"/>
          <p14:tracePt t="41723" x="4327525" y="2890838"/>
          <p14:tracePt t="41985" x="4303713" y="2852738"/>
          <p14:tracePt t="41993" x="4214813" y="2828925"/>
          <p14:tracePt t="42001" x="4114800" y="2790825"/>
          <p14:tracePt t="42009" x="4040188" y="2752725"/>
          <p14:tracePt t="42017" x="3940175" y="2703513"/>
          <p14:tracePt t="42025" x="3840163" y="2665413"/>
          <p14:tracePt t="42033" x="3714750" y="2616200"/>
          <p14:tracePt t="42041" x="3602038" y="2578100"/>
          <p14:tracePt t="42050" x="3502025" y="2527300"/>
          <p14:tracePt t="42057" x="3414713" y="2490788"/>
          <p14:tracePt t="42065" x="3389313" y="2478088"/>
          <p14:tracePt t="42074" x="3365500" y="2465388"/>
          <p14:tracePt t="42080" x="3340100" y="2452688"/>
          <p14:tracePt t="42096" x="3314700" y="2452688"/>
          <p14:tracePt t="42129" x="3314700" y="2439988"/>
          <p14:tracePt t="42136" x="3302000" y="2439988"/>
          <p14:tracePt t="42145" x="3265488" y="2439988"/>
          <p14:tracePt t="42153" x="3265488" y="2414588"/>
          <p14:tracePt t="42161" x="3240088" y="2414588"/>
          <p14:tracePt t="42169" x="3214688" y="2403475"/>
          <p14:tracePt t="42177" x="3214688" y="2390775"/>
          <p14:tracePt t="42185" x="3201988" y="2378075"/>
          <p14:tracePt t="42194" x="3189288" y="2378075"/>
          <p14:tracePt t="42201" x="3165475" y="2365375"/>
          <p14:tracePt t="42234" x="3152775" y="2365375"/>
          <p14:tracePt t="42242" x="3152775" y="2352675"/>
          <p14:tracePt t="42250" x="3152775" y="2339975"/>
          <p14:tracePt t="42258" x="3152775" y="2327275"/>
          <p14:tracePt t="42265" x="3140075" y="2327275"/>
          <p14:tracePt t="42275" x="3101975" y="2303463"/>
          <p14:tracePt t="42282" x="3076575" y="2290763"/>
          <p14:tracePt t="42291" x="3052763" y="2290763"/>
          <p14:tracePt t="42297" x="3040063" y="2265363"/>
          <p14:tracePt t="42307" x="3027363" y="2265363"/>
          <p14:tracePt t="42313" x="2989263" y="2252663"/>
          <p14:tracePt t="42322" x="2963863" y="2239963"/>
          <p14:tracePt t="42329" x="2940050" y="2239963"/>
          <p14:tracePt t="42337" x="2927350" y="2227263"/>
          <p14:tracePt t="42346" x="2901950" y="2214563"/>
          <p14:tracePt t="42354" x="2876550" y="2201863"/>
          <p14:tracePt t="42361" x="2840038" y="2190750"/>
          <p14:tracePt t="42369" x="2814638" y="2165350"/>
          <p14:tracePt t="42377" x="2776538" y="2152650"/>
          <p14:tracePt t="42385" x="2727325" y="2127250"/>
          <p14:tracePt t="42393" x="2701925" y="2114550"/>
          <p14:tracePt t="42401" x="2676525" y="2114550"/>
          <p14:tracePt t="42409" x="2663825" y="2101850"/>
          <p14:tracePt t="42417" x="2651125" y="2089150"/>
          <p14:tracePt t="42425" x="2640013" y="2089150"/>
          <p14:tracePt t="42730" x="2627313" y="2089150"/>
          <p14:tracePt t="42740" x="2589213" y="2078038"/>
          <p14:tracePt t="42746" x="2551113" y="2065338"/>
          <p14:tracePt t="42754" x="2501900" y="2065338"/>
          <p14:tracePt t="42762" x="2451100" y="2052638"/>
          <p14:tracePt t="42770" x="2414588" y="2052638"/>
          <p14:tracePt t="42778" x="2327275" y="2052638"/>
          <p14:tracePt t="42786" x="2251075" y="2039938"/>
          <p14:tracePt t="42794" x="2227263" y="2039938"/>
          <p14:tracePt t="42802" x="2201863" y="2027238"/>
          <p14:tracePt t="42810" x="2163763" y="2014538"/>
          <p14:tracePt t="42833" x="2138363" y="2014538"/>
          <p14:tracePt t="43081" x="2127250" y="2014538"/>
          <p14:tracePt t="43346" x="2114550" y="2014538"/>
          <p14:tracePt t="43354" x="2114550" y="2001838"/>
          <p14:tracePt t="43418" x="2101850" y="2001838"/>
          <p14:tracePt t="43450" x="2101850" y="1989138"/>
          <p14:tracePt t="43682" x="2076450" y="1989138"/>
          <p14:tracePt t="44083" x="2051050" y="1989138"/>
          <p14:tracePt t="44097" x="2038350" y="1989138"/>
          <p14:tracePt t="44369" x="2025650" y="1989138"/>
          <p14:tracePt t="44377" x="2014538" y="1989138"/>
          <p14:tracePt t="44601" x="2025650" y="2001838"/>
          <p14:tracePt t="44633" x="2051050" y="2014538"/>
          <p14:tracePt t="44649" x="2063750" y="2039938"/>
          <p14:tracePt t="44657" x="2076450" y="2039938"/>
          <p14:tracePt t="44665" x="2101850" y="2052638"/>
          <p14:tracePt t="44673" x="2114550" y="2065338"/>
          <p14:tracePt t="44681" x="2138363" y="2078038"/>
          <p14:tracePt t="44690" x="2138363" y="2089150"/>
          <p14:tracePt t="44817" x="2151063" y="2089150"/>
          <p14:tracePt t="44825" x="2151063" y="2101850"/>
          <p14:tracePt t="45809" x="2138363" y="2101850"/>
          <p14:tracePt t="48825" x="2176463" y="2114550"/>
          <p14:tracePt t="48834" x="2389188" y="2152650"/>
          <p14:tracePt t="48842" x="2551113" y="2152650"/>
          <p14:tracePt t="48849" x="2814638" y="2178050"/>
          <p14:tracePt t="48858" x="2989263" y="2190750"/>
          <p14:tracePt t="48866" x="3214688" y="2239963"/>
          <p14:tracePt t="48876" x="3440113" y="2290763"/>
          <p14:tracePt t="48881" x="3702050" y="2314575"/>
          <p14:tracePt t="48892" x="3902075" y="2365375"/>
          <p14:tracePt t="48896" x="4114800" y="2378075"/>
          <p14:tracePt t="48907" x="4327525" y="2378075"/>
          <p14:tracePt t="48913" x="4491038" y="2390775"/>
          <p14:tracePt t="48922" x="4640263" y="2390775"/>
          <p14:tracePt t="48929" x="4765675" y="2390775"/>
          <p14:tracePt t="48937" x="4940300" y="2390775"/>
          <p14:tracePt t="48945" x="5053013" y="2390775"/>
          <p14:tracePt t="48953" x="5216525" y="2390775"/>
          <p14:tracePt t="48961" x="5365750" y="2390775"/>
          <p14:tracePt t="48969" x="5603875" y="2378075"/>
          <p14:tracePt t="48977" x="5854700" y="2365375"/>
          <p14:tracePt t="48985" x="6167438" y="2339975"/>
          <p14:tracePt t="48993" x="6342063" y="2339975"/>
          <p14:tracePt t="49001" x="6542088" y="2339975"/>
          <p14:tracePt t="49009" x="6716713" y="2327275"/>
          <p14:tracePt t="49017" x="6829425" y="2327275"/>
          <p14:tracePt t="49025" x="6967538" y="2327275"/>
          <p14:tracePt t="49033" x="7067550" y="2327275"/>
          <p14:tracePt t="49041" x="7118350" y="2327275"/>
          <p14:tracePt t="49049" x="7154863" y="2327275"/>
          <p14:tracePt t="49097" x="7167563" y="2327275"/>
          <p14:tracePt t="49106" x="7180263" y="2327275"/>
          <p14:tracePt t="49113" x="7192963" y="2327275"/>
          <p14:tracePt t="49121" x="7218363" y="2327275"/>
          <p14:tracePt t="49129" x="7229475" y="2327275"/>
          <p14:tracePt t="49169" x="7242175" y="2327275"/>
          <p14:tracePt t="49497" x="7229475" y="2327275"/>
          <p14:tracePt t="49506" x="7218363" y="2327275"/>
          <p14:tracePt t="49523" x="7218363" y="2314575"/>
          <p14:tracePt t="49552" x="7218363" y="2303463"/>
          <p14:tracePt t="49649" x="7218363" y="2290763"/>
          <p14:tracePt t="49897" x="7205663" y="2290763"/>
          <p14:tracePt t="49906" x="7180263" y="2290763"/>
          <p14:tracePt t="50218" x="7167563" y="2290763"/>
          <p14:tracePt t="50497" x="7142163" y="2290763"/>
          <p14:tracePt t="50569" x="7129463" y="2290763"/>
          <p14:tracePt t="50994" x="7118350" y="2290763"/>
          <p14:tracePt t="51177" x="7105650" y="2290763"/>
          <p14:tracePt t="51456" x="7092950" y="2290763"/>
          <p14:tracePt t="51514" x="7080250" y="2290763"/>
          <p14:tracePt t="51521" x="7067550" y="2290763"/>
          <p14:tracePt t="51834" x="7054850" y="2290763"/>
          <p14:tracePt t="51865" x="7042150" y="2290763"/>
          <p14:tracePt t="52193" x="7029450" y="2290763"/>
          <p14:tracePt t="52258" x="7016750" y="2290763"/>
          <p14:tracePt t="52265" x="6992938" y="2303463"/>
          <p14:tracePt t="52273" x="6816725" y="2339975"/>
          <p14:tracePt t="52281" x="6654800" y="2378075"/>
          <p14:tracePt t="52290" x="6516688" y="2390775"/>
          <p14:tracePt t="52297" x="6367463" y="2403475"/>
          <p14:tracePt t="52307" x="6216650" y="2452688"/>
          <p14:tracePt t="52313" x="6078538" y="2478088"/>
          <p14:tracePt t="52321" x="5891213" y="2503488"/>
          <p14:tracePt t="52329" x="5716588" y="2527300"/>
          <p14:tracePt t="52337" x="5503863" y="2578100"/>
          <p14:tracePt t="52345" x="5365750" y="2616200"/>
          <p14:tracePt t="52353" x="5103813" y="2665413"/>
          <p14:tracePt t="52361" x="4916488" y="2752725"/>
          <p14:tracePt t="52369" x="4778375" y="2803525"/>
          <p14:tracePt t="52377" x="4627563" y="2852738"/>
          <p14:tracePt t="52384" x="4452938" y="2928938"/>
          <p14:tracePt t="52392" x="4291013" y="2978150"/>
          <p14:tracePt t="52401" x="4152900" y="3028950"/>
          <p14:tracePt t="52408" x="4040188" y="3065463"/>
          <p14:tracePt t="52416" x="3914775" y="3116263"/>
          <p14:tracePt t="52424" x="3802063" y="3141663"/>
          <p14:tracePt t="52433" x="3714750" y="3165475"/>
          <p14:tracePt t="52441" x="3614738" y="3190875"/>
          <p14:tracePt t="52449" x="3565525" y="3203575"/>
          <p14:tracePt t="52458" x="3465513" y="3216275"/>
          <p14:tracePt t="52465" x="3402013" y="3216275"/>
          <p14:tracePt t="52475" x="3365500" y="3216275"/>
          <p14:tracePt t="52481" x="3340100" y="3216275"/>
          <p14:tracePt t="52491" x="3276600" y="3216275"/>
          <p14:tracePt t="52497" x="3176588" y="3216275"/>
          <p14:tracePt t="52507" x="3089275" y="3216275"/>
          <p14:tracePt t="52513" x="2989263" y="3228975"/>
          <p14:tracePt t="52521" x="2889250" y="3228975"/>
          <p14:tracePt t="52529" x="2776538" y="3241675"/>
          <p14:tracePt t="52537" x="2676525" y="3241675"/>
          <p14:tracePt t="52545" x="2551113" y="3241675"/>
          <p14:tracePt t="52553" x="2451100" y="3241675"/>
          <p14:tracePt t="52561" x="2363788" y="3228975"/>
          <p14:tracePt t="52569" x="2251075" y="3228975"/>
          <p14:tracePt t="52577" x="2201863" y="3228975"/>
          <p14:tracePt t="52585" x="2151063" y="3228975"/>
          <p14:tracePt t="52593" x="2089150" y="3216275"/>
          <p14:tracePt t="52601" x="2038350" y="3216275"/>
          <p14:tracePt t="52609" x="1976438" y="3216275"/>
          <p14:tracePt t="52617" x="1938338" y="3203575"/>
          <p14:tracePt t="52626" x="1901825" y="3203575"/>
          <p14:tracePt t="52633" x="1863725" y="3203575"/>
          <p14:tracePt t="52642" x="1838325" y="3190875"/>
          <p14:tracePt t="52649" x="1789113" y="3178175"/>
          <p14:tracePt t="52658" x="1763713" y="3178175"/>
          <p14:tracePt t="52665" x="1738313" y="3178175"/>
          <p14:tracePt t="52675" x="1714500" y="3165475"/>
          <p14:tracePt t="52681" x="1689100" y="3154363"/>
          <p14:tracePt t="52697" x="1663700" y="3141663"/>
          <p14:tracePt t="52707" x="1651000" y="3128963"/>
          <p14:tracePt t="52713" x="1638300" y="3116263"/>
          <p14:tracePt t="52721" x="1638300" y="3103563"/>
          <p14:tracePt t="52729" x="1625600" y="3078163"/>
          <p14:tracePt t="52738" x="1612900" y="3065463"/>
          <p14:tracePt t="52745" x="1589088" y="3054350"/>
          <p14:tracePt t="52753" x="1589088" y="3028950"/>
          <p14:tracePt t="52761" x="1576388" y="3016250"/>
          <p14:tracePt t="52769" x="1576388" y="3003550"/>
          <p14:tracePt t="52777" x="1563688" y="2978150"/>
          <p14:tracePt t="52785" x="1550988" y="2965450"/>
          <p14:tracePt t="52793" x="1525588" y="2952750"/>
          <p14:tracePt t="52801" x="1525588" y="2928938"/>
          <p14:tracePt t="52809" x="1525588" y="2916238"/>
          <p14:tracePt t="52817" x="1501775" y="2890838"/>
          <p14:tracePt t="52825" x="1489075" y="2852738"/>
          <p14:tracePt t="52833" x="1476375" y="2852738"/>
          <p14:tracePt t="52841" x="1476375" y="2816225"/>
          <p14:tracePt t="52849" x="1463675" y="2803525"/>
          <p14:tracePt t="52858" x="1463675" y="2790825"/>
          <p14:tracePt t="52865" x="1463675" y="2765425"/>
          <p14:tracePt t="52874" x="1450975" y="2752725"/>
          <p14:tracePt t="52881" x="1450975" y="2740025"/>
          <p14:tracePt t="52893" x="1438275" y="2716213"/>
          <p14:tracePt t="52897" x="1425575" y="2690813"/>
          <p14:tracePt t="52906" x="1425575" y="2678113"/>
          <p14:tracePt t="52913" x="1412875" y="2652713"/>
          <p14:tracePt t="52921" x="1412875" y="2627313"/>
          <p14:tracePt t="52929" x="1401763" y="2603500"/>
          <p14:tracePt t="52945" x="1389063" y="2603500"/>
          <p14:tracePt t="52953" x="1389063" y="2578100"/>
          <p14:tracePt t="53194" x="1376363" y="2578100"/>
          <p14:tracePt t="53210" x="1363663" y="2590800"/>
          <p14:tracePt t="53218" x="1350963" y="2590800"/>
          <p14:tracePt t="53226" x="1350963" y="2603500"/>
          <p14:tracePt t="53250" x="1350963" y="2616200"/>
          <p14:tracePt t="53258" x="1325563" y="2616200"/>
          <p14:tracePt t="53292" x="1312863" y="2627313"/>
          <p14:tracePt t="53314" x="1312863" y="2640013"/>
          <p14:tracePt t="53337" x="1312863" y="2652713"/>
          <p14:tracePt t="53345" x="1300163" y="2652713"/>
          <p14:tracePt t="53353" x="1289050" y="2665413"/>
          <p14:tracePt t="53377" x="1289050" y="2678113"/>
          <p14:tracePt t="53385" x="1276350" y="2690813"/>
          <p14:tracePt t="53714" x="1263650" y="2690813"/>
          <p14:tracePt t="53818" x="1238250" y="2690813"/>
          <p14:tracePt t="54129" x="1225550" y="2690813"/>
          <p14:tracePt t="54426" x="1212850" y="2690813"/>
          <p14:tracePt t="54433" x="1200150" y="2678113"/>
          <p14:tracePt t="54939" x="1189038" y="2678113"/>
          <p14:tracePt t="55297" x="1176338" y="2678113"/>
          <p14:tracePt t="55307" x="1163638" y="2678113"/>
          <p14:tracePt t="55498" x="1163638" y="2665413"/>
          <p14:tracePt t="55794" x="1150938" y="2665413"/>
          <p14:tracePt t="55825" x="1150938" y="2652713"/>
          <p14:tracePt t="56442" x="1138238" y="2652713"/>
          <p14:tracePt t="56466" x="1138238" y="2640013"/>
          <p14:tracePt t="56762" x="1125538" y="2640013"/>
          <p14:tracePt t="56802" x="1112838" y="2640013"/>
          <p14:tracePt t="56849" x="1112838" y="2627313"/>
          <p14:tracePt t="56945" x="1125538" y="2627313"/>
          <p14:tracePt t="56960" x="1138238" y="2627313"/>
          <p14:tracePt t="56968" x="1150938" y="2627313"/>
          <p14:tracePt t="56984" x="1150938" y="2640013"/>
          <p14:tracePt t="56992" x="1163638" y="2640013"/>
          <p14:tracePt t="57048" x="1176338" y="2640013"/>
          <p14:tracePt t="57112" x="1212850" y="2640013"/>
          <p14:tracePt t="57120" x="1225550" y="2640013"/>
          <p14:tracePt t="57185" x="1238250" y="2640013"/>
          <p14:tracePt t="57482" x="1225550" y="2640013"/>
          <p14:tracePt t="60841" x="1312863" y="2640013"/>
          <p14:tracePt t="60850" x="1450975" y="2616200"/>
          <p14:tracePt t="60858" x="1550988" y="2616200"/>
          <p14:tracePt t="60866" x="1663700" y="2603500"/>
          <p14:tracePt t="60877" x="1801813" y="2603500"/>
          <p14:tracePt t="60880" x="1951038" y="2603500"/>
          <p14:tracePt t="60891" x="2063750" y="2603500"/>
          <p14:tracePt t="60896" x="2189163" y="2603500"/>
          <p14:tracePt t="60905" x="2251075" y="2603500"/>
          <p14:tracePt t="60912" x="2289175" y="2603500"/>
          <p14:tracePt t="60920" x="2314575" y="2603500"/>
          <p14:tracePt t="60929" x="2327275" y="2603500"/>
          <p14:tracePt t="60937" x="2338388" y="2603500"/>
          <p14:tracePt t="61050" x="2351088" y="2603500"/>
          <p14:tracePt t="61266" x="2338388" y="2603500"/>
          <p14:tracePt t="61282" x="2327275" y="2603500"/>
          <p14:tracePt t="61298" x="2314575" y="2603500"/>
          <p14:tracePt t="61314" x="2301875" y="2603500"/>
          <p14:tracePt t="61329" x="2289175" y="2603500"/>
          <p14:tracePt t="61354" x="2276475" y="2603500"/>
          <p14:tracePt t="61378" x="2263775" y="2603500"/>
          <p14:tracePt t="61401" x="2238375" y="2603500"/>
          <p14:tracePt t="61410" x="2238375" y="2616200"/>
          <p14:tracePt t="61441" x="2227263" y="2616200"/>
          <p14:tracePt t="61450" x="2214563" y="2616200"/>
          <p14:tracePt t="61466" x="2214563" y="2627313"/>
          <p14:tracePt t="61475" x="2189163" y="2627313"/>
          <p14:tracePt t="61506" x="2176463" y="2627313"/>
          <p14:tracePt t="61514" x="2163763" y="2627313"/>
          <p14:tracePt t="61522" x="2163763" y="2640013"/>
          <p14:tracePt t="61530" x="2151063" y="2640013"/>
          <p14:tracePt t="61538" x="2138363" y="2640013"/>
          <p14:tracePt t="61545" x="2138363" y="2652713"/>
          <p14:tracePt t="61570" x="2127250" y="2652713"/>
          <p14:tracePt t="61610" x="2127250" y="2665413"/>
          <p14:tracePt t="61658" x="2101850" y="2665413"/>
          <p14:tracePt t="62170" x="2089150" y="2665413"/>
          <p14:tracePt t="64346" x="2127250" y="2665413"/>
          <p14:tracePt t="64354" x="2189163" y="2665413"/>
          <p14:tracePt t="64362" x="2227263" y="2652713"/>
          <p14:tracePt t="64370" x="2263775" y="2640013"/>
          <p14:tracePt t="64378" x="2338388" y="2616200"/>
          <p14:tracePt t="64386" x="2401888" y="2590800"/>
          <p14:tracePt t="64395" x="2439988" y="2590800"/>
          <p14:tracePt t="64402" x="2476500" y="2578100"/>
          <p14:tracePt t="64412" x="2501900" y="2578100"/>
          <p14:tracePt t="64417" x="2514600" y="2578100"/>
          <p14:tracePt t="64441" x="2514600" y="2565400"/>
          <p14:tracePt t="64489" x="2527300" y="2565400"/>
          <p14:tracePt t="64530" x="2540000" y="2565400"/>
          <p14:tracePt t="64546" x="2563813" y="2565400"/>
          <p14:tracePt t="64553" x="2589213" y="2565400"/>
          <p14:tracePt t="64569" x="2601913" y="2552700"/>
          <p14:tracePt t="64577" x="2640013" y="2552700"/>
          <p14:tracePt t="64584" x="2676525" y="2552700"/>
          <p14:tracePt t="64592" x="2701925" y="2552700"/>
          <p14:tracePt t="64601" x="2727325" y="2552700"/>
          <p14:tracePt t="64609" x="2763838" y="2540000"/>
          <p14:tracePt t="64617" x="2801938" y="2540000"/>
          <p14:tracePt t="64625" x="2827338" y="2540000"/>
          <p14:tracePt t="64632" x="2852738" y="2540000"/>
          <p14:tracePt t="64641" x="2901950" y="2527300"/>
          <p14:tracePt t="64648" x="2927350" y="2527300"/>
          <p14:tracePt t="64656" x="2952750" y="2527300"/>
          <p14:tracePt t="64665" x="2963863" y="2527300"/>
          <p14:tracePt t="64675" x="2976563" y="2527300"/>
          <p14:tracePt t="64681" x="2989263" y="2527300"/>
          <p14:tracePt t="64697" x="3001963" y="2527300"/>
          <p14:tracePt t="64721" x="3014663" y="2527300"/>
          <p14:tracePt t="64729" x="3027363" y="2527300"/>
          <p14:tracePt t="64762" x="3040063" y="2527300"/>
          <p14:tracePt t="64770" x="3052763" y="2527300"/>
          <p14:tracePt t="64778" x="3065463" y="2540000"/>
          <p14:tracePt t="64842" x="3076575" y="2540000"/>
          <p14:tracePt t="64882" x="3089275" y="2540000"/>
          <p14:tracePt t="65129" x="3101975" y="2540000"/>
          <p14:tracePt t="65218" x="3089275" y="2540000"/>
          <p14:tracePt t="65227" x="3076575" y="2540000"/>
          <p14:tracePt t="65506" x="3065463" y="2540000"/>
          <p14:tracePt t="65793" x="3052763" y="2540000"/>
          <p14:tracePt t="65825" x="3040063" y="2540000"/>
          <p14:tracePt t="66170" x="2940050" y="2565400"/>
          <p14:tracePt t="66177" x="2689225" y="2590800"/>
          <p14:tracePt t="66187" x="2514600" y="2616200"/>
          <p14:tracePt t="66195" x="2363788" y="2652713"/>
          <p14:tracePt t="66202" x="2251075" y="2665413"/>
          <p14:tracePt t="66212" x="2138363" y="2690813"/>
          <p14:tracePt t="66219" x="2051050" y="2703513"/>
          <p14:tracePt t="66226" x="1976438" y="2716213"/>
          <p14:tracePt t="66234" x="1914525" y="2728913"/>
          <p14:tracePt t="66243" x="1889125" y="2728913"/>
          <p14:tracePt t="66362" x="1851025" y="2740025"/>
          <p14:tracePt t="66370" x="1814513" y="2752725"/>
          <p14:tracePt t="66386" x="1801813" y="2752725"/>
          <p14:tracePt t="66394" x="1789113" y="2752725"/>
          <p14:tracePt t="66402" x="1776413" y="2752725"/>
          <p14:tracePt t="66434" x="1776413" y="2765425"/>
          <p14:tracePt t="66554" x="1789113" y="2765425"/>
          <p14:tracePt t="66562" x="1851025" y="2752725"/>
          <p14:tracePt t="66570" x="1876425" y="2752725"/>
          <p14:tracePt t="66579" x="1901825" y="2752725"/>
          <p14:tracePt t="66586" x="1925638" y="2728913"/>
          <p14:tracePt t="66595" x="1951038" y="2728913"/>
          <p14:tracePt t="66602" x="1989138" y="2716213"/>
          <p14:tracePt t="66611" x="2001838" y="2703513"/>
          <p14:tracePt t="66618" x="2014538" y="2690813"/>
          <p14:tracePt t="66630" x="2038350" y="2690813"/>
          <p14:tracePt t="66643" x="2063750" y="2678113"/>
          <p14:tracePt t="66660" x="2076450" y="2678113"/>
          <p14:tracePt t="66682" x="2089150" y="2678113"/>
          <p14:tracePt t="66977" x="2089150" y="2665413"/>
          <p14:tracePt t="67034" x="2101850" y="2665413"/>
          <p14:tracePt t="67154" x="2176463" y="2665413"/>
          <p14:tracePt t="67162" x="2376488" y="2665413"/>
          <p14:tracePt t="67170" x="2501900" y="2652713"/>
          <p14:tracePt t="67179" x="2640013" y="2640013"/>
          <p14:tracePt t="67186" x="2763838" y="2627313"/>
          <p14:tracePt t="67195" x="2940050" y="2627313"/>
          <p14:tracePt t="67201" x="3089275" y="2616200"/>
          <p14:tracePt t="67211" x="3252788" y="2603500"/>
          <p14:tracePt t="67217" x="3389313" y="2590800"/>
          <p14:tracePt t="67226" x="3452813" y="2578100"/>
          <p14:tracePt t="67233" x="3540125" y="2565400"/>
          <p14:tracePt t="67242" x="3614738" y="2565400"/>
          <p14:tracePt t="67249" x="3640138" y="2565400"/>
          <p14:tracePt t="67258" x="3652838" y="2565400"/>
          <p14:tracePt t="67266" x="3652838" y="2552700"/>
          <p14:tracePt t="67281" x="3665538" y="2552700"/>
          <p14:tracePt t="67498" x="3652838" y="2552700"/>
          <p14:tracePt t="67514" x="3640138" y="2552700"/>
          <p14:tracePt t="67522" x="3627438" y="2540000"/>
          <p14:tracePt t="67530" x="3602038" y="2540000"/>
          <p14:tracePt t="67546" x="3589338" y="2540000"/>
          <p14:tracePt t="67554" x="3565525" y="2540000"/>
          <p14:tracePt t="67563" x="3565525" y="2527300"/>
          <p14:tracePt t="67570" x="3552825" y="2527300"/>
          <p14:tracePt t="67594" x="3527425" y="2527300"/>
          <p14:tracePt t="67625" x="3527425" y="2516188"/>
          <p14:tracePt t="67641" x="3502025" y="2516188"/>
          <p14:tracePt t="67665" x="3489325" y="2516188"/>
          <p14:tracePt t="67674" x="3478213" y="2516188"/>
          <p14:tracePt t="67681" x="3478213" y="2503488"/>
          <p14:tracePt t="67697" x="3465513" y="2503488"/>
          <p14:tracePt t="67706" x="3452813" y="2490788"/>
          <p14:tracePt t="67713" x="3427413" y="2490788"/>
          <p14:tracePt t="67737" x="3414713" y="2478088"/>
          <p14:tracePt t="67777" x="3389313" y="2478088"/>
          <p14:tracePt t="67906" x="3376613" y="2478088"/>
          <p14:tracePt t="67930" x="3365500" y="2478088"/>
          <p14:tracePt t="67970" x="3352800" y="2478088"/>
          <p14:tracePt t="68010" x="3327400" y="2478088"/>
          <p14:tracePt t="68042" x="3314700" y="2478088"/>
          <p14:tracePt t="68059" x="3314700" y="2490788"/>
          <p14:tracePt t="68362" x="3302000" y="2490788"/>
          <p14:tracePt t="70314" x="3340100" y="2516188"/>
          <p14:tracePt t="70322" x="3427413" y="2590800"/>
          <p14:tracePt t="70330" x="3452813" y="2616200"/>
          <p14:tracePt t="70338" x="3502025" y="2640013"/>
          <p14:tracePt t="70346" x="3527425" y="2678113"/>
          <p14:tracePt t="70354" x="3589338" y="2716213"/>
          <p14:tracePt t="70361" x="3627438" y="2740025"/>
          <p14:tracePt t="70370" x="3689350" y="2765425"/>
          <p14:tracePt t="70380" x="3714750" y="2790825"/>
          <p14:tracePt t="70386" x="3752850" y="2803525"/>
          <p14:tracePt t="70396" x="3790950" y="2816225"/>
          <p14:tracePt t="70402" x="3802063" y="2840038"/>
          <p14:tracePt t="70412" x="3814763" y="2840038"/>
          <p14:tracePt t="70417" x="3840163" y="2852738"/>
          <p14:tracePt t="70426" x="3865563" y="2852738"/>
          <p14:tracePt t="70434" x="3890963" y="2890838"/>
          <p14:tracePt t="70442" x="3952875" y="2941638"/>
          <p14:tracePt t="70450" x="4078288" y="3003550"/>
          <p14:tracePt t="70459" x="4140200" y="3065463"/>
          <p14:tracePt t="70466" x="4227513" y="3141663"/>
          <p14:tracePt t="70474" x="4340225" y="3228975"/>
          <p14:tracePt t="70482" x="4503738" y="3367088"/>
          <p14:tracePt t="70489" x="4578350" y="3441700"/>
          <p14:tracePt t="70498" x="4678363" y="3503613"/>
          <p14:tracePt t="70506" x="4765675" y="3590925"/>
          <p14:tracePt t="70514" x="4840288" y="3654425"/>
          <p14:tracePt t="70522" x="4903788" y="3703638"/>
          <p14:tracePt t="70530" x="4929188" y="3729038"/>
          <p14:tracePt t="70538" x="4965700" y="3754438"/>
          <p14:tracePt t="70546" x="4978400" y="3779838"/>
          <p14:tracePt t="70554" x="5003800" y="3792538"/>
          <p14:tracePt t="70562" x="5003800" y="3803650"/>
          <p14:tracePt t="70577" x="5016500" y="3803650"/>
          <p14:tracePt t="70585" x="5029200" y="3803650"/>
          <p14:tracePt t="70593" x="5029200" y="3816350"/>
          <p14:tracePt t="71137" x="5016500" y="3816350"/>
          <p14:tracePt t="71330" x="5016500" y="3829050"/>
          <p14:tracePt t="71658" x="5003800" y="3829050"/>
          <p14:tracePt t="72409" x="5016500" y="3829050"/>
          <p14:tracePt t="72426" x="5029200" y="3829050"/>
          <p14:tracePt t="72552" x="5040313" y="3829050"/>
          <p14:tracePt t="72561" x="5078413" y="3816350"/>
          <p14:tracePt t="72568" x="5153025" y="3816350"/>
          <p14:tracePt t="72577" x="5253038" y="3816350"/>
          <p14:tracePt t="72585" x="5403850" y="3816350"/>
          <p14:tracePt t="72593" x="5578475" y="3816350"/>
          <p14:tracePt t="72601" x="5741988" y="3816350"/>
          <p14:tracePt t="72609" x="5967413" y="3816350"/>
          <p14:tracePt t="72617" x="6154738" y="3816350"/>
          <p14:tracePt t="72625" x="6380163" y="3816350"/>
          <p14:tracePt t="72633" x="6654800" y="3803650"/>
          <p14:tracePt t="72643" x="6842125" y="3803650"/>
          <p14:tracePt t="72649" x="7016750" y="3803650"/>
          <p14:tracePt t="72658" x="7167563" y="3779838"/>
          <p14:tracePt t="72665" x="7354888" y="3767138"/>
          <p14:tracePt t="72673" x="7542213" y="3741738"/>
          <p14:tracePt t="72681" x="7742238" y="3729038"/>
          <p14:tracePt t="72689" x="7893050" y="3703638"/>
          <p14:tracePt t="72697" x="8031163" y="3703638"/>
          <p14:tracePt t="72705" x="8167688" y="3679825"/>
          <p14:tracePt t="72713" x="8331200" y="3679825"/>
          <p14:tracePt t="72721" x="8480425" y="3679825"/>
          <p14:tracePt t="72729" x="8631238" y="3667125"/>
          <p14:tracePt t="72737" x="8769350" y="3654425"/>
          <p14:tracePt t="72745" x="8931275" y="3641725"/>
          <p14:tracePt t="72753" x="9031288" y="36290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All-pairs shortest path (APSP) algorithms try to find the shortest path from every node to every other node all at once.</a:t>
            </a:r>
          </a:p>
          <a:p>
            <a:r>
              <a:rPr lang="en-US" dirty="0"/>
              <a:t>One could run the Dijkstra or Bellman-Ford algorithms for each node, with running times O(VE </a:t>
            </a:r>
            <a:r>
              <a:rPr lang="en-US" dirty="0" err="1"/>
              <a:t>lgV</a:t>
            </a:r>
            <a:r>
              <a:rPr lang="en-US" dirty="0"/>
              <a:t>) or O(V</a:t>
            </a:r>
            <a:r>
              <a:rPr lang="en-US" baseline="30000" dirty="0"/>
              <a:t>2</a:t>
            </a:r>
            <a:r>
              <a:rPr lang="en-US" dirty="0"/>
              <a:t>E), respectively.</a:t>
            </a:r>
          </a:p>
          <a:p>
            <a:pPr lvl="1"/>
            <a:r>
              <a:rPr lang="en-US" dirty="0"/>
              <a:t>Basis for Johnson’s Algorithm</a:t>
            </a:r>
          </a:p>
          <a:p>
            <a:r>
              <a:rPr lang="en-US" dirty="0"/>
              <a:t>But there are other ways that are faster.</a:t>
            </a:r>
          </a:p>
          <a:p>
            <a:pPr lvl="1"/>
            <a:r>
              <a:rPr lang="en-US" dirty="0"/>
              <a:t>Except for sparse graphs.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CA63B7-4423-40D7-9241-C45E9213F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8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3"/>
    </mc:Choice>
    <mc:Fallback xmlns="">
      <p:transition spd="slow" advTm="5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200" dirty="0"/>
              <a:t>“Folklore” Algorithm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5105400" cy="2514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APSP1(W)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W.rows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L[1] = W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for (m = 2 to n-1)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L[m] = Extend (L[m-1],W)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L[n-1]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3429000"/>
            <a:ext cx="4800600" cy="28495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Extend (L,W)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n 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L.rows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for (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1 to n 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for ( j = 1 to n 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l’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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for ( k = 1 to n 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</a:t>
            </a:r>
            <a:r>
              <a:rPr lang="en-US" sz="2000" baseline="30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’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= min(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l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ik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+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w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kj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/>
              </a:rPr>
              <a:t>  return L’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7E79F8B-D80D-4A86-9F98-9D0C6FA5D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6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4"/>
    </mc:Choice>
    <mc:Fallback xmlns="">
      <p:transition spd="slow" advTm="37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14" x="3990975" y="4643438"/>
          <p14:tracePt t="232" x="4165600" y="4656138"/>
          <p14:tracePt t="233" x="4214813" y="4656138"/>
          <p14:tracePt t="242" x="4265613" y="4656138"/>
          <p14:tracePt t="249" x="4314825" y="4656138"/>
          <p14:tracePt t="257" x="4352925" y="4656138"/>
          <p14:tracePt t="265" x="4391025" y="4656138"/>
          <p14:tracePt t="273" x="4427538" y="4656138"/>
          <p14:tracePt t="281" x="4465638" y="4656138"/>
          <p14:tracePt t="289" x="4503738" y="4656138"/>
          <p14:tracePt t="297" x="4540250" y="4656138"/>
          <p14:tracePt t="305" x="4578350" y="4656138"/>
          <p14:tracePt t="315" x="4616450" y="4656138"/>
          <p14:tracePt t="321" x="4640263" y="4656138"/>
          <p14:tracePt t="330" x="4678363" y="4656138"/>
          <p14:tracePt t="337" x="4727575" y="4656138"/>
          <p14:tracePt t="347" x="4765675" y="4656138"/>
          <p14:tracePt t="354" x="4791075" y="4656138"/>
          <p14:tracePt t="365" x="4829175" y="4656138"/>
          <p14:tracePt t="370" x="4865688" y="4656138"/>
          <p14:tracePt t="382" x="4953000" y="4667250"/>
          <p14:tracePt t="385" x="5029200" y="4679950"/>
          <p14:tracePt t="396" x="5116513" y="4692650"/>
          <p14:tracePt t="401" x="5191125" y="4692650"/>
          <p14:tracePt t="410" x="5265738" y="4692650"/>
          <p14:tracePt t="417" x="5353050" y="4705350"/>
          <p14:tracePt t="425" x="5441950" y="4705350"/>
          <p14:tracePt t="433" x="5516563" y="4718050"/>
          <p14:tracePt t="442" x="5578475" y="4718050"/>
          <p14:tracePt t="449" x="5665788" y="4718050"/>
          <p14:tracePt t="457" x="5716588" y="4718050"/>
          <p14:tracePt t="466" x="5767388" y="4718050"/>
          <p14:tracePt t="473" x="5816600" y="4718050"/>
          <p14:tracePt t="482" x="5878513" y="4718050"/>
          <p14:tracePt t="490" x="5942013" y="4692650"/>
          <p14:tracePt t="499" x="5991225" y="4692650"/>
          <p14:tracePt t="506" x="6067425" y="4667250"/>
          <p14:tracePt t="514" x="6116638" y="4656138"/>
          <p14:tracePt t="521" x="6154738" y="4656138"/>
          <p14:tracePt t="530" x="6216650" y="4643438"/>
          <p14:tracePt t="538" x="6267450" y="4643438"/>
          <p14:tracePt t="547" x="6329363" y="4643438"/>
          <p14:tracePt t="553" x="6403975" y="4630738"/>
          <p14:tracePt t="563" x="6467475" y="4630738"/>
          <p14:tracePt t="570" x="6554788" y="4630738"/>
          <p14:tracePt t="579" x="6604000" y="4630738"/>
          <p14:tracePt t="585" x="6680200" y="4618038"/>
          <p14:tracePt t="595" x="6742113" y="4605338"/>
          <p14:tracePt t="601" x="6780213" y="4605338"/>
          <p14:tracePt t="609" x="6842125" y="4579938"/>
          <p14:tracePt t="618" x="6942138" y="4554538"/>
          <p14:tracePt t="625" x="6980238" y="4543425"/>
          <p14:tracePt t="633" x="7029450" y="4530725"/>
          <p14:tracePt t="642" x="7054850" y="4530725"/>
          <p14:tracePt t="649" x="7105650" y="4518025"/>
          <p14:tracePt t="657" x="7154863" y="4505325"/>
          <p14:tracePt t="667" x="7180263" y="4505325"/>
          <p14:tracePt t="673" x="7192963" y="4492625"/>
          <p14:tracePt t="681" x="7205663" y="4492625"/>
          <p14:tracePt t="697" x="7218363" y="4492625"/>
          <p14:tracePt t="737" x="7229475" y="4492625"/>
          <p14:tracePt t="753" x="7229475" y="4479925"/>
          <p14:tracePt t="761" x="7242175" y="4467225"/>
          <p14:tracePt t="769" x="7267575" y="4454525"/>
          <p14:tracePt t="779" x="7292975" y="4443413"/>
          <p14:tracePt t="785" x="7329488" y="4430713"/>
          <p14:tracePt t="793" x="7342188" y="4418013"/>
          <p14:tracePt t="801" x="7354888" y="4405313"/>
          <p14:tracePt t="809" x="7380288" y="4405313"/>
          <p14:tracePt t="817" x="7392988" y="4392613"/>
          <p14:tracePt t="825" x="7405688" y="4392613"/>
          <p14:tracePt t="1417" x="7405688" y="4405313"/>
          <p14:tracePt t="1425" x="7405688" y="4418013"/>
          <p14:tracePt t="1481" x="7418388" y="4430713"/>
          <p14:tracePt t="1514" x="7418388" y="4443413"/>
          <p14:tracePt t="1579" x="7418388" y="4454525"/>
          <p14:tracePt t="1882" x="7405688" y="4454525"/>
          <p14:tracePt t="2161" x="7392988" y="4454525"/>
          <p14:tracePt t="2202" x="7380288" y="4454525"/>
          <p14:tracePt t="2578" x="7367588" y="4454525"/>
          <p14:tracePt t="2690" x="7354888" y="4467225"/>
          <p14:tracePt t="2970" x="7342188" y="4467225"/>
          <p14:tracePt t="3041" x="7329488" y="4467225"/>
          <p14:tracePt t="3402" x="7318375" y="4467225"/>
          <p14:tracePt t="3690" x="7292975" y="4467225"/>
          <p14:tracePt t="5298" x="7292975" y="4479925"/>
          <p14:tracePt t="5322" x="7292975" y="4492625"/>
          <p14:tracePt t="5338" x="7292975" y="4505325"/>
          <p14:tracePt t="5347" x="7292975" y="4518025"/>
          <p14:tracePt t="5353" x="7292975" y="4530725"/>
          <p14:tracePt t="5363" x="7318375" y="4554538"/>
          <p14:tracePt t="5370" x="7329488" y="4592638"/>
          <p14:tracePt t="5379" x="7342188" y="4618038"/>
          <p14:tracePt t="5385" x="7342188" y="4630738"/>
          <p14:tracePt t="5394" x="7354888" y="4656138"/>
          <p14:tracePt t="5401" x="7367588" y="4667250"/>
          <p14:tracePt t="5409" x="7367588" y="4679950"/>
          <p14:tracePt t="5417" x="7392988" y="4679950"/>
          <p14:tracePt t="5433" x="7405688" y="4692650"/>
          <p14:tracePt t="5441" x="7418388" y="4692650"/>
          <p14:tracePt t="5457" x="7418388" y="4705350"/>
          <p14:tracePt t="5473" x="7429500" y="4705350"/>
          <p14:tracePt t="5481" x="7429500" y="4718050"/>
          <p14:tracePt t="5489" x="7442200" y="4718050"/>
          <p14:tracePt t="5498" x="7442200" y="4730750"/>
          <p14:tracePt t="5505" x="7454900" y="4743450"/>
          <p14:tracePt t="5514" x="7454900" y="4756150"/>
          <p14:tracePt t="5521" x="7454900" y="4768850"/>
          <p14:tracePt t="5530" x="7467600" y="4779963"/>
          <p14:tracePt t="5547" x="7480300" y="4805363"/>
          <p14:tracePt t="5563" x="7493000" y="4818063"/>
          <p14:tracePt t="5681" x="7505700" y="4818063"/>
          <p14:tracePt t="5995" x="7493000" y="4818063"/>
          <p14:tracePt t="6202" x="7480300" y="4818063"/>
          <p14:tracePt t="6498" x="7480300" y="4830763"/>
          <p14:tracePt t="6625" x="7467600" y="4830763"/>
          <p14:tracePt t="6794" x="7454900" y="4830763"/>
          <p14:tracePt t="6802" x="7429500" y="4868863"/>
          <p14:tracePt t="6809" x="7418388" y="4892675"/>
          <p14:tracePt t="6818" x="7418388" y="4930775"/>
          <p14:tracePt t="6825" x="7405688" y="4956175"/>
          <p14:tracePt t="6834" x="7405688" y="4968875"/>
          <p14:tracePt t="6842" x="7380288" y="4981575"/>
          <p14:tracePt t="6850" x="7380288" y="4992688"/>
          <p14:tracePt t="6857" x="7380288" y="5005388"/>
          <p14:tracePt t="6866" x="7380288" y="5030788"/>
          <p14:tracePt t="6874" x="7367588" y="5056188"/>
          <p14:tracePt t="6889" x="7354888" y="5081588"/>
          <p14:tracePt t="6897" x="7342188" y="5105400"/>
          <p14:tracePt t="6905" x="7342188" y="5118100"/>
          <p14:tracePt t="6914" x="7318375" y="5130800"/>
          <p14:tracePt t="6922" x="7318375" y="5143500"/>
          <p14:tracePt t="6930" x="7305675" y="5156200"/>
          <p14:tracePt t="6937" x="7280275" y="5168900"/>
          <p14:tracePt t="6946" x="7254875" y="5181600"/>
          <p14:tracePt t="6954" x="7229475" y="5205413"/>
          <p14:tracePt t="6963" x="7205663" y="5218113"/>
          <p14:tracePt t="6969" x="7167563" y="5243513"/>
          <p14:tracePt t="6978" x="7142163" y="5256213"/>
          <p14:tracePt t="6985" x="7118350" y="5268913"/>
          <p14:tracePt t="6993" x="7080250" y="5281613"/>
          <p14:tracePt t="7001" x="7067550" y="5294313"/>
          <p14:tracePt t="7010" x="7054850" y="5294313"/>
          <p14:tracePt t="7018" x="7029450" y="5294313"/>
          <p14:tracePt t="7025" x="7016750" y="5305425"/>
          <p14:tracePt t="7034" x="6992938" y="5305425"/>
          <p14:tracePt t="7042" x="6942138" y="5318125"/>
          <p14:tracePt t="7049" x="6892925" y="5318125"/>
          <p14:tracePt t="7057" x="6842125" y="5318125"/>
          <p14:tracePt t="7066" x="6780213" y="5318125"/>
          <p14:tracePt t="7074" x="6716713" y="5318125"/>
          <p14:tracePt t="7081" x="6667500" y="5318125"/>
          <p14:tracePt t="7090" x="6616700" y="5318125"/>
          <p14:tracePt t="7099" x="6542088" y="5318125"/>
          <p14:tracePt t="7106" x="6492875" y="5318125"/>
          <p14:tracePt t="7116" x="6467475" y="5318125"/>
          <p14:tracePt t="7122" x="6416675" y="5318125"/>
          <p14:tracePt t="7131" x="6380163" y="5318125"/>
          <p14:tracePt t="7138" x="6354763" y="5318125"/>
          <p14:tracePt t="7148" x="6342063" y="5318125"/>
          <p14:tracePt t="7154" x="6291263" y="5318125"/>
          <p14:tracePt t="7164" x="6267450" y="5305425"/>
          <p14:tracePt t="7170" x="6229350" y="5305425"/>
          <p14:tracePt t="7178" x="6191250" y="5305425"/>
          <p14:tracePt t="7186" x="6167438" y="5305425"/>
          <p14:tracePt t="7202" x="6129338" y="5294313"/>
          <p14:tracePt t="7218" x="6078538" y="5268913"/>
          <p14:tracePt t="7225" x="6054725" y="5256213"/>
          <p14:tracePt t="7235" x="6029325" y="5256213"/>
          <p14:tracePt t="7242" x="6016625" y="5256213"/>
          <p14:tracePt t="7251" x="6016625" y="5243513"/>
          <p14:tracePt t="7258" x="6003925" y="5243513"/>
          <p14:tracePt t="7386" x="6016625" y="5243513"/>
          <p14:tracePt t="7394" x="6078538" y="5243513"/>
          <p14:tracePt t="7401" x="6103938" y="5305425"/>
          <p14:tracePt t="7409" x="6154738" y="5330825"/>
          <p14:tracePt t="7417" x="6242050" y="5330825"/>
          <p14:tracePt t="7426" x="6303963" y="5330825"/>
          <p14:tracePt t="7433" x="6380163" y="5330825"/>
          <p14:tracePt t="7442" x="6442075" y="5330825"/>
          <p14:tracePt t="7449" x="6467475" y="5330825"/>
          <p14:tracePt t="7457" x="6492875" y="5330825"/>
          <p14:tracePt t="8049" x="6492875" y="5305425"/>
          <p14:tracePt t="8057" x="6492875" y="5294313"/>
          <p14:tracePt t="8074" x="6492875" y="5281613"/>
          <p14:tracePt t="8298" x="6542088" y="5281613"/>
          <p14:tracePt t="8307" x="6629400" y="5318125"/>
          <p14:tracePt t="8316" x="6704013" y="5356225"/>
          <p14:tracePt t="8322" x="6780213" y="5381625"/>
          <p14:tracePt t="8330" x="6880225" y="5394325"/>
          <p14:tracePt t="8337" x="6980238" y="5418138"/>
          <p14:tracePt t="8346" x="7054850" y="5443538"/>
          <p14:tracePt t="8353" x="7105650" y="5456238"/>
          <p14:tracePt t="8363" x="7142163" y="5468938"/>
          <p14:tracePt t="8369" x="7192963" y="5494338"/>
          <p14:tracePt t="8377" x="7218363" y="5494338"/>
          <p14:tracePt t="8385" x="7229475" y="5494338"/>
          <p14:tracePt t="8393" x="7242175" y="5507038"/>
          <p14:tracePt t="8449" x="7242175" y="5518150"/>
          <p14:tracePt t="8458" x="7267575" y="5518150"/>
          <p14:tracePt t="8465" x="7292975" y="5543550"/>
          <p14:tracePt t="8473" x="7318375" y="5568950"/>
          <p14:tracePt t="8481" x="7380288" y="5594350"/>
          <p14:tracePt t="8489" x="7405688" y="5607050"/>
          <p14:tracePt t="8497" x="7418388" y="5630863"/>
          <p14:tracePt t="8505" x="7467600" y="5630863"/>
          <p14:tracePt t="8514" x="7467600" y="5643563"/>
          <p14:tracePt t="8521" x="7480300" y="5643563"/>
          <p14:tracePt t="8545" x="7480300" y="5656263"/>
          <p14:tracePt t="8626" x="7505700" y="5656263"/>
          <p14:tracePt t="8633" x="7505700" y="5643563"/>
          <p14:tracePt t="8641" x="7531100" y="5643563"/>
          <p14:tracePt t="8649" x="7554913" y="5630863"/>
          <p14:tracePt t="8657" x="7593013" y="5630863"/>
          <p14:tracePt t="8665" x="7593013" y="5619750"/>
          <p14:tracePt t="8673" x="7605713" y="5619750"/>
          <p14:tracePt t="8681" x="7618413" y="5607050"/>
          <p14:tracePt t="8689" x="7631113" y="5607050"/>
          <p14:tracePt t="8705" x="7631113" y="5594350"/>
          <p14:tracePt t="8714" x="7642225" y="5594350"/>
          <p14:tracePt t="8737" x="7654925" y="5594350"/>
          <p14:tracePt t="8786" x="7667625" y="5581650"/>
          <p14:tracePt t="8794" x="7680325" y="5568950"/>
          <p14:tracePt t="8802" x="7705725" y="5568950"/>
          <p14:tracePt t="8810" x="7705725" y="5556250"/>
          <p14:tracePt t="8818" x="7718425" y="5556250"/>
          <p14:tracePt t="8825" x="7731125" y="5556250"/>
          <p14:tracePt t="9321" x="7731125" y="5543550"/>
          <p14:tracePt t="10018" x="7767638" y="5556250"/>
          <p14:tracePt t="10027" x="7780338" y="5556250"/>
          <p14:tracePt t="10042" x="7793038" y="5568950"/>
          <p14:tracePt t="10051" x="7818438" y="5568950"/>
          <p14:tracePt t="10058" x="7854950" y="5581650"/>
          <p14:tracePt t="10065" x="7867650" y="5581650"/>
          <p14:tracePt t="10073" x="7905750" y="5594350"/>
          <p14:tracePt t="10082" x="7954963" y="5607050"/>
          <p14:tracePt t="10089" x="8018463" y="5607050"/>
          <p14:tracePt t="10097" x="8054975" y="5619750"/>
          <p14:tracePt t="10105" x="8080375" y="5630863"/>
          <p14:tracePt t="10114" x="8105775" y="5630863"/>
          <p14:tracePt t="10121" x="8118475" y="5630863"/>
          <p14:tracePt t="10129" x="8118475" y="5643563"/>
          <p14:tracePt t="10137" x="8143875" y="5643563"/>
          <p14:tracePt t="10153" x="8156575" y="5681663"/>
          <p14:tracePt t="10163" x="8167688" y="5681663"/>
          <p14:tracePt t="10169" x="8205788" y="5681663"/>
          <p14:tracePt t="10177" x="8305800" y="5719763"/>
          <p14:tracePt t="10185" x="8356600" y="5732463"/>
          <p14:tracePt t="10193" x="8418513" y="5743575"/>
          <p14:tracePt t="10201" x="8456613" y="5743575"/>
          <p14:tracePt t="10209" x="8505825" y="5756275"/>
          <p14:tracePt t="10241" x="8531225" y="5756275"/>
          <p14:tracePt t="10298" x="8531225" y="5768975"/>
          <p14:tracePt t="10306" x="8556625" y="5781675"/>
          <p14:tracePt t="10316" x="8556625" y="5794375"/>
          <p14:tracePt t="10321" x="8556625" y="5807075"/>
          <p14:tracePt t="10330" x="8569325" y="5819775"/>
          <p14:tracePt t="10346" x="8593138" y="5832475"/>
          <p14:tracePt t="10353" x="8593138" y="5843588"/>
          <p14:tracePt t="10385" x="8605838" y="5843588"/>
          <p14:tracePt t="10393" x="8605838" y="5856288"/>
          <p14:tracePt t="10401" x="8605838" y="5881688"/>
          <p14:tracePt t="10417" x="8618538" y="5894388"/>
          <p14:tracePt t="10425" x="8618538" y="5907088"/>
          <p14:tracePt t="10433" x="8631238" y="5919788"/>
          <p14:tracePt t="10449" x="8643938" y="5919788"/>
          <p14:tracePt t="10457" x="8643938" y="5932488"/>
          <p14:tracePt t="10961" x="8631238" y="5932488"/>
          <p14:tracePt t="11298" x="8631238" y="5945188"/>
          <p14:tracePt t="11307" x="8618538" y="5945188"/>
          <p14:tracePt t="11321" x="8605838" y="5945188"/>
          <p14:tracePt t="11586" x="8569325" y="5945188"/>
          <p14:tracePt t="11594" x="8493125" y="5956300"/>
          <p14:tracePt t="11603" x="8380413" y="5969000"/>
          <p14:tracePt t="11612" x="8293100" y="5994400"/>
          <p14:tracePt t="11617" x="8180388" y="6007100"/>
          <p14:tracePt t="11626" x="8105775" y="6019800"/>
          <p14:tracePt t="11633" x="7993063" y="6045200"/>
          <p14:tracePt t="11642" x="7880350" y="6056313"/>
          <p14:tracePt t="11650" x="7780338" y="6069013"/>
          <p14:tracePt t="11657" x="7667625" y="6081713"/>
          <p14:tracePt t="11665" x="7593013" y="6094413"/>
          <p14:tracePt t="11673" x="7505700" y="6107113"/>
          <p14:tracePt t="11681" x="7467600" y="6107113"/>
          <p14:tracePt t="11689" x="7405688" y="6119813"/>
          <p14:tracePt t="11697" x="7342188" y="6119813"/>
          <p14:tracePt t="11705" x="7305675" y="6132513"/>
          <p14:tracePt t="11713" x="7229475" y="6132513"/>
          <p14:tracePt t="11721" x="7142163" y="6132513"/>
          <p14:tracePt t="11729" x="7092950" y="6132513"/>
          <p14:tracePt t="11737" x="7005638" y="6157913"/>
          <p14:tracePt t="11746" x="6916738" y="6157913"/>
          <p14:tracePt t="11753" x="6829425" y="6157913"/>
          <p14:tracePt t="11763" x="6767513" y="6169025"/>
          <p14:tracePt t="11770" x="6680200" y="6181725"/>
          <p14:tracePt t="11777" x="6604000" y="6194425"/>
          <p14:tracePt t="11785" x="6542088" y="6194425"/>
          <p14:tracePt t="11793" x="6516688" y="6194425"/>
          <p14:tracePt t="11801" x="6480175" y="6194425"/>
          <p14:tracePt t="11809" x="6480175" y="6207125"/>
          <p14:tracePt t="11914" x="6442075" y="6207125"/>
          <p14:tracePt t="11931" x="6316663" y="6207125"/>
          <p14:tracePt t="11939" x="6280150" y="6207125"/>
          <p14:tracePt t="11949" x="6242050" y="6207125"/>
          <p14:tracePt t="11953" x="6203950" y="6207125"/>
          <p14:tracePt t="11961" x="6180138" y="6207125"/>
          <p14:tracePt t="11969" x="6167438" y="6207125"/>
          <p14:tracePt t="11977" x="6154738" y="6207125"/>
          <p14:tracePt t="12147" x="6154738" y="6157913"/>
          <p14:tracePt t="12155" x="6203950" y="6081713"/>
          <p14:tracePt t="12163" x="6267450" y="6007100"/>
          <p14:tracePt t="12169" x="6303963" y="5919788"/>
          <p14:tracePt t="12178" x="6316663" y="5794375"/>
          <p14:tracePt t="12185" x="6342063" y="5630863"/>
          <p14:tracePt t="12194" x="6367463" y="5456238"/>
          <p14:tracePt t="12201" x="6403975" y="5268913"/>
          <p14:tracePt t="12209" x="6416675" y="5105400"/>
          <p14:tracePt t="12218" x="6416675" y="4943475"/>
          <p14:tracePt t="12225" x="6403975" y="4792663"/>
          <p14:tracePt t="12234" x="6403975" y="4643438"/>
          <p14:tracePt t="12241" x="6367463" y="4518025"/>
          <p14:tracePt t="12249" x="6367463" y="4392613"/>
          <p14:tracePt t="12257" x="6367463" y="4305300"/>
          <p14:tracePt t="12265" x="6342063" y="4230688"/>
          <p14:tracePt t="12273" x="6342063" y="4167188"/>
          <p14:tracePt t="12282" x="6342063" y="4105275"/>
          <p14:tracePt t="12289" x="6316663" y="4054475"/>
          <p14:tracePt t="12297" x="6303963" y="4017963"/>
          <p14:tracePt t="12305" x="6280150" y="3967163"/>
          <p14:tracePt t="12314" x="6242050" y="3954463"/>
          <p14:tracePt t="12321" x="6229350" y="3916363"/>
          <p14:tracePt t="12330" x="6229350" y="3892550"/>
          <p14:tracePt t="12346" x="6229350" y="3879850"/>
          <p14:tracePt t="12353" x="6203950" y="3879850"/>
          <p14:tracePt t="12458" x="6067425" y="3879850"/>
          <p14:tracePt t="12474" x="5903913" y="3879850"/>
          <p14:tracePt t="12483" x="5816600" y="3867150"/>
          <p14:tracePt t="12490" x="5741988" y="3867150"/>
          <p14:tracePt t="12498" x="5641975" y="3867150"/>
          <p14:tracePt t="12505" x="5591175" y="3854450"/>
          <p14:tracePt t="12514" x="5541963" y="3841750"/>
          <p14:tracePt t="12521" x="5503863" y="3841750"/>
          <p14:tracePt t="12530" x="5465763" y="3816350"/>
          <p14:tracePt t="12537" x="5403850" y="3792538"/>
          <p14:tracePt t="12547" x="5365750" y="3779838"/>
          <p14:tracePt t="12553" x="5341938" y="3767138"/>
          <p14:tracePt t="12563" x="5329238" y="3754438"/>
          <p14:tracePt t="12569" x="5291138" y="3741738"/>
          <p14:tracePt t="12577" x="5265738" y="3729038"/>
          <p14:tracePt t="12585" x="5241925" y="3716338"/>
          <p14:tracePt t="12594" x="5203825" y="3716338"/>
          <p14:tracePt t="12602" x="5191125" y="3703638"/>
          <p14:tracePt t="12609" x="5153025" y="3692525"/>
          <p14:tracePt t="12618" x="5141913" y="3679825"/>
          <p14:tracePt t="12625" x="5091113" y="3679825"/>
          <p14:tracePt t="12633" x="5065713" y="3679825"/>
          <p14:tracePt t="12641" x="5029200" y="3667125"/>
          <p14:tracePt t="12650" x="5003800" y="3667125"/>
          <p14:tracePt t="12657" x="4965700" y="3667125"/>
          <p14:tracePt t="12666" x="4929188" y="3667125"/>
          <p14:tracePt t="12673" x="4891088" y="3667125"/>
          <p14:tracePt t="12681" x="4852988" y="3667125"/>
          <p14:tracePt t="12689" x="4829175" y="3667125"/>
          <p14:tracePt t="12698" x="4791075" y="3667125"/>
          <p14:tracePt t="12705" x="4765675" y="3667125"/>
          <p14:tracePt t="12721" x="4727575" y="3667125"/>
          <p14:tracePt t="12729" x="4703763" y="3667125"/>
          <p14:tracePt t="12737" x="4665663" y="3667125"/>
          <p14:tracePt t="12747" x="4640263" y="3667125"/>
          <p14:tracePt t="12753" x="4603750" y="3667125"/>
          <p14:tracePt t="12761" x="4591050" y="3679825"/>
          <p14:tracePt t="12769" x="4552950" y="3692525"/>
          <p14:tracePt t="12777" x="4516438" y="3692525"/>
          <p14:tracePt t="12785" x="4491038" y="3703638"/>
          <p14:tracePt t="12793" x="4465638" y="3716338"/>
          <p14:tracePt t="12801" x="4416425" y="3741738"/>
          <p14:tracePt t="12809" x="4378325" y="3754438"/>
          <p14:tracePt t="12817" x="4327525" y="3779838"/>
          <p14:tracePt t="12825" x="4291013" y="3829050"/>
          <p14:tracePt t="12834" x="4227513" y="3879850"/>
          <p14:tracePt t="12841" x="4178300" y="3941763"/>
          <p14:tracePt t="12849" x="4178300" y="3979863"/>
          <p14:tracePt t="12857" x="4165600" y="4029075"/>
          <p14:tracePt t="12865" x="4152900" y="4105275"/>
          <p14:tracePt t="12873" x="4127500" y="4179888"/>
          <p14:tracePt t="12881" x="4114800" y="4241800"/>
          <p14:tracePt t="12889" x="4103688" y="4318000"/>
          <p14:tracePt t="12898" x="4103688" y="4392613"/>
          <p14:tracePt t="12905" x="4103688" y="4492625"/>
          <p14:tracePt t="12914" x="4127500" y="4630738"/>
          <p14:tracePt t="12921" x="4152900" y="4743450"/>
          <p14:tracePt t="12929" x="4178300" y="4843463"/>
          <p14:tracePt t="12937" x="4214813" y="4943475"/>
          <p14:tracePt t="12947" x="4214813" y="5068888"/>
          <p14:tracePt t="12953" x="4227513" y="5168900"/>
          <p14:tracePt t="12961" x="4252913" y="5256213"/>
          <p14:tracePt t="12969" x="4265613" y="5343525"/>
          <p14:tracePt t="12977" x="4278313" y="5418138"/>
          <p14:tracePt t="12985" x="4314825" y="5468938"/>
          <p14:tracePt t="12993" x="4340225" y="5530850"/>
          <p14:tracePt t="13001" x="4378325" y="5594350"/>
          <p14:tracePt t="13009" x="4391025" y="5630863"/>
          <p14:tracePt t="13017" x="4416425" y="5656263"/>
          <p14:tracePt t="13025" x="4440238" y="5681663"/>
          <p14:tracePt t="13033" x="4465638" y="5719763"/>
          <p14:tracePt t="13041" x="4516438" y="5743575"/>
          <p14:tracePt t="13049" x="4540250" y="5756275"/>
          <p14:tracePt t="13057" x="4591050" y="5794375"/>
          <p14:tracePt t="13066" x="4627563" y="5807075"/>
          <p14:tracePt t="13075" x="4665663" y="5819775"/>
          <p14:tracePt t="13084" x="4691063" y="5843588"/>
          <p14:tracePt t="13092" x="4716463" y="5868988"/>
          <p14:tracePt t="13100" x="4765675" y="5881688"/>
          <p14:tracePt t="13107" x="4791075" y="5894388"/>
          <p14:tracePt t="13115" x="4829175" y="5907088"/>
          <p14:tracePt t="13121" x="4865688" y="5919788"/>
          <p14:tracePt t="13130" x="4903788" y="5919788"/>
          <p14:tracePt t="13137" x="4953000" y="5919788"/>
          <p14:tracePt t="13147" x="4978400" y="5932488"/>
          <p14:tracePt t="13153" x="5016500" y="5932488"/>
          <p14:tracePt t="13161" x="5078413" y="5919788"/>
          <p14:tracePt t="13169" x="5129213" y="5907088"/>
          <p14:tracePt t="13177" x="5153025" y="5856288"/>
          <p14:tracePt t="13185" x="5278438" y="5794375"/>
          <p14:tracePt t="13193" x="5403850" y="5707063"/>
          <p14:tracePt t="13201" x="5478463" y="5619750"/>
          <p14:tracePt t="13209" x="5529263" y="5494338"/>
          <p14:tracePt t="13217" x="5591175" y="5381625"/>
          <p14:tracePt t="13225" x="5665788" y="5243513"/>
          <p14:tracePt t="13233" x="5703888" y="5105400"/>
          <p14:tracePt t="13242" x="5754688" y="4968875"/>
          <p14:tracePt t="13249" x="5791200" y="4856163"/>
          <p14:tracePt t="13257" x="5854700" y="4768850"/>
          <p14:tracePt t="13266" x="5878513" y="4643438"/>
          <p14:tracePt t="13273" x="5903913" y="4554538"/>
          <p14:tracePt t="13281" x="5903913" y="4467225"/>
          <p14:tracePt t="13289" x="5916613" y="4405313"/>
          <p14:tracePt t="13298" x="5916613" y="4318000"/>
          <p14:tracePt t="13305" x="5916613" y="4267200"/>
          <p14:tracePt t="13314" x="5916613" y="4192588"/>
          <p14:tracePt t="13321" x="5891213" y="4117975"/>
          <p14:tracePt t="13330" x="5867400" y="4079875"/>
          <p14:tracePt t="13337" x="5854700" y="4029075"/>
          <p14:tracePt t="13347" x="5842000" y="3967163"/>
          <p14:tracePt t="13353" x="5791200" y="3905250"/>
          <p14:tracePt t="13361" x="5716588" y="3867150"/>
          <p14:tracePt t="13369" x="5654675" y="3829050"/>
          <p14:tracePt t="13377" x="5578475" y="3779838"/>
          <p14:tracePt t="13385" x="5503863" y="3754438"/>
          <p14:tracePt t="13393" x="5429250" y="3716338"/>
          <p14:tracePt t="13401" x="5365750" y="3692525"/>
          <p14:tracePt t="13409" x="5303838" y="3667125"/>
          <p14:tracePt t="13417" x="5265738" y="3654425"/>
          <p14:tracePt t="13425" x="5229225" y="3654425"/>
          <p14:tracePt t="13433" x="5203825" y="3641725"/>
          <p14:tracePt t="13442" x="5178425" y="3641725"/>
          <p14:tracePt t="13449" x="5141913" y="3641725"/>
          <p14:tracePt t="13457" x="5129213" y="3641725"/>
          <p14:tracePt t="13465" x="5103813" y="3641725"/>
          <p14:tracePt t="13473" x="5065713" y="3641725"/>
          <p14:tracePt t="13482" x="5040313" y="3654425"/>
          <p14:tracePt t="13489" x="4978400" y="3692525"/>
          <p14:tracePt t="13497" x="4940300" y="3716338"/>
          <p14:tracePt t="13505" x="4865688" y="3779838"/>
          <p14:tracePt t="13514" x="4816475" y="3854450"/>
          <p14:tracePt t="13521" x="4752975" y="3929063"/>
          <p14:tracePt t="13530" x="4703763" y="4029075"/>
          <p14:tracePt t="13537" x="4627563" y="4117975"/>
          <p14:tracePt t="13547" x="4591050" y="4205288"/>
          <p14:tracePt t="13553" x="4578350" y="4279900"/>
          <p14:tracePt t="13561" x="4552950" y="4354513"/>
          <p14:tracePt t="13569" x="4552950" y="4405313"/>
          <p14:tracePt t="13577" x="4552950" y="4467225"/>
          <p14:tracePt t="13585" x="4552950" y="4505325"/>
          <p14:tracePt t="13593" x="4552950" y="4530725"/>
          <p14:tracePt t="13601" x="4552950" y="4554538"/>
          <p14:tracePt t="13609" x="4565650" y="4567238"/>
          <p14:tracePt t="13617" x="4565650" y="4579938"/>
          <p14:tracePt t="13625" x="4591050" y="4592638"/>
          <p14:tracePt t="13633" x="4616450" y="4605338"/>
          <p14:tracePt t="13641" x="4640263" y="4643438"/>
          <p14:tracePt t="13649" x="4716463" y="4692650"/>
          <p14:tracePt t="13657" x="4752975" y="4705350"/>
          <p14:tracePt t="13666" x="4778375" y="4718050"/>
          <p14:tracePt t="13674" x="4840288" y="4743450"/>
          <p14:tracePt t="13683" x="4865688" y="4756150"/>
          <p14:tracePt t="13692" x="4903788" y="4768850"/>
          <p14:tracePt t="13699" x="4940300" y="4779963"/>
          <p14:tracePt t="13705" x="4978400" y="4792663"/>
          <p14:tracePt t="13714" x="5029200" y="4792663"/>
          <p14:tracePt t="13721" x="5065713" y="4805363"/>
          <p14:tracePt t="13729" x="5116513" y="4805363"/>
          <p14:tracePt t="13737" x="5191125" y="4805363"/>
          <p14:tracePt t="13747" x="5241925" y="4818063"/>
          <p14:tracePt t="13753" x="5329238" y="4818063"/>
          <p14:tracePt t="13761" x="5378450" y="4818063"/>
          <p14:tracePt t="13769" x="5454650" y="4805363"/>
          <p14:tracePt t="13777" x="5516563" y="4792663"/>
          <p14:tracePt t="13785" x="5591175" y="4768850"/>
          <p14:tracePt t="13793" x="5629275" y="4768850"/>
          <p14:tracePt t="13801" x="5691188" y="4743450"/>
          <p14:tracePt t="13809" x="5741988" y="4730750"/>
          <p14:tracePt t="13817" x="5767388" y="4705350"/>
          <p14:tracePt t="13825" x="5791200" y="4705350"/>
          <p14:tracePt t="13833" x="5816600" y="4679950"/>
          <p14:tracePt t="13841" x="5829300" y="4667250"/>
          <p14:tracePt t="13849" x="5829300" y="4656138"/>
          <p14:tracePt t="13857" x="5842000" y="4630738"/>
          <p14:tracePt t="13865" x="5867400" y="4592638"/>
          <p14:tracePt t="13873" x="5867400" y="4543425"/>
          <p14:tracePt t="13881" x="5854700" y="4479925"/>
          <p14:tracePt t="13889" x="5829300" y="4418013"/>
          <p14:tracePt t="13897" x="5816600" y="4341813"/>
          <p14:tracePt t="13905" x="5791200" y="4267200"/>
          <p14:tracePt t="13914" x="5767388" y="4192588"/>
          <p14:tracePt t="13921" x="5741988" y="4129088"/>
          <p14:tracePt t="13930" x="5716588" y="4067175"/>
          <p14:tracePt t="13937" x="5654675" y="4005263"/>
          <p14:tracePt t="13946" x="5641975" y="3967163"/>
          <p14:tracePt t="13953" x="5591175" y="3892550"/>
          <p14:tracePt t="13961" x="5529263" y="3867150"/>
          <p14:tracePt t="13969" x="5478463" y="3829050"/>
          <p14:tracePt t="13977" x="5429250" y="3829050"/>
          <p14:tracePt t="13985" x="5391150" y="3803650"/>
          <p14:tracePt t="13993" x="5365750" y="3792538"/>
          <p14:tracePt t="14001" x="5291138" y="3792538"/>
          <p14:tracePt t="14009" x="5265738" y="3792538"/>
          <p14:tracePt t="14018" x="5216525" y="3792538"/>
          <p14:tracePt t="14026" x="5178425" y="3792538"/>
          <p14:tracePt t="14033" x="5129213" y="3792538"/>
          <p14:tracePt t="14041" x="5091113" y="3792538"/>
          <p14:tracePt t="14049" x="5053013" y="3803650"/>
          <p14:tracePt t="14057" x="5029200" y="3803650"/>
          <p14:tracePt t="14065" x="5003800" y="3816350"/>
          <p14:tracePt t="14073" x="4953000" y="3841750"/>
          <p14:tracePt t="14081" x="4903788" y="3867150"/>
          <p14:tracePt t="14089" x="4829175" y="3905250"/>
          <p14:tracePt t="14097" x="4791075" y="4005263"/>
          <p14:tracePt t="14105" x="4752975" y="4092575"/>
          <p14:tracePt t="14114" x="4727575" y="4179888"/>
          <p14:tracePt t="14121" x="4691063" y="4292600"/>
          <p14:tracePt t="14130" x="4665663" y="4418013"/>
          <p14:tracePt t="14137" x="4665663" y="4530725"/>
          <p14:tracePt t="14147" x="4665663" y="4656138"/>
          <p14:tracePt t="14153" x="4665663" y="4756150"/>
          <p14:tracePt t="14161" x="4691063" y="4843463"/>
          <p14:tracePt t="14169" x="4703763" y="4905375"/>
          <p14:tracePt t="14177" x="4727575" y="4968875"/>
          <p14:tracePt t="14185" x="4752975" y="5005388"/>
          <p14:tracePt t="14193" x="4816475" y="5043488"/>
          <p14:tracePt t="14201" x="4852988" y="5068888"/>
          <p14:tracePt t="14210" x="4903788" y="5081588"/>
          <p14:tracePt t="14217" x="4940300" y="5092700"/>
          <p14:tracePt t="14225" x="4978400" y="5118100"/>
          <p14:tracePt t="14233" x="5029200" y="5118100"/>
          <p14:tracePt t="14241" x="5078413" y="5118100"/>
          <p14:tracePt t="14249" x="5165725" y="5118100"/>
          <p14:tracePt t="14258" x="5241925" y="5105400"/>
          <p14:tracePt t="14265" x="5378450" y="5081588"/>
          <p14:tracePt t="14273" x="5454650" y="5068888"/>
          <p14:tracePt t="14281" x="5616575" y="4992688"/>
          <p14:tracePt t="14289" x="5703888" y="4918075"/>
          <p14:tracePt t="14297" x="5816600" y="4843463"/>
          <p14:tracePt t="14305" x="5867400" y="4756150"/>
          <p14:tracePt t="14314" x="5891213" y="4656138"/>
          <p14:tracePt t="14321" x="5916613" y="4567238"/>
          <p14:tracePt t="14330" x="5929313" y="4467225"/>
          <p14:tracePt t="14337" x="5929313" y="4367213"/>
          <p14:tracePt t="14346" x="5903913" y="4254500"/>
          <p14:tracePt t="14354" x="5854700" y="4141788"/>
          <p14:tracePt t="14361" x="5803900" y="4029075"/>
          <p14:tracePt t="14369" x="5741988" y="3905250"/>
          <p14:tracePt t="14377" x="5678488" y="3816350"/>
          <p14:tracePt t="14385" x="5578475" y="3741738"/>
          <p14:tracePt t="14393" x="5516563" y="3654425"/>
          <p14:tracePt t="14401" x="5416550" y="3579813"/>
          <p14:tracePt t="14409" x="5316538" y="3529013"/>
          <p14:tracePt t="14417" x="5241925" y="3467100"/>
          <p14:tracePt t="14425" x="5153025" y="3416300"/>
          <p14:tracePt t="14433" x="5053013" y="3367088"/>
          <p14:tracePt t="14441" x="4953000" y="3341688"/>
          <p14:tracePt t="14449" x="4903788" y="3328988"/>
          <p14:tracePt t="14457" x="4778375" y="3278188"/>
          <p14:tracePt t="14465" x="4691063" y="3267075"/>
          <p14:tracePt t="14473" x="4627563" y="3267075"/>
          <p14:tracePt t="14482" x="4516438" y="3267075"/>
          <p14:tracePt t="14489" x="4465638" y="3267075"/>
          <p14:tracePt t="14498" x="4378325" y="3267075"/>
          <p14:tracePt t="14505" x="4314825" y="3278188"/>
          <p14:tracePt t="14514" x="4265613" y="3316288"/>
          <p14:tracePt t="14522" x="4191000" y="3367088"/>
          <p14:tracePt t="14530" x="4127500" y="3429000"/>
          <p14:tracePt t="14537" x="4078288" y="3503613"/>
          <p14:tracePt t="14547" x="4040188" y="3590925"/>
          <p14:tracePt t="14553" x="4002088" y="3667125"/>
          <p14:tracePt t="14561" x="3990975" y="3741738"/>
          <p14:tracePt t="14569" x="3990975" y="3792538"/>
          <p14:tracePt t="14577" x="3990975" y="3854450"/>
          <p14:tracePt t="14585" x="3990975" y="3905250"/>
          <p14:tracePt t="14593" x="4002088" y="3941763"/>
          <p14:tracePt t="14601" x="4040188" y="3954463"/>
          <p14:tracePt t="14609" x="4103688" y="3979863"/>
          <p14:tracePt t="14617" x="4203700" y="4017963"/>
          <p14:tracePt t="14625" x="4278313" y="4041775"/>
          <p14:tracePt t="14633" x="4403725" y="4067175"/>
          <p14:tracePt t="14641" x="4503738" y="4092575"/>
          <p14:tracePt t="14649" x="4616450" y="4117975"/>
          <p14:tracePt t="14657" x="4778375" y="4141788"/>
          <p14:tracePt t="14665" x="4891088" y="4154488"/>
          <p14:tracePt t="14674" x="5091113" y="4154488"/>
          <p14:tracePt t="14684" x="5253038" y="4167188"/>
          <p14:tracePt t="14690" x="5391150" y="4167188"/>
          <p14:tracePt t="14699" x="5541963" y="4167188"/>
          <p14:tracePt t="14706" x="5654675" y="4167188"/>
          <p14:tracePt t="14715" x="5754688" y="4167188"/>
          <p14:tracePt t="14722" x="5867400" y="4141788"/>
          <p14:tracePt t="14730" x="5916613" y="4129088"/>
          <p14:tracePt t="14738" x="5978525" y="4105275"/>
          <p14:tracePt t="14748" x="6003925" y="4092575"/>
          <p14:tracePt t="14753" x="6042025" y="4079875"/>
          <p14:tracePt t="14762" x="6067425" y="4067175"/>
          <p14:tracePt t="14770" x="6067425" y="4054475"/>
          <p14:tracePt t="14777" x="6078538" y="4054475"/>
          <p14:tracePt t="14785" x="6078538" y="4041775"/>
          <p14:tracePt t="14794" x="6091238" y="4041775"/>
          <p14:tracePt t="14801" x="6091238" y="4029075"/>
          <p14:tracePt t="14809" x="6091238" y="4017963"/>
          <p14:tracePt t="14818" x="6091238" y="4005263"/>
          <p14:tracePt t="14825" x="6091238" y="3967163"/>
          <p14:tracePt t="14833" x="6042025" y="3929063"/>
          <p14:tracePt t="14842" x="6003925" y="3867150"/>
          <p14:tracePt t="14850" x="5967413" y="3803650"/>
          <p14:tracePt t="14857" x="5878513" y="3741738"/>
          <p14:tracePt t="14866" x="5803900" y="3667125"/>
          <p14:tracePt t="14873" x="5678488" y="3616325"/>
          <p14:tracePt t="14881" x="5529263" y="3541713"/>
          <p14:tracePt t="14889" x="5378450" y="3467100"/>
          <p14:tracePt t="14897" x="5191125" y="3403600"/>
          <p14:tracePt t="14905" x="5040313" y="3378200"/>
          <p14:tracePt t="14913" x="4891088" y="3354388"/>
          <p14:tracePt t="14921" x="4752975" y="3341688"/>
          <p14:tracePt t="14930" x="4627563" y="3328988"/>
          <p14:tracePt t="14937" x="4527550" y="3328988"/>
          <p14:tracePt t="14946" x="4478338" y="3328988"/>
          <p14:tracePt t="14953" x="4427538" y="3341688"/>
          <p14:tracePt t="14961" x="4352925" y="3354388"/>
          <p14:tracePt t="14969" x="4314825" y="3367088"/>
          <p14:tracePt t="14977" x="4265613" y="3390900"/>
          <p14:tracePt t="14985" x="4214813" y="3441700"/>
          <p14:tracePt t="14993" x="4152900" y="3467100"/>
          <p14:tracePt t="15001" x="4114800" y="3479800"/>
          <p14:tracePt t="15009" x="4052888" y="3529013"/>
          <p14:tracePt t="15017" x="3990975" y="3567113"/>
          <p14:tracePt t="15025" x="3952875" y="3590925"/>
          <p14:tracePt t="15033" x="3914775" y="3603625"/>
          <p14:tracePt t="15041" x="3878263" y="3641725"/>
          <p14:tracePt t="15057" x="3865563" y="3667125"/>
          <p14:tracePt t="15066" x="3865563" y="3679825"/>
          <p14:tracePt t="15073" x="3852863" y="3679825"/>
          <p14:tracePt t="15081" x="3840163" y="3692525"/>
          <p14:tracePt t="15089" x="3840163" y="3703638"/>
          <p14:tracePt t="15097" x="3840163" y="3716338"/>
          <p14:tracePt t="15105" x="3840163" y="3729038"/>
          <p14:tracePt t="15114" x="3827463" y="3741738"/>
          <p14:tracePt t="15121" x="3827463" y="3754438"/>
          <p14:tracePt t="15130" x="3814763" y="3792538"/>
          <p14:tracePt t="15137" x="3814763" y="3816350"/>
          <p14:tracePt t="15147" x="3814763" y="3867150"/>
          <p14:tracePt t="15154" x="3814763" y="3905250"/>
          <p14:tracePt t="15161" x="3827463" y="3967163"/>
          <p14:tracePt t="15169" x="3852863" y="4017963"/>
          <p14:tracePt t="15177" x="3927475" y="4067175"/>
          <p14:tracePt t="15185" x="3990975" y="4117975"/>
          <p14:tracePt t="15193" x="4114800" y="4154488"/>
          <p14:tracePt t="15201" x="4214813" y="4179888"/>
          <p14:tracePt t="15209" x="4314825" y="4192588"/>
          <p14:tracePt t="15217" x="4416425" y="4205288"/>
          <p14:tracePt t="15225" x="4565650" y="4230688"/>
          <p14:tracePt t="15233" x="4703763" y="4241800"/>
          <p14:tracePt t="15241" x="4840288" y="4241800"/>
          <p14:tracePt t="15249" x="4965700" y="4241800"/>
          <p14:tracePt t="15257" x="5091113" y="4241800"/>
          <p14:tracePt t="15265" x="5191125" y="4241800"/>
          <p14:tracePt t="15273" x="5291138" y="4241800"/>
          <p14:tracePt t="15281" x="5353050" y="4241800"/>
          <p14:tracePt t="15289" x="5403850" y="4241800"/>
          <p14:tracePt t="15298" x="5465763" y="4230688"/>
          <p14:tracePt t="15305" x="5529263" y="4217988"/>
          <p14:tracePt t="15315" x="5565775" y="4205288"/>
          <p14:tracePt t="15321" x="5629275" y="4192588"/>
          <p14:tracePt t="15330" x="5654675" y="4179888"/>
          <p14:tracePt t="15337" x="5691188" y="4167188"/>
          <p14:tracePt t="15347" x="5716588" y="4154488"/>
          <p14:tracePt t="15353" x="5729288" y="4154488"/>
          <p14:tracePt t="15362" x="5741988" y="4141788"/>
          <p14:tracePt t="15369" x="5778500" y="4141788"/>
          <p14:tracePt t="15377" x="5803900" y="4129088"/>
          <p14:tracePt t="15385" x="5829300" y="4117975"/>
          <p14:tracePt t="15393" x="5854700" y="4105275"/>
          <p14:tracePt t="15401" x="5878513" y="4092575"/>
          <p14:tracePt t="15409" x="5929313" y="4079875"/>
          <p14:tracePt t="15417" x="5967413" y="4067175"/>
          <p14:tracePt t="15425" x="6003925" y="4041775"/>
          <p14:tracePt t="15433" x="6078538" y="4017963"/>
          <p14:tracePt t="15441" x="6103938" y="4017963"/>
          <p14:tracePt t="15449" x="6129338" y="3992563"/>
          <p14:tracePt t="15457" x="6167438" y="3979863"/>
          <p14:tracePt t="15465" x="6191250" y="3967163"/>
          <p14:tracePt t="15473" x="6203950" y="3967163"/>
          <p14:tracePt t="15481" x="6216650" y="3954463"/>
          <p14:tracePt t="15705" x="6216650" y="3905250"/>
          <p14:tracePt t="15714" x="6191250" y="3829050"/>
          <p14:tracePt t="15721" x="6129338" y="3767138"/>
          <p14:tracePt t="15730" x="6116638" y="3716338"/>
          <p14:tracePt t="15737" x="6091238" y="3641725"/>
          <p14:tracePt t="15747" x="6042025" y="3567113"/>
          <p14:tracePt t="15753" x="5967413" y="3490913"/>
          <p14:tracePt t="15761" x="5891213" y="3429000"/>
          <p14:tracePt t="15769" x="5767388" y="3390900"/>
          <p14:tracePt t="15777" x="5641975" y="3328988"/>
          <p14:tracePt t="15785" x="5541963" y="3290888"/>
          <p14:tracePt t="15793" x="5454650" y="3278188"/>
          <p14:tracePt t="15801" x="5416550" y="3254375"/>
          <p14:tracePt t="15809" x="5329238" y="3254375"/>
          <p14:tracePt t="15817" x="5316538" y="3254375"/>
          <p14:tracePt t="15825" x="5303838" y="3254375"/>
          <p14:tracePt t="15833" x="5278438" y="3254375"/>
          <p14:tracePt t="15849" x="5253038" y="3254375"/>
          <p14:tracePt t="15857" x="5229225" y="3254375"/>
          <p14:tracePt t="15865" x="5216525" y="3267075"/>
          <p14:tracePt t="15873" x="5203825" y="3278188"/>
          <p14:tracePt t="15881" x="5178425" y="3316288"/>
          <p14:tracePt t="15889" x="5141913" y="3354388"/>
          <p14:tracePt t="15898" x="5103813" y="3390900"/>
          <p14:tracePt t="15905" x="5091113" y="3429000"/>
          <p14:tracePt t="15913" x="5091113" y="3454400"/>
          <p14:tracePt t="15921" x="5065713" y="3516313"/>
          <p14:tracePt t="15930" x="5040313" y="3579813"/>
          <p14:tracePt t="15947" x="5029200" y="3616325"/>
          <p14:tracePt t="15953" x="5016500" y="3654425"/>
          <p14:tracePt t="15961" x="5016500" y="3679825"/>
          <p14:tracePt t="15977" x="5003800" y="3679825"/>
          <p14:tracePt t="15993" x="4978400" y="3692525"/>
          <p14:tracePt t="16009" x="4965700" y="3703638"/>
          <p14:tracePt t="16017" x="4929188" y="3716338"/>
          <p14:tracePt t="16025" x="4891088" y="3716338"/>
          <p14:tracePt t="16033" x="4878388" y="3729038"/>
          <p14:tracePt t="16041" x="4840288" y="3729038"/>
          <p14:tracePt t="16049" x="4778375" y="3741738"/>
          <p14:tracePt t="16057" x="4703763" y="3741738"/>
          <p14:tracePt t="16066" x="4640263" y="3741738"/>
          <p14:tracePt t="16074" x="4540250" y="3741738"/>
          <p14:tracePt t="16084" x="4416425" y="3741738"/>
          <p14:tracePt t="16090" x="4314825" y="3741738"/>
          <p14:tracePt t="16099" x="4265613" y="3729038"/>
          <p14:tracePt t="16106" x="4227513" y="3729038"/>
          <p14:tracePt t="16117" x="4178300" y="3716338"/>
          <p14:tracePt t="16122" x="4165600" y="3716338"/>
          <p14:tracePt t="16131" x="4127500" y="3716338"/>
          <p14:tracePt t="16147" x="4114800" y="3716338"/>
          <p14:tracePt t="16218" x="4114800" y="3741738"/>
          <p14:tracePt t="16225" x="4114800" y="3779838"/>
          <p14:tracePt t="16234" x="4140200" y="3816350"/>
          <p14:tracePt t="16241" x="4178300" y="3867150"/>
          <p14:tracePt t="16250" x="4278313" y="3905250"/>
          <p14:tracePt t="16258" x="4391025" y="3967163"/>
          <p14:tracePt t="16267" x="4527550" y="3992563"/>
          <p14:tracePt t="16274" x="4665663" y="4017963"/>
          <p14:tracePt t="16284" x="4803775" y="4054475"/>
          <p14:tracePt t="16290" x="4940300" y="4054475"/>
          <p14:tracePt t="16299" x="5053013" y="4067175"/>
          <p14:tracePt t="16305" x="5141913" y="4067175"/>
          <p14:tracePt t="16315" x="5241925" y="4067175"/>
          <p14:tracePt t="16322" x="5303838" y="4067175"/>
          <p14:tracePt t="16331" x="5378450" y="4067175"/>
          <p14:tracePt t="16337" x="5416550" y="4054475"/>
          <p14:tracePt t="16346" x="5441950" y="4029075"/>
          <p14:tracePt t="16353" x="5465763" y="4029075"/>
          <p14:tracePt t="16361" x="5503863" y="4029075"/>
          <p14:tracePt t="16370" x="5516563" y="4017963"/>
          <p14:tracePt t="16378" x="5541963" y="4017963"/>
          <p14:tracePt t="16385" x="5565775" y="4005263"/>
          <p14:tracePt t="16394" x="5603875" y="3992563"/>
          <p14:tracePt t="16401" x="5678488" y="3979863"/>
          <p14:tracePt t="16409" x="5729288" y="3967163"/>
          <p14:tracePt t="16418" x="5803900" y="3967163"/>
          <p14:tracePt t="16425" x="5842000" y="3967163"/>
          <p14:tracePt t="16434" x="5867400" y="3967163"/>
          <p14:tracePt t="16441" x="5903913" y="3967163"/>
          <p14:tracePt t="16458" x="5929313" y="3967163"/>
          <p14:tracePt t="16465" x="5954713" y="3967163"/>
          <p14:tracePt t="16474" x="5967413" y="3967163"/>
          <p14:tracePt t="16482" x="5978525" y="3967163"/>
          <p14:tracePt t="16490" x="5991225" y="3967163"/>
          <p14:tracePt t="16498" x="6029325" y="3967163"/>
          <p14:tracePt t="16505" x="6091238" y="3967163"/>
          <p14:tracePt t="16515" x="6142038" y="3967163"/>
          <p14:tracePt t="16522" x="6180138" y="3967163"/>
          <p14:tracePt t="16531" x="6229350" y="3979863"/>
          <p14:tracePt t="16538" x="6303963" y="3979863"/>
          <p14:tracePt t="16547" x="6342063" y="3979863"/>
          <p14:tracePt t="16554" x="6367463" y="3992563"/>
          <p14:tracePt t="16562" x="6403975" y="3992563"/>
          <p14:tracePt t="16626" x="6416675" y="3992563"/>
          <p14:tracePt t="17513" x="6403975" y="3992563"/>
          <p14:tracePt t="17545" x="6391275" y="3992563"/>
          <p14:tracePt t="17890" x="6380163" y="3992563"/>
          <p14:tracePt t="20833" x="6380163" y="3979863"/>
          <p14:tracePt t="20841" x="6367463" y="3979863"/>
          <p14:tracePt t="20849" x="6367463" y="3967163"/>
          <p14:tracePt t="20865" x="6367463" y="3954463"/>
          <p14:tracePt t="20881" x="6354763" y="3941763"/>
          <p14:tracePt t="20889" x="6354763" y="3929063"/>
          <p14:tracePt t="20898" x="6342063" y="3916363"/>
          <p14:tracePt t="20905" x="6342063" y="3905250"/>
          <p14:tracePt t="20914" x="6329363" y="3879850"/>
          <p14:tracePt t="20921" x="6316663" y="3841750"/>
          <p14:tracePt t="20931" x="6303963" y="3816350"/>
          <p14:tracePt t="20938" x="6291263" y="3754438"/>
          <p14:tracePt t="20945" x="6229350" y="3716338"/>
          <p14:tracePt t="20953" x="6116638" y="3654425"/>
          <p14:tracePt t="20961" x="6029325" y="3603625"/>
          <p14:tracePt t="20969" x="5929313" y="3554413"/>
          <p14:tracePt t="20978" x="5854700" y="3516313"/>
          <p14:tracePt t="20985" x="5829300" y="3467100"/>
          <p14:tracePt t="20993" x="5778500" y="3416300"/>
          <p14:tracePt t="21001" x="5729288" y="3390900"/>
          <p14:tracePt t="21010" x="5678488" y="3354388"/>
          <p14:tracePt t="21020" x="5665788" y="3328988"/>
          <p14:tracePt t="21025" x="5603875" y="3303588"/>
          <p14:tracePt t="21034" x="5565775" y="3278188"/>
          <p14:tracePt t="21042" x="5529263" y="3267075"/>
          <p14:tracePt t="21049" x="5503863" y="3241675"/>
          <p14:tracePt t="21057" x="5491163" y="3203575"/>
          <p14:tracePt t="21065" x="5478463" y="3178175"/>
          <p14:tracePt t="21074" x="5416550" y="3154363"/>
          <p14:tracePt t="21082" x="5341938" y="3103563"/>
          <p14:tracePt t="21090" x="5265738" y="3065463"/>
          <p14:tracePt t="21098" x="5178425" y="3003550"/>
          <p14:tracePt t="21105" x="5091113" y="2941638"/>
          <p14:tracePt t="21115" x="4929188" y="2865438"/>
          <p14:tracePt t="21121" x="4852988" y="2828925"/>
          <p14:tracePt t="21131" x="4740275" y="2778125"/>
          <p14:tracePt t="21137" x="4703763" y="2765425"/>
          <p14:tracePt t="21145" x="4652963" y="2740025"/>
          <p14:tracePt t="21154" x="4616450" y="2728913"/>
          <p14:tracePt t="21161" x="4591050" y="2716213"/>
          <p14:tracePt t="21169" x="4540250" y="2690813"/>
          <p14:tracePt t="21177" x="4503738" y="2690813"/>
          <p14:tracePt t="21185" x="4465638" y="2665413"/>
          <p14:tracePt t="21194" x="4452938" y="2652713"/>
          <p14:tracePt t="21201" x="4391025" y="2640013"/>
          <p14:tracePt t="21210" x="4365625" y="2627313"/>
          <p14:tracePt t="21219" x="4303713" y="2616200"/>
          <p14:tracePt t="21226" x="4240213" y="2578100"/>
          <p14:tracePt t="21234" x="4165600" y="2552700"/>
          <p14:tracePt t="21242" x="4127500" y="2552700"/>
          <p14:tracePt t="21250" x="4040188" y="2527300"/>
          <p14:tracePt t="21257" x="3978275" y="2503488"/>
          <p14:tracePt t="21265" x="3927475" y="2478088"/>
          <p14:tracePt t="21273" x="3865563" y="2465388"/>
          <p14:tracePt t="21282" x="3827463" y="2452688"/>
          <p14:tracePt t="21289" x="3790950" y="2439988"/>
          <p14:tracePt t="21298" x="3752850" y="2427288"/>
          <p14:tracePt t="21305" x="3740150" y="2427288"/>
          <p14:tracePt t="21314" x="3727450" y="2414588"/>
          <p14:tracePt t="21321" x="3714750" y="2414588"/>
          <p14:tracePt t="21426" x="3714750" y="2403475"/>
          <p14:tracePt t="21435" x="3727450" y="2403475"/>
          <p14:tracePt t="21451" x="3740150" y="2403475"/>
          <p14:tracePt t="21474" x="3740150" y="2390775"/>
          <p14:tracePt t="21514" x="3752850" y="2390775"/>
          <p14:tracePt t="21546" x="3765550" y="2378075"/>
          <p14:tracePt t="21554" x="3765550" y="2352675"/>
          <p14:tracePt t="21562" x="3765550" y="2339975"/>
          <p14:tracePt t="21569" x="3765550" y="2327275"/>
          <p14:tracePt t="21586" x="3765550" y="2314575"/>
          <p14:tracePt t="21681" x="3765550" y="2303463"/>
          <p14:tracePt t="21843" x="3765550" y="2290763"/>
          <p14:tracePt t="22147" x="3752850" y="2290763"/>
          <p14:tracePt t="22210" x="3740150" y="2290763"/>
          <p14:tracePt t="22434" x="3727450" y="2290763"/>
          <p14:tracePt t="22530" x="3714750" y="2290763"/>
          <p14:tracePt t="22537" x="3714750" y="2278063"/>
          <p14:tracePt t="22810" x="3702050" y="2278063"/>
          <p14:tracePt t="22906" x="3689350" y="2278063"/>
          <p14:tracePt t="23058" x="3665538" y="2265363"/>
          <p14:tracePt t="23081" x="3640138" y="2265363"/>
          <p14:tracePt t="23089" x="3627438" y="2265363"/>
          <p14:tracePt t="23097" x="3627438" y="2252663"/>
          <p14:tracePt t="23105" x="3614738" y="2252663"/>
          <p14:tracePt t="23130" x="3602038" y="2252663"/>
          <p14:tracePt t="23137" x="3589338" y="2252663"/>
          <p14:tracePt t="23153" x="3589338" y="2239963"/>
          <p14:tracePt t="23233" x="3565525" y="2239963"/>
          <p14:tracePt t="23249" x="3565525" y="2252663"/>
          <p14:tracePt t="23322" x="3565525" y="2265363"/>
          <p14:tracePt t="23515" x="3552825" y="2265363"/>
          <p14:tracePt t="23954" x="3540125" y="2265363"/>
          <p14:tracePt t="30002" x="3540125" y="2303463"/>
          <p14:tracePt t="30010" x="3540125" y="2327275"/>
          <p14:tracePt t="30026" x="3540125" y="2352675"/>
          <p14:tracePt t="30034" x="3540125" y="2403475"/>
          <p14:tracePt t="30041" x="3552825" y="2465388"/>
          <p14:tracePt t="30050" x="3565525" y="2527300"/>
          <p14:tracePt t="30057" x="3589338" y="2616200"/>
          <p14:tracePt t="30065" x="3614738" y="2690813"/>
          <p14:tracePt t="30073" x="3627438" y="2778125"/>
          <p14:tracePt t="30082" x="3665538" y="2865438"/>
          <p14:tracePt t="30089" x="3678238" y="2952750"/>
          <p14:tracePt t="30098" x="3689350" y="3041650"/>
          <p14:tracePt t="30105" x="3702050" y="3103563"/>
          <p14:tracePt t="30115" x="3714750" y="3154363"/>
          <p14:tracePt t="30121" x="3740150" y="3190875"/>
          <p14:tracePt t="30129" x="3740150" y="3216275"/>
          <p14:tracePt t="30137" x="3740150" y="3254375"/>
          <p14:tracePt t="30145" x="3740150" y="3278188"/>
          <p14:tracePt t="30153" x="3740150" y="3303588"/>
          <p14:tracePt t="30161" x="3752850" y="3328988"/>
          <p14:tracePt t="30169" x="3752850" y="3354388"/>
          <p14:tracePt t="30177" x="3765550" y="3403600"/>
          <p14:tracePt t="30185" x="3778250" y="3441700"/>
          <p14:tracePt t="30193" x="3802063" y="3490913"/>
          <p14:tracePt t="30201" x="3802063" y="3529013"/>
          <p14:tracePt t="30210" x="3814763" y="3554413"/>
          <p14:tracePt t="30217" x="3827463" y="3579813"/>
          <p14:tracePt t="30225" x="3840163" y="3590925"/>
          <p14:tracePt t="30241" x="3840163" y="3603625"/>
          <p14:tracePt t="30315" x="3852863" y="3616325"/>
          <p14:tracePt t="30323" x="3865563" y="3629025"/>
          <p14:tracePt t="30331" x="3878263" y="3641725"/>
          <p14:tracePt t="30337" x="3902075" y="3641725"/>
          <p14:tracePt t="30578" x="3902075" y="3654425"/>
          <p14:tracePt t="30586" x="3914775" y="3679825"/>
          <p14:tracePt t="30602" x="3914775" y="3692525"/>
          <p14:tracePt t="30642" x="3914775" y="3703638"/>
          <p14:tracePt t="30721" x="3914775" y="3679825"/>
          <p14:tracePt t="30729" x="3927475" y="3603625"/>
          <p14:tracePt t="30737" x="3965575" y="3516313"/>
          <p14:tracePt t="30745" x="4040188" y="3403600"/>
          <p14:tracePt t="30753" x="4103688" y="3267075"/>
          <p14:tracePt t="30761" x="4203700" y="3141663"/>
          <p14:tracePt t="30769" x="4265613" y="3065463"/>
          <p14:tracePt t="30777" x="4327525" y="2990850"/>
          <p14:tracePt t="30785" x="4403725" y="2928938"/>
          <p14:tracePt t="30793" x="4452938" y="2878138"/>
          <p14:tracePt t="30801" x="4478338" y="2840038"/>
          <p14:tracePt t="30809" x="4491038" y="2816225"/>
          <p14:tracePt t="30817" x="4503738" y="2803525"/>
          <p14:tracePt t="30825" x="4516438" y="2790825"/>
          <p14:tracePt t="30849" x="4516438" y="2778125"/>
          <p14:tracePt t="30865" x="4516438" y="2765425"/>
          <p14:tracePt t="30873" x="4527550" y="2740025"/>
          <p14:tracePt t="30882" x="4552950" y="2703513"/>
          <p14:tracePt t="30889" x="4627563" y="2665413"/>
          <p14:tracePt t="30898" x="4703763" y="2616200"/>
          <p14:tracePt t="30905" x="4816475" y="2552700"/>
          <p14:tracePt t="30915" x="4903788" y="2465388"/>
          <p14:tracePt t="30921" x="5003800" y="2403475"/>
          <p14:tracePt t="30932" x="5053013" y="2378075"/>
          <p14:tracePt t="30937" x="5078413" y="2365375"/>
          <p14:tracePt t="30945" x="5103813" y="2352675"/>
          <p14:tracePt t="31018" x="5103813" y="2339975"/>
          <p14:tracePt t="31033" x="5091113" y="2339975"/>
          <p14:tracePt t="31049" x="5065713" y="2339975"/>
          <p14:tracePt t="31065" x="5053013" y="2339975"/>
          <p14:tracePt t="31073" x="5029200" y="2352675"/>
          <p14:tracePt t="31122" x="5029200" y="2365375"/>
          <p14:tracePt t="31202" x="5003800" y="2365375"/>
          <p14:tracePt t="31210" x="4991100" y="2365375"/>
          <p14:tracePt t="31218" x="4953000" y="2378075"/>
          <p14:tracePt t="31226" x="4929188" y="2390775"/>
          <p14:tracePt t="31234" x="4903788" y="2414588"/>
          <p14:tracePt t="31241" x="4878388" y="2414588"/>
          <p14:tracePt t="31257" x="4865688" y="2427288"/>
          <p14:tracePt t="31289" x="4852988" y="2427288"/>
          <p14:tracePt t="31353" x="4840288" y="2427288"/>
          <p14:tracePt t="31377" x="4816475" y="2452688"/>
          <p14:tracePt t="31385" x="4791075" y="2490788"/>
          <p14:tracePt t="31393" x="4752975" y="2540000"/>
          <p14:tracePt t="31401" x="4740275" y="2565400"/>
          <p14:tracePt t="31417" x="4740275" y="2590800"/>
          <p14:tracePt t="31425" x="4727575" y="2590800"/>
          <p14:tracePt t="31642" x="4727575" y="2603500"/>
          <p14:tracePt t="32217" x="4727575" y="2590800"/>
          <p14:tracePt t="32531" x="4727575" y="2578100"/>
          <p14:tracePt t="32546" x="4716463" y="2578100"/>
          <p14:tracePt t="33065" x="4716463" y="2565400"/>
          <p14:tracePt t="33097" x="4703763" y="2565400"/>
          <p14:tracePt t="35154" x="4727575" y="2578100"/>
          <p14:tracePt t="35162" x="4740275" y="2590800"/>
          <p14:tracePt t="35171" x="4765675" y="2603500"/>
          <p14:tracePt t="35178" x="4791075" y="2616200"/>
          <p14:tracePt t="35186" x="4840288" y="2640013"/>
          <p14:tracePt t="35194" x="4852988" y="2652713"/>
          <p14:tracePt t="35201" x="4865688" y="2678113"/>
          <p14:tracePt t="35209" x="4916488" y="2690813"/>
          <p14:tracePt t="35217" x="4940300" y="2716213"/>
          <p14:tracePt t="35225" x="4965700" y="2728913"/>
          <p14:tracePt t="35233" x="4991100" y="2740025"/>
          <p14:tracePt t="35241" x="5003800" y="2752725"/>
          <p14:tracePt t="35250" x="5029200" y="2778125"/>
          <p14:tracePt t="35257" x="5053013" y="2790825"/>
          <p14:tracePt t="35266" x="5091113" y="2803525"/>
          <p14:tracePt t="35273" x="5116513" y="2828925"/>
          <p14:tracePt t="35282" x="5129213" y="2840038"/>
          <p14:tracePt t="35289" x="5165725" y="2865438"/>
          <p14:tracePt t="35299" x="5178425" y="2865438"/>
          <p14:tracePt t="35305" x="5191125" y="2878138"/>
          <p14:tracePt t="35313" x="5203825" y="2890838"/>
          <p14:tracePt t="35321" x="5203825" y="2903538"/>
          <p14:tracePt t="35329" x="5229225" y="2916238"/>
          <p14:tracePt t="35337" x="5253038" y="2928938"/>
          <p14:tracePt t="35345" x="5278438" y="2952750"/>
          <p14:tracePt t="35353" x="5291138" y="2978150"/>
          <p14:tracePt t="35361" x="5329238" y="3003550"/>
          <p14:tracePt t="35369" x="5353050" y="3016250"/>
          <p14:tracePt t="35377" x="5378450" y="3041650"/>
          <p14:tracePt t="35385" x="5429250" y="3078163"/>
          <p14:tracePt t="35393" x="5491163" y="3103563"/>
          <p14:tracePt t="35401" x="5529263" y="3128963"/>
          <p14:tracePt t="35409" x="5565775" y="3141663"/>
          <p14:tracePt t="35417" x="5629275" y="3165475"/>
          <p14:tracePt t="35425" x="5665788" y="3178175"/>
          <p14:tracePt t="35434" x="5716588" y="3203575"/>
          <p14:tracePt t="35441" x="5778500" y="3216275"/>
          <p14:tracePt t="35449" x="5829300" y="3228975"/>
          <p14:tracePt t="35457" x="5891213" y="3241675"/>
          <p14:tracePt t="35465" x="5967413" y="3254375"/>
          <p14:tracePt t="35473" x="6078538" y="3267075"/>
          <p14:tracePt t="35483" x="6167438" y="3278188"/>
          <p14:tracePt t="35489" x="6267450" y="3290888"/>
          <p14:tracePt t="35499" x="6391275" y="3290888"/>
          <p14:tracePt t="35505" x="6542088" y="3303588"/>
          <p14:tracePt t="35513" x="6680200" y="3316288"/>
          <p14:tracePt t="35521" x="6842125" y="3341688"/>
          <p14:tracePt t="35529" x="7016750" y="3341688"/>
          <p14:tracePt t="35537" x="7180263" y="3354388"/>
          <p14:tracePt t="35545" x="7342188" y="3367088"/>
          <p14:tracePt t="35553" x="7467600" y="3367088"/>
          <p14:tracePt t="35561" x="7593013" y="3390900"/>
          <p14:tracePt t="35569" x="7731125" y="3403600"/>
          <p14:tracePt t="35577" x="7831138" y="3403600"/>
          <p14:tracePt t="35585" x="7954963" y="3416300"/>
          <p14:tracePt t="35593" x="8043863" y="3429000"/>
          <p14:tracePt t="35601" x="8143875" y="3429000"/>
          <p14:tracePt t="35609" x="8193088" y="3454400"/>
          <p14:tracePt t="35617" x="8318500" y="3454400"/>
          <p14:tracePt t="35625" x="8418513" y="3454400"/>
          <p14:tracePt t="35633" x="8518525" y="3454400"/>
          <p14:tracePt t="35641" x="8580438" y="3454400"/>
          <p14:tracePt t="35650" x="8680450" y="3454400"/>
          <p14:tracePt t="35657" x="8780463" y="3454400"/>
          <p14:tracePt t="35668" x="8882063" y="3454400"/>
          <p14:tracePt t="35673" x="8931275" y="3454400"/>
          <p14:tracePt t="35683" x="9031288" y="3454400"/>
          <p14:tracePt t="35689" x="9069388" y="34544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“Folklore” algorithm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three nested loops make Extend O(V</a:t>
            </a:r>
            <a:r>
              <a:rPr lang="en-US" baseline="30000" dirty="0"/>
              <a:t>3</a:t>
            </a:r>
            <a:r>
              <a:rPr lang="en-US" dirty="0"/>
              <a:t>), and we do this V-1 times for an O(V</a:t>
            </a:r>
            <a:r>
              <a:rPr lang="en-US" baseline="30000" dirty="0"/>
              <a:t>4</a:t>
            </a:r>
            <a:r>
              <a:rPr lang="en-US" dirty="0"/>
              <a:t>) algorithm.</a:t>
            </a:r>
          </a:p>
          <a:p>
            <a:r>
              <a:rPr lang="en-US" dirty="0"/>
              <a:t>But this can be made faster by repeated squaring.</a:t>
            </a:r>
          </a:p>
          <a:p>
            <a:r>
              <a:rPr lang="en-US" dirty="0"/>
              <a:t>Note that to compute </a:t>
            </a:r>
            <a:r>
              <a:rPr lang="en-US" dirty="0" err="1"/>
              <a:t>x</a:t>
            </a:r>
            <a:r>
              <a:rPr lang="en-US" baseline="30000" dirty="0" err="1"/>
              <a:t>n</a:t>
            </a:r>
            <a:r>
              <a:rPr lang="en-US" dirty="0"/>
              <a:t> you need not multiply x by itself n-1 times.  Rather you can start with x, and square it </a:t>
            </a:r>
            <a:r>
              <a:rPr lang="en-US" dirty="0">
                <a:sym typeface="Symbol"/>
              </a:rPr>
              <a:t>lg n times, then finish multiplying, if you store intermediate results. </a:t>
            </a:r>
          </a:p>
          <a:p>
            <a:r>
              <a:rPr lang="en-US" dirty="0">
                <a:sym typeface="Symbol"/>
              </a:rPr>
              <a:t>Doing this reduces the algorithm’s cost to O(V</a:t>
            </a:r>
            <a:r>
              <a:rPr lang="en-US" baseline="30000" dirty="0">
                <a:sym typeface="Symbol"/>
              </a:rPr>
              <a:t>3</a:t>
            </a:r>
            <a:r>
              <a:rPr lang="en-US" dirty="0">
                <a:sym typeface="Symbol"/>
              </a:rPr>
              <a:t> </a:t>
            </a:r>
            <a:r>
              <a:rPr lang="en-US" dirty="0" err="1">
                <a:sym typeface="Symbol"/>
              </a:rPr>
              <a:t>lg</a:t>
            </a:r>
            <a:r>
              <a:rPr lang="en-US" dirty="0">
                <a:sym typeface="Symbol"/>
              </a:rPr>
              <a:t> V)</a:t>
            </a:r>
          </a:p>
          <a:p>
            <a:r>
              <a:rPr lang="en-US" dirty="0">
                <a:sym typeface="Symbol"/>
              </a:rPr>
              <a:t>Actually, since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(p)</a:t>
            </a:r>
            <a:r>
              <a:rPr lang="en-US" dirty="0">
                <a:sym typeface="Symbol"/>
              </a:rPr>
              <a:t> = </a:t>
            </a:r>
            <a:r>
              <a:rPr lang="en-US" dirty="0" err="1"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(n-1)</a:t>
            </a:r>
            <a:r>
              <a:rPr lang="en-US" dirty="0">
                <a:sym typeface="Symbol"/>
              </a:rPr>
              <a:t> for all p &gt; n-1, just square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(0)</a:t>
            </a:r>
            <a:r>
              <a:rPr lang="en-US" dirty="0">
                <a:sym typeface="Symbol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</a:t>
            </a:r>
            <a:r>
              <a:rPr lang="en-US" dirty="0" err="1">
                <a:sym typeface="Symbol"/>
              </a:rPr>
              <a:t>lg</a:t>
            </a:r>
            <a:r>
              <a:rPr lang="en-US" dirty="0">
                <a:sym typeface="Symbol"/>
              </a:rPr>
              <a:t>(n-1)</a:t>
            </a:r>
            <a:r>
              <a:rPr lang="en-US" dirty="0">
                <a:sym typeface="Symbol" panose="05050102010706020507" pitchFamily="18" charset="2"/>
              </a:rPr>
              <a:t></a:t>
            </a:r>
            <a:r>
              <a:rPr lang="en-US" dirty="0">
                <a:sym typeface="Symbol"/>
              </a:rPr>
              <a:t> times.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6E519A-28AD-4F34-BA28-CF5CDB96B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94"/>
    </mc:Choice>
    <mc:Fallback xmlns="">
      <p:transition spd="slow" advTm="77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75" x="8469313" y="3054350"/>
          <p14:tracePt t="683" x="8005763" y="2965450"/>
          <p14:tracePt t="691" x="7480300" y="2878138"/>
          <p14:tracePt t="699" x="6880225" y="2778125"/>
          <p14:tracePt t="707" x="6416675" y="2716213"/>
          <p14:tracePt t="716" x="5967413" y="2652713"/>
          <p14:tracePt t="722" x="5603875" y="2590800"/>
          <p14:tracePt t="731" x="5365750" y="2527300"/>
          <p14:tracePt t="739" x="5129213" y="2478088"/>
          <p14:tracePt t="747" x="4878388" y="2439988"/>
          <p14:tracePt t="755" x="4703763" y="2390775"/>
          <p14:tracePt t="765" x="4540250" y="2352675"/>
          <p14:tracePt t="770" x="4403725" y="2314575"/>
          <p14:tracePt t="780" x="4252913" y="2265363"/>
          <p14:tracePt t="787" x="4114800" y="2239963"/>
          <p14:tracePt t="795" x="3965575" y="2214563"/>
          <p14:tracePt t="803" x="3827463" y="2190750"/>
          <p14:tracePt t="811" x="3702050" y="2152650"/>
          <p14:tracePt t="819" x="3589338" y="2127250"/>
          <p14:tracePt t="827" x="3465513" y="2114550"/>
          <p14:tracePt t="835" x="3376613" y="2101850"/>
          <p14:tracePt t="843" x="3340100" y="2078038"/>
          <p14:tracePt t="851" x="3289300" y="2065338"/>
          <p14:tracePt t="859" x="3252788" y="2065338"/>
          <p14:tracePt t="867" x="3189288" y="2065338"/>
          <p14:tracePt t="877" x="3176588" y="2052638"/>
          <p14:tracePt t="883" x="3140075" y="2052638"/>
          <p14:tracePt t="891" x="3101975" y="2052638"/>
          <p14:tracePt t="900" x="3089275" y="2052638"/>
          <p14:tracePt t="907" x="3065463" y="2052638"/>
          <p14:tracePt t="915" x="3027363" y="2052638"/>
          <p14:tracePt t="923" x="2989263" y="2052638"/>
          <p14:tracePt t="932" x="2940050" y="2052638"/>
          <p14:tracePt t="939" x="2901950" y="2052638"/>
          <p14:tracePt t="947" x="2852738" y="2052638"/>
          <p14:tracePt t="955" x="2801938" y="2052638"/>
          <p14:tracePt t="965" x="2740025" y="2052638"/>
          <p14:tracePt t="971" x="2676525" y="2039938"/>
          <p14:tracePt t="979" x="2640013" y="2027238"/>
          <p14:tracePt t="987" x="2614613" y="2027238"/>
          <p14:tracePt t="995" x="2589213" y="2027238"/>
          <p14:tracePt t="1003" x="2576513" y="2027238"/>
          <p14:tracePt t="1011" x="2576513" y="2014538"/>
          <p14:tracePt t="1019" x="2563813" y="2014538"/>
          <p14:tracePt t="1595" x="2563813" y="2001838"/>
          <p14:tracePt t="1604" x="2551113" y="1901825"/>
          <p14:tracePt t="1612" x="2551113" y="1827213"/>
          <p14:tracePt t="1620" x="2551113" y="1789113"/>
          <p14:tracePt t="1628" x="2551113" y="1765300"/>
          <p14:tracePt t="1636" x="2551113" y="1727200"/>
          <p14:tracePt t="1643" x="2551113" y="1714500"/>
          <p14:tracePt t="1652" x="2551113" y="1701800"/>
          <p14:tracePt t="1667" x="2551113" y="1689100"/>
          <p14:tracePt t="2324" x="2551113" y="1714500"/>
          <p14:tracePt t="2333" x="2563813" y="1727200"/>
          <p14:tracePt t="2340" x="2576513" y="1739900"/>
          <p14:tracePt t="2347" x="2576513" y="1752600"/>
          <p14:tracePt t="2355" x="2576513" y="1765300"/>
          <p14:tracePt t="2370" x="2589213" y="1765300"/>
          <p14:tracePt t="2379" x="2589213" y="1776413"/>
          <p14:tracePt t="2387" x="2601913" y="1776413"/>
          <p14:tracePt t="2395" x="2614613" y="1776413"/>
          <p14:tracePt t="2403" x="2614613" y="1789113"/>
          <p14:tracePt t="2411" x="2614613" y="1801813"/>
          <p14:tracePt t="2419" x="2627313" y="1814513"/>
          <p14:tracePt t="2435" x="2640013" y="1814513"/>
          <p14:tracePt t="2509" x="2651125" y="1814513"/>
          <p14:tracePt t="2859" x="2651125" y="1827213"/>
          <p14:tracePt t="3884" x="2627313" y="1827213"/>
          <p14:tracePt t="3891" x="2589213" y="1827213"/>
          <p14:tracePt t="3899" x="2576513" y="1827213"/>
          <p14:tracePt t="3915" x="2563813" y="1827213"/>
          <p14:tracePt t="3931" x="2551113" y="1827213"/>
          <p14:tracePt t="3979" x="2540000" y="1827213"/>
          <p14:tracePt t="4019" x="2501900" y="1827213"/>
          <p14:tracePt t="4027" x="2451100" y="1827213"/>
          <p14:tracePt t="4035" x="2363788" y="1827213"/>
          <p14:tracePt t="4043" x="2276475" y="1827213"/>
          <p14:tracePt t="4051" x="2201863" y="1827213"/>
          <p14:tracePt t="4059" x="2127250" y="1827213"/>
          <p14:tracePt t="4068" x="2038350" y="1814513"/>
          <p14:tracePt t="4076" x="1951038" y="1801813"/>
          <p14:tracePt t="4084" x="1876425" y="1801813"/>
          <p14:tracePt t="4091" x="1801813" y="1801813"/>
          <p14:tracePt t="4100" x="1776413" y="1801813"/>
          <p14:tracePt t="4107" x="1751013" y="1801813"/>
          <p14:tracePt t="4332" x="1801813" y="1827213"/>
          <p14:tracePt t="4340" x="1938338" y="1876425"/>
          <p14:tracePt t="4349" x="2051050" y="1927225"/>
          <p14:tracePt t="4356" x="2214563" y="1965325"/>
          <p14:tracePt t="4367" x="2338388" y="1989138"/>
          <p14:tracePt t="4371" x="2451100" y="2014538"/>
          <p14:tracePt t="4380" x="2576513" y="2027238"/>
          <p14:tracePt t="4387" x="2676525" y="2039938"/>
          <p14:tracePt t="4396" x="2814638" y="2065338"/>
          <p14:tracePt t="4404" x="2940050" y="2078038"/>
          <p14:tracePt t="4412" x="3076575" y="2089150"/>
          <p14:tracePt t="4420" x="3176588" y="2101850"/>
          <p14:tracePt t="4427" x="3265488" y="2114550"/>
          <p14:tracePt t="4435" x="3402013" y="2127250"/>
          <p14:tracePt t="4443" x="3502025" y="2139950"/>
          <p14:tracePt t="4451" x="3627438" y="2152650"/>
          <p14:tracePt t="4459" x="3727450" y="2152650"/>
          <p14:tracePt t="4467" x="3827463" y="2152650"/>
          <p14:tracePt t="4476" x="3927475" y="2152650"/>
          <p14:tracePt t="4484" x="4027488" y="2152650"/>
          <p14:tracePt t="4492" x="4127500" y="2152650"/>
          <p14:tracePt t="4500" x="4240213" y="2152650"/>
          <p14:tracePt t="4507" x="4327525" y="2139950"/>
          <p14:tracePt t="4516" x="4403725" y="2127250"/>
          <p14:tracePt t="4524" x="4491038" y="2114550"/>
          <p14:tracePt t="4534" x="4552950" y="2101850"/>
          <p14:tracePt t="4540" x="4578350" y="2101850"/>
          <p14:tracePt t="4548" x="4627563" y="2078038"/>
          <p14:tracePt t="4556" x="4665663" y="2078038"/>
          <p14:tracePt t="4566" x="4716463" y="2065338"/>
          <p14:tracePt t="4571" x="4752975" y="2065338"/>
          <p14:tracePt t="4579" x="4816475" y="2065338"/>
          <p14:tracePt t="4588" x="4865688" y="2052638"/>
          <p14:tracePt t="4595" x="4916488" y="2052638"/>
          <p14:tracePt t="4603" x="5016500" y="2052638"/>
          <p14:tracePt t="4612" x="5129213" y="2039938"/>
          <p14:tracePt t="4619" x="5241925" y="2039938"/>
          <p14:tracePt t="4628" x="5353050" y="2039938"/>
          <p14:tracePt t="4636" x="5478463" y="2027238"/>
          <p14:tracePt t="4643" x="5578475" y="2027238"/>
          <p14:tracePt t="4652" x="5678488" y="2014538"/>
          <p14:tracePt t="4659" x="5791200" y="2014538"/>
          <p14:tracePt t="4668" x="5903913" y="2014538"/>
          <p14:tracePt t="4676" x="5991225" y="2001838"/>
          <p14:tracePt t="4684" x="6091238" y="2001838"/>
          <p14:tracePt t="4692" x="6167438" y="2001838"/>
          <p14:tracePt t="4700" x="6216650" y="1989138"/>
          <p14:tracePt t="4707" x="6267450" y="1978025"/>
          <p14:tracePt t="4717" x="6329363" y="1978025"/>
          <p14:tracePt t="4723" x="6342063" y="1978025"/>
          <p14:tracePt t="4733" x="6367463" y="1978025"/>
          <p14:tracePt t="4740" x="6391275" y="1978025"/>
          <p14:tracePt t="4748" x="6416675" y="1978025"/>
          <p14:tracePt t="4756" x="6442075" y="1965325"/>
          <p14:tracePt t="4766" x="6454775" y="1965325"/>
          <p14:tracePt t="4771" x="6492875" y="1965325"/>
          <p14:tracePt t="4780" x="6529388" y="1952625"/>
          <p14:tracePt t="4787" x="6554788" y="1952625"/>
          <p14:tracePt t="4796" x="6604000" y="1952625"/>
          <p14:tracePt t="4803" x="6642100" y="1939925"/>
          <p14:tracePt t="4812" x="6704013" y="1927225"/>
          <p14:tracePt t="4820" x="6754813" y="1927225"/>
          <p14:tracePt t="4827" x="6780213" y="1914525"/>
          <p14:tracePt t="4835" x="6805613" y="1914525"/>
          <p14:tracePt t="4843" x="6842125" y="1901825"/>
          <p14:tracePt t="4851" x="6854825" y="1901825"/>
          <p14:tracePt t="4900" x="6867525" y="1889125"/>
          <p14:tracePt t="5211" x="6880225" y="1876425"/>
          <p14:tracePt t="5299" x="6880225" y="1865313"/>
          <p14:tracePt t="6356" x="6780213" y="1876425"/>
          <p14:tracePt t="6367" x="6403975" y="1889125"/>
          <p14:tracePt t="6372" x="5891213" y="1914525"/>
          <p14:tracePt t="6380" x="5465763" y="1952625"/>
          <p14:tracePt t="6388" x="5191125" y="1978025"/>
          <p14:tracePt t="6396" x="4903788" y="2014538"/>
          <p14:tracePt t="6404" x="4591050" y="2027238"/>
          <p14:tracePt t="6411" x="4303713" y="2052638"/>
          <p14:tracePt t="6419" x="4027488" y="2065338"/>
          <p14:tracePt t="6427" x="3702050" y="2089150"/>
          <p14:tracePt t="6435" x="3514725" y="2114550"/>
          <p14:tracePt t="6443" x="3402013" y="2114550"/>
          <p14:tracePt t="6451" x="3276600" y="2114550"/>
          <p14:tracePt t="6459" x="3189288" y="2127250"/>
          <p14:tracePt t="6467" x="3114675" y="2127250"/>
          <p14:tracePt t="6475" x="3014663" y="2127250"/>
          <p14:tracePt t="6483" x="2927350" y="2127250"/>
          <p14:tracePt t="6491" x="2814638" y="2127250"/>
          <p14:tracePt t="6499" x="2676525" y="2139950"/>
          <p14:tracePt t="6507" x="2551113" y="2152650"/>
          <p14:tracePt t="6516" x="2451100" y="2152650"/>
          <p14:tracePt t="6523" x="2338388" y="2152650"/>
          <p14:tracePt t="6533" x="2227263" y="2165350"/>
          <p14:tracePt t="6539" x="2101850" y="2165350"/>
          <p14:tracePt t="6548" x="2001838" y="2178050"/>
          <p14:tracePt t="6555" x="1914525" y="2178050"/>
          <p14:tracePt t="6563" x="1889125" y="2178050"/>
          <p14:tracePt t="6571" x="1876425" y="2178050"/>
          <p14:tracePt t="6579" x="1876425" y="2190750"/>
          <p14:tracePt t="6595" x="1851025" y="2190750"/>
          <p14:tracePt t="6611" x="1838325" y="2214563"/>
          <p14:tracePt t="6619" x="1801813" y="2214563"/>
          <p14:tracePt t="6627" x="1763713" y="2239963"/>
          <p14:tracePt t="6635" x="1751013" y="2252663"/>
          <p14:tracePt t="6643" x="1725613" y="2290763"/>
          <p14:tracePt t="6651" x="1701800" y="2314575"/>
          <p14:tracePt t="6659" x="1676400" y="2327275"/>
          <p14:tracePt t="6667" x="1676400" y="2339975"/>
          <p14:tracePt t="6675" x="1663700" y="2365375"/>
          <p14:tracePt t="6787" x="1651000" y="2365375"/>
          <p14:tracePt t="6828" x="1689100" y="2365375"/>
          <p14:tracePt t="6836" x="1714500" y="2352675"/>
          <p14:tracePt t="6844" x="1776413" y="2314575"/>
          <p14:tracePt t="6852" x="1851025" y="2290763"/>
          <p14:tracePt t="6859" x="1889125" y="2278063"/>
          <p14:tracePt t="6869" x="1951038" y="2265363"/>
          <p14:tracePt t="6876" x="1989138" y="2239963"/>
          <p14:tracePt t="6884" x="2014538" y="2227263"/>
          <p14:tracePt t="6892" x="2038350" y="2227263"/>
          <p14:tracePt t="6899" x="2051050" y="2214563"/>
          <p14:tracePt t="7012" x="2089150" y="2214563"/>
          <p14:tracePt t="7020" x="2138363" y="2214563"/>
          <p14:tracePt t="7028" x="2189163" y="2214563"/>
          <p14:tracePt t="7036" x="2214563" y="2214563"/>
          <p14:tracePt t="7044" x="2251075" y="2214563"/>
          <p14:tracePt t="7053" x="2276475" y="2214563"/>
          <p14:tracePt t="7060" x="2301875" y="2214563"/>
          <p14:tracePt t="7076" x="2338388" y="2214563"/>
          <p14:tracePt t="7084" x="2351088" y="2214563"/>
          <p14:tracePt t="7091" x="2376488" y="2214563"/>
          <p14:tracePt t="7100" x="2389188" y="2214563"/>
          <p14:tracePt t="7108" x="2414588" y="2214563"/>
          <p14:tracePt t="7117" x="2451100" y="2214563"/>
          <p14:tracePt t="7124" x="2476500" y="2214563"/>
          <p14:tracePt t="7133" x="2489200" y="2214563"/>
          <p14:tracePt t="7139" x="2514600" y="2214563"/>
          <p14:tracePt t="7149" x="2540000" y="2214563"/>
          <p14:tracePt t="7156" x="2576513" y="2214563"/>
          <p14:tracePt t="7164" x="2589213" y="2214563"/>
          <p14:tracePt t="7172" x="2614613" y="2214563"/>
          <p14:tracePt t="7179" x="2651125" y="2214563"/>
          <p14:tracePt t="7188" x="2689225" y="2214563"/>
          <p14:tracePt t="7196" x="2740025" y="2214563"/>
          <p14:tracePt t="7204" x="2763838" y="2214563"/>
          <p14:tracePt t="7212" x="2789238" y="2201863"/>
          <p14:tracePt t="7219" x="2827338" y="2201863"/>
          <p14:tracePt t="7228" x="2852738" y="2201863"/>
          <p14:tracePt t="7235" x="2901950" y="2201863"/>
          <p14:tracePt t="7244" x="2952750" y="2201863"/>
          <p14:tracePt t="7252" x="3001963" y="2201863"/>
          <p14:tracePt t="7260" x="3040063" y="2201863"/>
          <p14:tracePt t="7267" x="3076575" y="2214563"/>
          <p14:tracePt t="7275" x="3140075" y="2214563"/>
          <p14:tracePt t="7284" x="3176588" y="2214563"/>
          <p14:tracePt t="7292" x="3227388" y="2214563"/>
          <p14:tracePt t="7301" x="3276600" y="2214563"/>
          <p14:tracePt t="7307" x="3302000" y="2214563"/>
          <p14:tracePt t="7316" x="3376613" y="2227263"/>
          <p14:tracePt t="7324" x="3402013" y="2227263"/>
          <p14:tracePt t="7334" x="3440113" y="2239963"/>
          <p14:tracePt t="7339" x="3489325" y="2239963"/>
          <p14:tracePt t="7349" x="3540125" y="2239963"/>
          <p14:tracePt t="7356" x="3578225" y="2239963"/>
          <p14:tracePt t="7363" x="3614738" y="2239963"/>
          <p14:tracePt t="7371" x="3652838" y="2239963"/>
          <p14:tracePt t="7379" x="3678238" y="2252663"/>
          <p14:tracePt t="7387" x="3727450" y="2252663"/>
          <p14:tracePt t="7395" x="3790950" y="2252663"/>
          <p14:tracePt t="7404" x="3878263" y="2252663"/>
          <p14:tracePt t="7411" x="3940175" y="2252663"/>
          <p14:tracePt t="7419" x="3990975" y="2252663"/>
          <p14:tracePt t="7427" x="4040188" y="2252663"/>
          <p14:tracePt t="7435" x="4090988" y="2252663"/>
          <p14:tracePt t="7443" x="4127500" y="2252663"/>
          <p14:tracePt t="7451" x="4152900" y="2252663"/>
          <p14:tracePt t="7467" x="4165600" y="2252663"/>
          <p14:tracePt t="7476" x="4178300" y="2252663"/>
          <p14:tracePt t="7531" x="4227513" y="2239963"/>
          <p14:tracePt t="7539" x="4291013" y="2239963"/>
          <p14:tracePt t="7548" x="4378325" y="2239963"/>
          <p14:tracePt t="7555" x="4478338" y="2239963"/>
          <p14:tracePt t="7564" x="4552950" y="2239963"/>
          <p14:tracePt t="7572" x="4616450" y="2239963"/>
          <p14:tracePt t="7579" x="4678363" y="2239963"/>
          <p14:tracePt t="7587" x="4716463" y="2239963"/>
          <p14:tracePt t="7595" x="4752975" y="2239963"/>
          <p14:tracePt t="7603" x="4791075" y="2239963"/>
          <p14:tracePt t="7611" x="4816475" y="2239963"/>
          <p14:tracePt t="7619" x="4840288" y="2239963"/>
          <p14:tracePt t="7627" x="4852988" y="2239963"/>
          <p14:tracePt t="7635" x="4865688" y="2239963"/>
          <p14:tracePt t="7683" x="4878388" y="2239963"/>
          <p14:tracePt t="7699" x="4891088" y="2239963"/>
          <p14:tracePt t="7707" x="4916488" y="2252663"/>
          <p14:tracePt t="7715" x="4953000" y="2252663"/>
          <p14:tracePt t="7723" x="4991100" y="2252663"/>
          <p14:tracePt t="7732" x="5016500" y="2252663"/>
          <p14:tracePt t="7739" x="5053013" y="2252663"/>
          <p14:tracePt t="7749" x="5040313" y="2252663"/>
          <p14:tracePt t="7883" x="5040313" y="2239963"/>
          <p14:tracePt t="7892" x="5040313" y="2214563"/>
          <p14:tracePt t="7901" x="5029200" y="2201863"/>
          <p14:tracePt t="7907" x="5029200" y="2190750"/>
          <p14:tracePt t="7932" x="5029200" y="2178050"/>
          <p14:tracePt t="7940" x="5016500" y="2165350"/>
          <p14:tracePt t="7956" x="5003800" y="2165350"/>
          <p14:tracePt t="7964" x="5003800" y="2152650"/>
          <p14:tracePt t="7995" x="4991100" y="2152650"/>
          <p14:tracePt t="8011" x="4978400" y="2152650"/>
          <p14:tracePt t="8035" x="4965700" y="2152650"/>
          <p14:tracePt t="8068" x="4953000" y="2139950"/>
          <p14:tracePt t="10044" x="4953000" y="2152650"/>
          <p14:tracePt t="10052" x="4929188" y="2178050"/>
          <p14:tracePt t="10059" x="4929188" y="2201863"/>
          <p14:tracePt t="10066" x="4929188" y="2239963"/>
          <p14:tracePt t="10082" x="4929188" y="2252663"/>
          <p14:tracePt t="10091" x="4929188" y="2290763"/>
          <p14:tracePt t="10107" x="4916488" y="2303463"/>
          <p14:tracePt t="10116" x="4916488" y="2327275"/>
          <p14:tracePt t="10123" x="4903788" y="2339975"/>
          <p14:tracePt t="10132" x="4903788" y="2352675"/>
          <p14:tracePt t="10139" x="4903788" y="2365375"/>
          <p14:tracePt t="10149" x="4891088" y="2378075"/>
          <p14:tracePt t="10155" x="4891088" y="2390775"/>
          <p14:tracePt t="10163" x="4891088" y="2403475"/>
          <p14:tracePt t="10171" x="4865688" y="2414588"/>
          <p14:tracePt t="10179" x="4840288" y="2427288"/>
          <p14:tracePt t="10187" x="4803775" y="2452688"/>
          <p14:tracePt t="10195" x="4778375" y="2452688"/>
          <p14:tracePt t="10203" x="4703763" y="2490788"/>
          <p14:tracePt t="10211" x="4652963" y="2503488"/>
          <p14:tracePt t="10219" x="4603750" y="2527300"/>
          <p14:tracePt t="10227" x="4491038" y="2540000"/>
          <p14:tracePt t="10235" x="4416425" y="2552700"/>
          <p14:tracePt t="10243" x="4327525" y="2565400"/>
          <p14:tracePt t="10251" x="4227513" y="2565400"/>
          <p14:tracePt t="10260" x="4052888" y="2565400"/>
          <p14:tracePt t="10267" x="3914775" y="2565400"/>
          <p14:tracePt t="10275" x="3727450" y="2565400"/>
          <p14:tracePt t="10283" x="3589338" y="2552700"/>
          <p14:tracePt t="10291" x="3414713" y="2552700"/>
          <p14:tracePt t="10300" x="3240088" y="2552700"/>
          <p14:tracePt t="10307" x="3076575" y="2552700"/>
          <p14:tracePt t="10317" x="2914650" y="2552700"/>
          <p14:tracePt t="10323" x="2801938" y="2552700"/>
          <p14:tracePt t="10333" x="2663825" y="2552700"/>
          <p14:tracePt t="10339" x="2551113" y="2527300"/>
          <p14:tracePt t="10348" x="2376488" y="2527300"/>
          <p14:tracePt t="10355" x="2276475" y="2527300"/>
          <p14:tracePt t="10363" x="2151063" y="2527300"/>
          <p14:tracePt t="10371" x="2025650" y="2516188"/>
          <p14:tracePt t="10379" x="1925638" y="2516188"/>
          <p14:tracePt t="10387" x="1851025" y="2516188"/>
          <p14:tracePt t="10395" x="1763713" y="2516188"/>
          <p14:tracePt t="10403" x="1714500" y="2516188"/>
          <p14:tracePt t="10411" x="1676400" y="2516188"/>
          <p14:tracePt t="10419" x="1663700" y="2516188"/>
          <p14:tracePt t="10427" x="1638300" y="2516188"/>
          <p14:tracePt t="10435" x="1612900" y="2516188"/>
          <p14:tracePt t="10443" x="1589088" y="2516188"/>
          <p14:tracePt t="10451" x="1550988" y="2516188"/>
          <p14:tracePt t="10459" x="1525588" y="2516188"/>
          <p14:tracePt t="10467" x="1463675" y="2516188"/>
          <p14:tracePt t="10475" x="1389063" y="2516188"/>
          <p14:tracePt t="10483" x="1312863" y="2516188"/>
          <p14:tracePt t="10491" x="1225550" y="2516188"/>
          <p14:tracePt t="10500" x="1125538" y="2516188"/>
          <p14:tracePt t="10507" x="1076325" y="2516188"/>
          <p14:tracePt t="10516" x="1038225" y="2516188"/>
          <p14:tracePt t="10523" x="1000125" y="2516188"/>
          <p14:tracePt t="10532" x="976313" y="2516188"/>
          <p14:tracePt t="10539" x="938213" y="2516188"/>
          <p14:tracePt t="10684" x="925513" y="2516188"/>
          <p14:tracePt t="10692" x="900113" y="2503488"/>
          <p14:tracePt t="10700" x="887413" y="2490788"/>
          <p14:tracePt t="10708" x="850900" y="2490788"/>
          <p14:tracePt t="10718" x="838200" y="2478088"/>
          <p14:tracePt t="10724" x="825500" y="2478088"/>
          <p14:tracePt t="10734" x="812800" y="2478088"/>
          <p14:tracePt t="10739" x="800100" y="2478088"/>
          <p14:tracePt t="10756" x="800100" y="2465388"/>
          <p14:tracePt t="10787" x="787400" y="2465388"/>
          <p14:tracePt t="11115" x="787400" y="2478088"/>
          <p14:tracePt t="11827" x="776288" y="2478088"/>
          <p14:tracePt t="14429" x="763588" y="2578100"/>
          <p14:tracePt t="14436" x="750888" y="2678113"/>
          <p14:tracePt t="14444" x="738188" y="2728913"/>
          <p14:tracePt t="14451" x="725488" y="2790825"/>
          <p14:tracePt t="14459" x="725488" y="2840038"/>
          <p14:tracePt t="14467" x="725488" y="2903538"/>
          <p14:tracePt t="14475" x="725488" y="2965450"/>
          <p14:tracePt t="14483" x="725488" y="3003550"/>
          <p14:tracePt t="14491" x="725488" y="3041650"/>
          <p14:tracePt t="14499" x="700088" y="3078163"/>
          <p14:tracePt t="14507" x="687388" y="3090863"/>
          <p14:tracePt t="14516" x="687388" y="3103563"/>
          <p14:tracePt t="14522" x="687388" y="3116263"/>
          <p14:tracePt t="14532" x="687388" y="3128963"/>
          <p14:tracePt t="14772" x="687388" y="3116263"/>
          <p14:tracePt t="14787" x="687388" y="3103563"/>
          <p14:tracePt t="14796" x="674688" y="3103563"/>
          <p14:tracePt t="14804" x="674688" y="3078163"/>
          <p14:tracePt t="14820" x="674688" y="3065463"/>
          <p14:tracePt t="14933" x="674688" y="3054350"/>
          <p14:tracePt t="15156" x="650875" y="3054350"/>
          <p14:tracePt t="15492" x="663575" y="3054350"/>
          <p14:tracePt t="15499" x="738188" y="3028950"/>
          <p14:tracePt t="15508" x="787400" y="3028950"/>
          <p14:tracePt t="15517" x="900113" y="3016250"/>
          <p14:tracePt t="15525" x="976313" y="3003550"/>
          <p14:tracePt t="15533" x="1076325" y="3003550"/>
          <p14:tracePt t="15539" x="1189038" y="3003550"/>
          <p14:tracePt t="15547" x="1312863" y="3003550"/>
          <p14:tracePt t="15557" x="1463675" y="3003550"/>
          <p14:tracePt t="15563" x="1576388" y="3003550"/>
          <p14:tracePt t="15571" x="1689100" y="3003550"/>
          <p14:tracePt t="15578" x="1814513" y="2965450"/>
          <p14:tracePt t="15586" x="1925638" y="2952750"/>
          <p14:tracePt t="15594" x="2025650" y="2941638"/>
          <p14:tracePt t="15602" x="2076450" y="2941638"/>
          <p14:tracePt t="15610" x="2151063" y="2928938"/>
          <p14:tracePt t="15619" x="2201863" y="2928938"/>
          <p14:tracePt t="15627" x="2276475" y="2928938"/>
          <p14:tracePt t="15635" x="2351088" y="2928938"/>
          <p14:tracePt t="15643" x="2439988" y="2928938"/>
          <p14:tracePt t="15652" x="2551113" y="2928938"/>
          <p14:tracePt t="15659" x="2689225" y="2941638"/>
          <p14:tracePt t="15667" x="2814638" y="2952750"/>
          <p14:tracePt t="15675" x="2927350" y="2965450"/>
          <p14:tracePt t="15684" x="3014663" y="2965450"/>
          <p14:tracePt t="15690" x="3114675" y="2978150"/>
          <p14:tracePt t="15700" x="3165475" y="2978150"/>
          <p14:tracePt t="15707" x="3214688" y="2978150"/>
          <p14:tracePt t="15716" x="3240088" y="2978150"/>
          <p14:tracePt t="15723" x="3265488" y="2978150"/>
          <p14:tracePt t="15771" x="3289300" y="2978150"/>
          <p14:tracePt t="15780" x="3314700" y="3003550"/>
          <p14:tracePt t="15788" x="3389313" y="3016250"/>
          <p14:tracePt t="15796" x="3478213" y="3028950"/>
          <p14:tracePt t="15804" x="3578225" y="3041650"/>
          <p14:tracePt t="15811" x="3652838" y="3054350"/>
          <p14:tracePt t="15819" x="3702050" y="3054350"/>
          <p14:tracePt t="15828" x="3752850" y="3054350"/>
          <p14:tracePt t="15836" x="3765550" y="3054350"/>
          <p14:tracePt t="15907" x="3790950" y="3054350"/>
          <p14:tracePt t="15917" x="3827463" y="3065463"/>
          <p14:tracePt t="15924" x="3852863" y="3078163"/>
          <p14:tracePt t="15933" x="3890963" y="3078163"/>
          <p14:tracePt t="15940" x="3902075" y="3078163"/>
          <p14:tracePt t="15947" x="3914775" y="3078163"/>
          <p14:tracePt t="15995" x="3927475" y="3078163"/>
          <p14:tracePt t="16002" x="3940175" y="3103563"/>
          <p14:tracePt t="16010" x="3978275" y="3103563"/>
          <p14:tracePt t="16018" x="4014788" y="3116263"/>
          <p14:tracePt t="16026" x="4090988" y="3116263"/>
          <p14:tracePt t="16034" x="4127500" y="3116263"/>
          <p14:tracePt t="16042" x="4165600" y="3128963"/>
          <p14:tracePt t="16051" x="4214813" y="3141663"/>
          <p14:tracePt t="16058" x="4227513" y="3141663"/>
          <p14:tracePt t="16067" x="4252913" y="3141663"/>
          <p14:tracePt t="16074" x="4265613" y="3141663"/>
          <p14:tracePt t="16083" x="4278313" y="3141663"/>
          <p14:tracePt t="16356" x="4265613" y="3141663"/>
          <p14:tracePt t="16388" x="4252913" y="3141663"/>
          <p14:tracePt t="16451" x="4240213" y="3141663"/>
          <p14:tracePt t="16723" x="4227513" y="3141663"/>
          <p14:tracePt t="16756" x="4203700" y="3141663"/>
          <p14:tracePt t="17076" x="4191000" y="3141663"/>
          <p14:tracePt t="17092" x="4178300" y="3141663"/>
          <p14:tracePt t="17356" x="4165600" y="3141663"/>
          <p14:tracePt t="17372" x="4140200" y="3141663"/>
          <p14:tracePt t="17644" x="4127500" y="3141663"/>
          <p14:tracePt t="17715" x="4114800" y="3141663"/>
          <p14:tracePt t="18020" x="4103688" y="3141663"/>
          <p14:tracePt t="18058" x="4090988" y="3141663"/>
          <p14:tracePt t="18460" x="4078288" y="3141663"/>
          <p14:tracePt t="18466" x="4065588" y="3141663"/>
          <p14:tracePt t="18748" x="4052888" y="3141663"/>
          <p14:tracePt t="18805" x="4040188" y="3141663"/>
          <p14:tracePt t="19092" x="4027488" y="3141663"/>
          <p14:tracePt t="19148" x="4014788" y="3141663"/>
          <p14:tracePt t="19172" x="4002088" y="3141663"/>
          <p14:tracePt t="19506" x="3990975" y="3141663"/>
          <p14:tracePt t="19796" x="3978275" y="3141663"/>
          <p14:tracePt t="19828" x="3965575" y="3141663"/>
          <p14:tracePt t="19882" x="3952875" y="3141663"/>
          <p14:tracePt t="20131" x="3952875" y="3128963"/>
          <p14:tracePt t="20155" x="3940175" y="3128963"/>
          <p14:tracePt t="20444" x="3927475" y="3128963"/>
          <p14:tracePt t="20476" x="3902075" y="3128963"/>
          <p14:tracePt t="20748" x="3890963" y="3128963"/>
          <p14:tracePt t="20772" x="3865563" y="3128963"/>
          <p14:tracePt t="21067" x="3852863" y="3128963"/>
          <p14:tracePt t="21092" x="3840163" y="3128963"/>
          <p14:tracePt t="21372" x="3814763" y="3128963"/>
          <p14:tracePt t="21474" x="3827463" y="3116263"/>
          <p14:tracePt t="21482" x="3890963" y="3078163"/>
          <p14:tracePt t="21491" x="3978275" y="3041650"/>
          <p14:tracePt t="21500" x="4027488" y="3016250"/>
          <p14:tracePt t="21507" x="4065588" y="3003550"/>
          <p14:tracePt t="21515" x="4090988" y="2990850"/>
          <p14:tracePt t="21523" x="4103688" y="2990850"/>
          <p14:tracePt t="21536" x="4127500" y="2990850"/>
          <p14:tracePt t="21539" x="4127500" y="3003550"/>
          <p14:tracePt t="21556" x="4140200" y="3003550"/>
          <p14:tracePt t="21563" x="4152900" y="3028950"/>
          <p14:tracePt t="21572" x="4152900" y="3054350"/>
          <p14:tracePt t="21580" x="4152900" y="3065463"/>
          <p14:tracePt t="21588" x="4140200" y="3103563"/>
          <p14:tracePt t="21596" x="4127500" y="3128963"/>
          <p14:tracePt t="21604" x="4114800" y="3165475"/>
          <p14:tracePt t="21612" x="4090988" y="3178175"/>
          <p14:tracePt t="21619" x="4052888" y="3203575"/>
          <p14:tracePt t="21627" x="4014788" y="3228975"/>
          <p14:tracePt t="21635" x="3927475" y="3254375"/>
          <p14:tracePt t="21643" x="3852863" y="3290888"/>
          <p14:tracePt t="21653" x="3765550" y="3328988"/>
          <p14:tracePt t="21660" x="3640138" y="3367088"/>
          <p14:tracePt t="21670" x="3578225" y="3390900"/>
          <p14:tracePt t="21676" x="3489325" y="3403600"/>
          <p14:tracePt t="21684" x="3414713" y="3429000"/>
          <p14:tracePt t="21691" x="3340100" y="3454400"/>
          <p14:tracePt t="21699" x="3276600" y="3454400"/>
          <p14:tracePt t="21706" x="3201988" y="3479800"/>
          <p14:tracePt t="21716" x="3152775" y="3490913"/>
          <p14:tracePt t="21723" x="3089275" y="3503613"/>
          <p14:tracePt t="21731" x="3040063" y="3516313"/>
          <p14:tracePt t="21739" x="3001963" y="3516313"/>
          <p14:tracePt t="21747" x="2976563" y="3516313"/>
          <p14:tracePt t="21755" x="2963863" y="3516313"/>
          <p14:tracePt t="21763" x="2940050" y="3529013"/>
          <p14:tracePt t="21771" x="2914650" y="3541713"/>
          <p14:tracePt t="21779" x="2863850" y="3554413"/>
          <p14:tracePt t="21787" x="2827338" y="3579813"/>
          <p14:tracePt t="21795" x="2727325" y="3616325"/>
          <p14:tracePt t="21803" x="2676525" y="3641725"/>
          <p14:tracePt t="21811" x="2627313" y="3654425"/>
          <p14:tracePt t="21819" x="2576513" y="3667125"/>
          <p14:tracePt t="21827" x="2540000" y="3692525"/>
          <p14:tracePt t="21834" x="2527300" y="3692525"/>
          <p14:tracePt t="21843" x="2501900" y="3703638"/>
          <p14:tracePt t="21859" x="2501900" y="3716338"/>
          <p14:tracePt t="21867" x="2476500" y="3716338"/>
          <p14:tracePt t="21875" x="2476500" y="3729038"/>
          <p14:tracePt t="21891" x="2463800" y="3729038"/>
          <p14:tracePt t="21907" x="2451100" y="3729038"/>
          <p14:tracePt t="21923" x="2439988" y="3729038"/>
          <p14:tracePt t="21931" x="2414588" y="3729038"/>
          <p14:tracePt t="21939" x="2376488" y="3729038"/>
          <p14:tracePt t="21947" x="2338388" y="3729038"/>
          <p14:tracePt t="21955" x="2289175" y="3729038"/>
          <p14:tracePt t="21963" x="2263775" y="3729038"/>
          <p14:tracePt t="21971" x="2214563" y="3729038"/>
          <p14:tracePt t="21979" x="2201863" y="3729038"/>
          <p14:tracePt t="21987" x="2176463" y="3729038"/>
          <p14:tracePt t="21995" x="2163763" y="3729038"/>
          <p14:tracePt t="22003" x="2151063" y="3729038"/>
          <p14:tracePt t="22092" x="2138363" y="3729038"/>
          <p14:tracePt t="22132" x="2127250" y="3729038"/>
          <p14:tracePt t="22340" x="2127250" y="3716338"/>
          <p14:tracePt t="22348" x="2127250" y="3703638"/>
          <p14:tracePt t="22371" x="2114550" y="3692525"/>
          <p14:tracePt t="22387" x="2114550" y="3679825"/>
          <p14:tracePt t="22452" x="2114550" y="3667125"/>
          <p14:tracePt t="22492" x="2114550" y="3654425"/>
          <p14:tracePt t="22501" x="2101850" y="3654425"/>
          <p14:tracePt t="22508" x="2089150" y="3641725"/>
          <p14:tracePt t="22524" x="2076450" y="3641725"/>
          <p14:tracePt t="22532" x="2063750" y="3629025"/>
          <p14:tracePt t="22563" x="2051050" y="3629025"/>
          <p14:tracePt t="22612" x="2051050" y="3616325"/>
          <p14:tracePt t="23123" x="2038350" y="3616325"/>
          <p14:tracePt t="23996" x="2089150" y="3616325"/>
          <p14:tracePt t="24004" x="2376488" y="3654425"/>
          <p14:tracePt t="24012" x="2640013" y="3692525"/>
          <p14:tracePt t="24020" x="2840038" y="3692525"/>
          <p14:tracePt t="24026" x="3114675" y="3692525"/>
          <p14:tracePt t="24035" x="3365500" y="3703638"/>
          <p14:tracePt t="24043" x="3527425" y="3703638"/>
          <p14:tracePt t="24051" x="3752850" y="3703638"/>
          <p14:tracePt t="24059" x="3902075" y="3729038"/>
          <p14:tracePt t="24067" x="4052888" y="3729038"/>
          <p14:tracePt t="24075" x="4178300" y="3729038"/>
          <p14:tracePt t="24083" x="4340225" y="3729038"/>
          <p14:tracePt t="24091" x="4403725" y="3729038"/>
          <p14:tracePt t="24107" x="4491038" y="3716338"/>
          <p14:tracePt t="24116" x="4565650" y="3703638"/>
          <p14:tracePt t="24123" x="4603750" y="3692525"/>
          <p14:tracePt t="24131" x="4640263" y="3692525"/>
          <p14:tracePt t="24139" x="4691063" y="3679825"/>
          <p14:tracePt t="24155" x="4740275" y="3679825"/>
          <p14:tracePt t="24163" x="4791075" y="3667125"/>
          <p14:tracePt t="24179" x="4865688" y="3667125"/>
          <p14:tracePt t="24187" x="4965700" y="3654425"/>
          <p14:tracePt t="24196" x="5029200" y="3654425"/>
          <p14:tracePt t="24203" x="5091113" y="3654425"/>
          <p14:tracePt t="24211" x="5153025" y="3654425"/>
          <p14:tracePt t="24219" x="5229225" y="3654425"/>
          <p14:tracePt t="24227" x="5265738" y="3654425"/>
          <p14:tracePt t="24235" x="5291138" y="3654425"/>
          <p14:tracePt t="24244" x="5341938" y="3641725"/>
          <p14:tracePt t="24252" x="5365750" y="3629025"/>
          <p14:tracePt t="24260" x="5403850" y="3629025"/>
          <p14:tracePt t="24269" x="5429250" y="3629025"/>
          <p14:tracePt t="24276" x="5503863" y="3629025"/>
          <p14:tracePt t="24284" x="5554663" y="3629025"/>
          <p14:tracePt t="24291" x="5616575" y="3616325"/>
          <p14:tracePt t="24302" x="5678488" y="3590925"/>
          <p14:tracePt t="24307" x="5741988" y="3579813"/>
          <p14:tracePt t="24318" x="5803900" y="3554413"/>
          <p14:tracePt t="24323" x="5867400" y="3554413"/>
          <p14:tracePt t="24332" x="5903913" y="3541713"/>
          <p14:tracePt t="24339" x="5967413" y="3541713"/>
          <p14:tracePt t="24347" x="6016625" y="3529013"/>
          <p14:tracePt t="24355" x="6067425" y="3516313"/>
          <p14:tracePt t="24363" x="6103938" y="3516313"/>
          <p14:tracePt t="24371" x="6167438" y="3503613"/>
          <p14:tracePt t="24379" x="6191250" y="3490913"/>
          <p14:tracePt t="24387" x="6216650" y="3490913"/>
          <p14:tracePt t="24395" x="6254750" y="3490913"/>
          <p14:tracePt t="24403" x="6291263" y="3479800"/>
          <p14:tracePt t="24411" x="6342063" y="3479800"/>
          <p14:tracePt t="24419" x="6391275" y="3467100"/>
          <p14:tracePt t="24427" x="6454775" y="3454400"/>
          <p14:tracePt t="24435" x="6516688" y="3441700"/>
          <p14:tracePt t="24444" x="6592888" y="3429000"/>
          <p14:tracePt t="24454" x="6642100" y="3429000"/>
          <p14:tracePt t="24460" x="6692900" y="3429000"/>
          <p14:tracePt t="24469" x="6716713" y="3429000"/>
          <p14:tracePt t="24476" x="6754813" y="3429000"/>
          <p14:tracePt t="24485" x="6792913" y="3429000"/>
          <p14:tracePt t="24492" x="6829425" y="3416300"/>
          <p14:tracePt t="24500" x="6842125" y="3416300"/>
          <p14:tracePt t="24507" x="6867525" y="3416300"/>
          <p14:tracePt t="24517" x="6916738" y="3416300"/>
          <p14:tracePt t="24523" x="6967538" y="3416300"/>
          <p14:tracePt t="24531" x="6992938" y="3416300"/>
          <p14:tracePt t="24539" x="7029450" y="3416300"/>
          <p14:tracePt t="24547" x="7054850" y="3416300"/>
          <p14:tracePt t="24555" x="7105650" y="3429000"/>
          <p14:tracePt t="24563" x="7129463" y="3441700"/>
          <p14:tracePt t="24579" x="7154863" y="3441700"/>
          <p14:tracePt t="24587" x="7180263" y="3454400"/>
          <p14:tracePt t="24595" x="7192963" y="3467100"/>
          <p14:tracePt t="24603" x="7205663" y="3467100"/>
          <p14:tracePt t="24611" x="7229475" y="3467100"/>
          <p14:tracePt t="24619" x="7242175" y="3479800"/>
          <p14:tracePt t="24627" x="7254875" y="3490913"/>
          <p14:tracePt t="24635" x="7267575" y="3490913"/>
          <p14:tracePt t="24651" x="7267575" y="3503613"/>
          <p14:tracePt t="24659" x="7280275" y="3503613"/>
          <p14:tracePt t="24699" x="7305675" y="3516313"/>
          <p14:tracePt t="24717" x="7329488" y="3516313"/>
          <p14:tracePt t="24723" x="7329488" y="3529013"/>
          <p14:tracePt t="24731" x="7354888" y="3541713"/>
          <p14:tracePt t="24739" x="7367588" y="3541713"/>
          <p14:tracePt t="24747" x="7380288" y="3541713"/>
          <p14:tracePt t="24796" x="7392988" y="3541713"/>
          <p14:tracePt t="24804" x="7392988" y="3554413"/>
          <p14:tracePt t="25085" x="7380288" y="3554413"/>
          <p14:tracePt t="25092" x="7367588" y="3554413"/>
          <p14:tracePt t="25100" x="7354888" y="3554413"/>
          <p14:tracePt t="25131" x="7342188" y="3554413"/>
          <p14:tracePt t="25427" x="7329488" y="3554413"/>
          <p14:tracePt t="26044" x="7318375" y="3554413"/>
          <p14:tracePt t="26884" x="7480300" y="3554413"/>
          <p14:tracePt t="26892" x="7580313" y="3541713"/>
          <p14:tracePt t="26901" x="7680325" y="3541713"/>
          <p14:tracePt t="26908" x="7780338" y="3529013"/>
          <p14:tracePt t="26919" x="7931150" y="3529013"/>
          <p14:tracePt t="26924" x="8018463" y="3503613"/>
          <p14:tracePt t="26932" x="8067675" y="3479800"/>
          <p14:tracePt t="26940" x="8080375" y="3479800"/>
          <p14:tracePt t="26947" x="8105775" y="3479800"/>
          <p14:tracePt t="27140" x="8093075" y="3479800"/>
          <p14:tracePt t="27148" x="8005763" y="3467100"/>
          <p14:tracePt t="27156" x="7767638" y="3467100"/>
          <p14:tracePt t="27164" x="7605713" y="3479800"/>
          <p14:tracePt t="27172" x="7342188" y="3516313"/>
          <p14:tracePt t="27180" x="7054850" y="3554413"/>
          <p14:tracePt t="27187" x="6729413" y="3590925"/>
          <p14:tracePt t="27196" x="6380163" y="3629025"/>
          <p14:tracePt t="27204" x="5903913" y="3629025"/>
          <p14:tracePt t="27211" x="5478463" y="3667125"/>
          <p14:tracePt t="27219" x="4991100" y="3741738"/>
          <p14:tracePt t="27227" x="4640263" y="3754438"/>
          <p14:tracePt t="27235" x="4191000" y="3803650"/>
          <p14:tracePt t="27243" x="3840163" y="3816350"/>
          <p14:tracePt t="27251" x="3552825" y="3854450"/>
          <p14:tracePt t="27259" x="3165475" y="3892550"/>
          <p14:tracePt t="27268" x="2863850" y="3954463"/>
          <p14:tracePt t="27275" x="2576513" y="3992563"/>
          <p14:tracePt t="27284" x="2314575" y="4041775"/>
          <p14:tracePt t="27291" x="2114550" y="4067175"/>
          <p14:tracePt t="27300" x="1901825" y="4105275"/>
          <p14:tracePt t="27307" x="1701800" y="4141788"/>
          <p14:tracePt t="27316" x="1563688" y="4192588"/>
          <p14:tracePt t="27323" x="1389063" y="4205288"/>
          <p14:tracePt t="27332" x="1250950" y="4241800"/>
          <p14:tracePt t="27339" x="1138238" y="4267200"/>
          <p14:tracePt t="27347" x="1038225" y="4292600"/>
          <p14:tracePt t="27355" x="950913" y="4305300"/>
          <p14:tracePt t="27363" x="863600" y="4318000"/>
          <p14:tracePt t="27371" x="800100" y="4341813"/>
          <p14:tracePt t="27379" x="776288" y="4392613"/>
          <p14:tracePt t="27387" x="738188" y="4392613"/>
          <p14:tracePt t="27395" x="687388" y="4418013"/>
          <p14:tracePt t="27403" x="674688" y="4418013"/>
          <p14:tracePt t="27411" x="638175" y="4443413"/>
          <p14:tracePt t="27419" x="612775" y="4443413"/>
          <p14:tracePt t="27515" x="625475" y="4443413"/>
          <p14:tracePt t="27523" x="663575" y="4443413"/>
          <p14:tracePt t="27531" x="712788" y="4443413"/>
          <p14:tracePt t="27539" x="800100" y="4418013"/>
          <p14:tracePt t="27547" x="900113" y="4405313"/>
          <p14:tracePt t="27555" x="1000125" y="4379913"/>
          <p14:tracePt t="27563" x="1112838" y="4354513"/>
          <p14:tracePt t="27571" x="1200150" y="4330700"/>
          <p14:tracePt t="27579" x="1289050" y="4305300"/>
          <p14:tracePt t="27587" x="1325563" y="4279900"/>
          <p14:tracePt t="27596" x="1389063" y="4254500"/>
          <p14:tracePt t="27603" x="1389063" y="4241800"/>
          <p14:tracePt t="27611" x="1401763" y="4241800"/>
          <p14:tracePt t="27627" x="1412875" y="4241800"/>
          <p14:tracePt t="27643" x="1412875" y="4230688"/>
          <p14:tracePt t="27668" x="1438275" y="4230688"/>
          <p14:tracePt t="27675" x="1463675" y="4230688"/>
          <p14:tracePt t="27684" x="1501775" y="4217988"/>
          <p14:tracePt t="27691" x="1525588" y="4192588"/>
          <p14:tracePt t="27702" x="1625600" y="4192588"/>
          <p14:tracePt t="27707" x="1701800" y="4192588"/>
          <p14:tracePt t="27715" x="1789113" y="4179888"/>
          <p14:tracePt t="27723" x="1901825" y="4154488"/>
          <p14:tracePt t="27731" x="1951038" y="4154488"/>
          <p14:tracePt t="27739" x="1989138" y="4154488"/>
          <p14:tracePt t="27747" x="2001838" y="4154488"/>
          <p14:tracePt t="27755" x="2014538" y="4154488"/>
          <p14:tracePt t="27763" x="2014538" y="4141788"/>
          <p14:tracePt t="27860" x="2038350" y="4141788"/>
          <p14:tracePt t="27868" x="2051050" y="4141788"/>
          <p14:tracePt t="27875" x="2089150" y="4141788"/>
          <p14:tracePt t="27885" x="2127250" y="4141788"/>
          <p14:tracePt t="27892" x="2151063" y="4141788"/>
          <p14:tracePt t="27902" x="2189163" y="4141788"/>
          <p14:tracePt t="27908" x="2238375" y="4141788"/>
          <p14:tracePt t="27916" x="2276475" y="4141788"/>
          <p14:tracePt t="27924" x="2314575" y="4141788"/>
          <p14:tracePt t="27932" x="2338388" y="4141788"/>
          <p14:tracePt t="27939" x="2363788" y="4141788"/>
          <p14:tracePt t="28082" x="2376488" y="4141788"/>
          <p14:tracePt t="28091" x="2401888" y="4141788"/>
          <p14:tracePt t="28100" x="2439988" y="4141788"/>
          <p14:tracePt t="28122" x="2463800" y="4141788"/>
          <p14:tracePt t="28131" x="2476500" y="4141788"/>
          <p14:tracePt t="28557" x="2463800" y="4141788"/>
          <p14:tracePt t="28820" x="2451100" y="4141788"/>
          <p14:tracePt t="28908" x="2439988" y="4141788"/>
          <p14:tracePt t="29268" x="2427288" y="4141788"/>
          <p14:tracePt t="29292" x="2401888" y="4154488"/>
          <p14:tracePt t="29523" x="2401888" y="4129088"/>
          <p14:tracePt t="29539" x="2401888" y="4117975"/>
          <p14:tracePt t="29563" x="2401888" y="4092575"/>
          <p14:tracePt t="29852" x="2389188" y="4092575"/>
          <p14:tracePt t="29868" x="2376488" y="4092575"/>
          <p14:tracePt t="30060" x="2376488" y="4105275"/>
          <p14:tracePt t="30108" x="2376488" y="4117975"/>
          <p14:tracePt t="30300" x="2376488" y="4129088"/>
          <p14:tracePt t="30332" x="2376488" y="4141788"/>
          <p14:tracePt t="30347" x="2376488" y="4154488"/>
          <p14:tracePt t="30420" x="2376488" y="4167188"/>
          <p14:tracePt t="30628" x="2376488" y="4179888"/>
          <p14:tracePt t="30637" x="2401888" y="4179888"/>
          <p14:tracePt t="30644" x="2463800" y="4179888"/>
          <p14:tracePt t="30652" x="2627313" y="4179888"/>
          <p14:tracePt t="30660" x="2852738" y="4192588"/>
          <p14:tracePt t="30669" x="3140075" y="4205288"/>
          <p14:tracePt t="30675" x="3452813" y="4230688"/>
          <p14:tracePt t="30683" x="3902075" y="4267200"/>
          <p14:tracePt t="30691" x="4327525" y="4292600"/>
          <p14:tracePt t="30700" x="4740275" y="4318000"/>
          <p14:tracePt t="30707" x="5078413" y="4318000"/>
          <p14:tracePt t="30715" x="5391150" y="4330700"/>
          <p14:tracePt t="30723" x="5641975" y="4354513"/>
          <p14:tracePt t="30731" x="5803900" y="4354513"/>
          <p14:tracePt t="30739" x="5903913" y="4354513"/>
          <p14:tracePt t="30747" x="5954713" y="4354513"/>
          <p14:tracePt t="30755" x="6029325" y="4354513"/>
          <p14:tracePt t="30971" x="6067425" y="4341813"/>
          <p14:tracePt t="30979" x="6103938" y="4341813"/>
          <p14:tracePt t="30987" x="6167438" y="4330700"/>
          <p14:tracePt t="30994" x="6267450" y="4318000"/>
          <p14:tracePt t="31003" x="6380163" y="4279900"/>
          <p14:tracePt t="31011" x="6529388" y="4254500"/>
          <p14:tracePt t="31018" x="6616700" y="4230688"/>
          <p14:tracePt t="31026" x="6704013" y="4205288"/>
          <p14:tracePt t="31035" x="6805613" y="4192588"/>
          <p14:tracePt t="31043" x="6880225" y="4167188"/>
          <p14:tracePt t="31052" x="6942138" y="4154488"/>
          <p14:tracePt t="31058" x="6967538" y="4154488"/>
          <p14:tracePt t="31068" x="6992938" y="4141788"/>
          <p14:tracePt t="31075" x="7005638" y="4141788"/>
          <p14:tracePt t="31084" x="7016750" y="4129088"/>
          <p14:tracePt t="31699" x="7005638" y="4129088"/>
          <p14:tracePt t="31748" x="7005638" y="4117975"/>
          <p14:tracePt t="31835" x="7029450" y="4105275"/>
          <p14:tracePt t="31844" x="7067550" y="4067175"/>
          <p14:tracePt t="31852" x="7105650" y="4054475"/>
          <p14:tracePt t="31860" x="7154863" y="4054475"/>
          <p14:tracePt t="31871" x="7192963" y="4029075"/>
          <p14:tracePt t="31876" x="7218363" y="4017963"/>
          <p14:tracePt t="31887" x="7267575" y="4017963"/>
          <p14:tracePt t="31892" x="7318375" y="4005263"/>
          <p14:tracePt t="31901" x="7367588" y="4005263"/>
          <p14:tracePt t="31907" x="7429500" y="4005263"/>
          <p14:tracePt t="31916" x="7480300" y="4005263"/>
          <p14:tracePt t="31923" x="7518400" y="4017963"/>
          <p14:tracePt t="31931" x="7580313" y="4017963"/>
          <p14:tracePt t="31939" x="7642225" y="4017963"/>
          <p14:tracePt t="31947" x="7680325" y="4029075"/>
          <p14:tracePt t="31955" x="7718425" y="4029075"/>
          <p14:tracePt t="31963" x="7754938" y="4041775"/>
          <p14:tracePt t="31972" x="7793038" y="4041775"/>
          <p14:tracePt t="31979" x="7831138" y="4041775"/>
          <p14:tracePt t="31987" x="7880350" y="4041775"/>
          <p14:tracePt t="31995" x="7943850" y="4041775"/>
          <p14:tracePt t="32003" x="8018463" y="4041775"/>
          <p14:tracePt t="32011" x="8080375" y="4041775"/>
          <p14:tracePt t="32019" x="8167688" y="4041775"/>
          <p14:tracePt t="32027" x="8218488" y="4041775"/>
          <p14:tracePt t="32036" x="8256588" y="4041775"/>
          <p14:tracePt t="32043" x="8267700" y="4041775"/>
          <p14:tracePt t="32052" x="8293100" y="4041775"/>
          <p14:tracePt t="32069" x="8305800" y="4041775"/>
          <p14:tracePt t="32228" x="8305800" y="4054475"/>
          <p14:tracePt t="32484" x="8293100" y="4054475"/>
          <p14:tracePt t="35387" x="8267700" y="4054475"/>
          <p14:tracePt t="35395" x="8156575" y="4079875"/>
          <p14:tracePt t="35403" x="8018463" y="4092575"/>
          <p14:tracePt t="35411" x="7880350" y="4117975"/>
          <p14:tracePt t="35420" x="7718425" y="4141788"/>
          <p14:tracePt t="35427" x="7567613" y="4179888"/>
          <p14:tracePt t="35437" x="7418388" y="4192588"/>
          <p14:tracePt t="35443" x="7192963" y="4230688"/>
          <p14:tracePt t="35453" x="7042150" y="4267200"/>
          <p14:tracePt t="35460" x="6892925" y="4279900"/>
          <p14:tracePt t="35469" x="6742113" y="4305300"/>
          <p14:tracePt t="35476" x="6592888" y="4330700"/>
          <p14:tracePt t="35485" x="6391275" y="4341813"/>
          <p14:tracePt t="35491" x="6242050" y="4341813"/>
          <p14:tracePt t="35500" x="6091238" y="4354513"/>
          <p14:tracePt t="35507" x="5903913" y="4379913"/>
          <p14:tracePt t="35516" x="5767388" y="4392613"/>
          <p14:tracePt t="35523" x="5541963" y="4405313"/>
          <p14:tracePt t="35531" x="5353050" y="4405313"/>
          <p14:tracePt t="35540" x="5203825" y="4405313"/>
          <p14:tracePt t="35547" x="5003800" y="4418013"/>
          <p14:tracePt t="35555" x="4829175" y="4418013"/>
          <p14:tracePt t="35564" x="4703763" y="4418013"/>
          <p14:tracePt t="35571" x="4540250" y="4418013"/>
          <p14:tracePt t="35579" x="4391025" y="4430713"/>
          <p14:tracePt t="35587" x="4291013" y="4430713"/>
          <p14:tracePt t="35596" x="4191000" y="4430713"/>
          <p14:tracePt t="35604" x="4040188" y="4430713"/>
          <p14:tracePt t="35612" x="3914775" y="4443413"/>
          <p14:tracePt t="35620" x="3852863" y="4443413"/>
          <p14:tracePt t="35628" x="3727450" y="4443413"/>
          <p14:tracePt t="35637" x="3627438" y="4443413"/>
          <p14:tracePt t="35644" x="3514725" y="4454525"/>
          <p14:tracePt t="35653" x="3389313" y="4467225"/>
          <p14:tracePt t="35659" x="3265488" y="4479925"/>
          <p14:tracePt t="35669" x="3127375" y="4479925"/>
          <p14:tracePt t="35674" x="3014663" y="4479925"/>
          <p14:tracePt t="35683" x="2940050" y="4479925"/>
          <p14:tracePt t="35691" x="2840038" y="4492625"/>
          <p14:tracePt t="35699" x="2752725" y="4492625"/>
          <p14:tracePt t="35707" x="2689225" y="4492625"/>
          <p14:tracePt t="35715" x="2640013" y="4492625"/>
          <p14:tracePt t="35723" x="2601913" y="4492625"/>
          <p14:tracePt t="35731" x="2576513" y="4492625"/>
          <p14:tracePt t="35739" x="2540000" y="4492625"/>
          <p14:tracePt t="35746" x="2514600" y="4492625"/>
          <p14:tracePt t="35755" x="2489200" y="4505325"/>
          <p14:tracePt t="35763" x="2439988" y="4505325"/>
          <p14:tracePt t="35771" x="2414588" y="4530725"/>
          <p14:tracePt t="35779" x="2376488" y="4530725"/>
          <p14:tracePt t="35787" x="2327275" y="4530725"/>
          <p14:tracePt t="35795" x="2263775" y="4554538"/>
          <p14:tracePt t="35804" x="2201863" y="4567238"/>
          <p14:tracePt t="35811" x="2127250" y="4579938"/>
          <p14:tracePt t="35818" x="2076450" y="4592638"/>
          <p14:tracePt t="35826" x="2001838" y="4618038"/>
          <p14:tracePt t="35835" x="1901825" y="4618038"/>
          <p14:tracePt t="35842" x="1814513" y="4630738"/>
          <p14:tracePt t="35851" x="1776413" y="4643438"/>
          <p14:tracePt t="35858" x="1725613" y="4643438"/>
          <p14:tracePt t="35868" x="1701800" y="4643438"/>
          <p14:tracePt t="35875" x="1676400" y="4656138"/>
          <p14:tracePt t="35885" x="1638300" y="4656138"/>
          <p14:tracePt t="35891" x="1612900" y="4667250"/>
          <p14:tracePt t="35907" x="1589088" y="4667250"/>
          <p14:tracePt t="35915" x="1576388" y="4667250"/>
          <p14:tracePt t="35923" x="1563688" y="4667250"/>
          <p14:tracePt t="35931" x="1550988" y="4667250"/>
          <p14:tracePt t="35939" x="1512888" y="4679950"/>
          <p14:tracePt t="35947" x="1476375" y="4679950"/>
          <p14:tracePt t="35955" x="1425575" y="4679950"/>
          <p14:tracePt t="35963" x="1401763" y="4692650"/>
          <p14:tracePt t="35971" x="1376363" y="4692650"/>
          <p14:tracePt t="35978" x="1363663" y="4692650"/>
          <p14:tracePt t="35987" x="1338263" y="4692650"/>
          <p14:tracePt t="35995" x="1325563" y="4692650"/>
          <p14:tracePt t="36092" x="1300163" y="4705350"/>
          <p14:tracePt t="36108" x="1276350" y="4705350"/>
          <p14:tracePt t="36124" x="1250950" y="4718050"/>
          <p14:tracePt t="36132" x="1238250" y="4718050"/>
          <p14:tracePt t="36140" x="1200150" y="4718050"/>
          <p14:tracePt t="36146" x="1150938" y="4718050"/>
          <p14:tracePt t="36155" x="1125538" y="4730750"/>
          <p14:tracePt t="36163" x="1038225" y="4730750"/>
          <p14:tracePt t="36171" x="1012825" y="4730750"/>
          <p14:tracePt t="36179" x="963613" y="4743450"/>
          <p14:tracePt t="36186" x="938213" y="4756150"/>
          <p14:tracePt t="36195" x="900113" y="4756150"/>
          <p14:tracePt t="36202" x="887413" y="4768850"/>
          <p14:tracePt t="36211" x="876300" y="4768850"/>
          <p14:tracePt t="36508" x="863600" y="4768850"/>
          <p14:tracePt t="36620" x="876300" y="4768850"/>
          <p14:tracePt t="36628" x="938213" y="4768850"/>
          <p14:tracePt t="36636" x="987425" y="4768850"/>
          <p14:tracePt t="36644" x="1050925" y="4756150"/>
          <p14:tracePt t="36652" x="1150938" y="4743450"/>
          <p14:tracePt t="36660" x="1225550" y="4743450"/>
          <p14:tracePt t="36670" x="1289050" y="4743450"/>
          <p14:tracePt t="36675" x="1338263" y="4743450"/>
          <p14:tracePt t="36685" x="1376363" y="4730750"/>
          <p14:tracePt t="36691" x="1401763" y="4730750"/>
          <p14:tracePt t="36698" x="1425575" y="4718050"/>
          <p14:tracePt t="36707" x="1450975" y="4718050"/>
          <p14:tracePt t="36715" x="1476375" y="4718050"/>
          <p14:tracePt t="36723" x="1512888" y="4705350"/>
          <p14:tracePt t="36731" x="1538288" y="4705350"/>
          <p14:tracePt t="36739" x="1563688" y="4705350"/>
          <p14:tracePt t="36747" x="1612900" y="4705350"/>
          <p14:tracePt t="36755" x="1663700" y="4705350"/>
          <p14:tracePt t="36763" x="1751013" y="4705350"/>
          <p14:tracePt t="36771" x="1825625" y="4705350"/>
          <p14:tracePt t="36779" x="1914525" y="4705350"/>
          <p14:tracePt t="36787" x="2014538" y="4705350"/>
          <p14:tracePt t="36795" x="2138363" y="4705350"/>
          <p14:tracePt t="36803" x="2201863" y="4705350"/>
          <p14:tracePt t="36811" x="2327275" y="4730750"/>
          <p14:tracePt t="36819" x="2389188" y="4730750"/>
          <p14:tracePt t="36826" x="2514600" y="4743450"/>
          <p14:tracePt t="36835" x="2614613" y="4743450"/>
          <p14:tracePt t="36843" x="2714625" y="4743450"/>
          <p14:tracePt t="36852" x="2814638" y="4743450"/>
          <p14:tracePt t="36859" x="2914650" y="4743450"/>
          <p14:tracePt t="36869" x="2976563" y="4743450"/>
          <p14:tracePt t="36875" x="3052763" y="4743450"/>
          <p14:tracePt t="36886" x="3101975" y="4756150"/>
          <p14:tracePt t="36891" x="3214688" y="4743450"/>
          <p14:tracePt t="36899" x="3289300" y="4730750"/>
          <p14:tracePt t="36907" x="3352800" y="4730750"/>
          <p14:tracePt t="36915" x="3440113" y="4718050"/>
          <p14:tracePt t="36923" x="3502025" y="4705350"/>
          <p14:tracePt t="36931" x="3589338" y="4692650"/>
          <p14:tracePt t="36939" x="3652838" y="4679950"/>
          <p14:tracePt t="36947" x="3740150" y="4679950"/>
          <p14:tracePt t="36955" x="3790950" y="4679950"/>
          <p14:tracePt t="36964" x="3878263" y="4679950"/>
          <p14:tracePt t="36971" x="3927475" y="4667250"/>
          <p14:tracePt t="36979" x="4002088" y="4667250"/>
          <p14:tracePt t="36987" x="4078288" y="4667250"/>
          <p14:tracePt t="36995" x="4152900" y="4667250"/>
          <p14:tracePt t="37003" x="4252913" y="4667250"/>
          <p14:tracePt t="37011" x="4352925" y="4667250"/>
          <p14:tracePt t="37019" x="4427538" y="4667250"/>
          <p14:tracePt t="37027" x="4552950" y="4667250"/>
          <p14:tracePt t="37036" x="4665663" y="4667250"/>
          <p14:tracePt t="37043" x="4765675" y="4667250"/>
          <p14:tracePt t="37051" x="4865688" y="4679950"/>
          <p14:tracePt t="37059" x="4953000" y="4679950"/>
          <p14:tracePt t="37069" x="5003800" y="4679950"/>
          <p14:tracePt t="37075" x="5141913" y="4679950"/>
          <p14:tracePt t="37083" x="5203825" y="4679950"/>
          <p14:tracePt t="37090" x="5303838" y="4679950"/>
          <p14:tracePt t="37098" x="5391150" y="4692650"/>
          <p14:tracePt t="37107" x="5454650" y="4705350"/>
          <p14:tracePt t="37115" x="5529263" y="4705350"/>
          <p14:tracePt t="37123" x="5591175" y="4705350"/>
          <p14:tracePt t="37131" x="5641975" y="4692650"/>
          <p14:tracePt t="37139" x="5691188" y="4692650"/>
          <p14:tracePt t="37147" x="5729288" y="4692650"/>
          <p14:tracePt t="37155" x="5803900" y="4692650"/>
          <p14:tracePt t="37163" x="5903913" y="4692650"/>
          <p14:tracePt t="37170" x="5942013" y="4692650"/>
          <p14:tracePt t="37179" x="6016625" y="4692650"/>
          <p14:tracePt t="37187" x="6078538" y="4692650"/>
          <p14:tracePt t="37195" x="6167438" y="4692650"/>
          <p14:tracePt t="37203" x="6242050" y="4679950"/>
          <p14:tracePt t="37211" x="6291263" y="4679950"/>
          <p14:tracePt t="37219" x="6316663" y="4667250"/>
          <p14:tracePt t="37227" x="6367463" y="4667250"/>
          <p14:tracePt t="37236" x="6416675" y="4667250"/>
          <p14:tracePt t="37243" x="6442075" y="4667250"/>
          <p14:tracePt t="37252" x="6454775" y="4667250"/>
          <p14:tracePt t="37259" x="6480175" y="4667250"/>
          <p14:tracePt t="37275" x="6503988" y="4667250"/>
          <p14:tracePt t="37291" x="6529388" y="4667250"/>
          <p14:tracePt t="37299" x="6580188" y="4667250"/>
          <p14:tracePt t="37307" x="6616700" y="4667250"/>
          <p14:tracePt t="37315" x="6680200" y="4679950"/>
          <p14:tracePt t="37323" x="6754813" y="4692650"/>
          <p14:tracePt t="37331" x="6805613" y="4692650"/>
          <p14:tracePt t="37339" x="6880225" y="4718050"/>
          <p14:tracePt t="37347" x="6905625" y="4730750"/>
          <p14:tracePt t="37355" x="6980238" y="4743450"/>
          <p14:tracePt t="37363" x="7042150" y="4756150"/>
          <p14:tracePt t="37371" x="7092950" y="4768850"/>
          <p14:tracePt t="37379" x="7118350" y="4768850"/>
          <p14:tracePt t="37387" x="7167563" y="4768850"/>
          <p14:tracePt t="37396" x="7180263" y="4768850"/>
          <p14:tracePt t="37411" x="7218363" y="4768850"/>
          <p14:tracePt t="37420" x="7229475" y="4768850"/>
          <p14:tracePt t="37531" x="7267575" y="4779963"/>
          <p14:tracePt t="37539" x="7292975" y="4779963"/>
          <p14:tracePt t="37547" x="7318375" y="4779963"/>
          <p14:tracePt t="37555" x="7342188" y="4779963"/>
          <p14:tracePt t="37563" x="7354888" y="4779963"/>
          <p14:tracePt t="37571" x="7380288" y="4779963"/>
          <p14:tracePt t="37579" x="7392988" y="4779963"/>
          <p14:tracePt t="37587" x="7405688" y="4792663"/>
          <p14:tracePt t="37595" x="7418388" y="4792663"/>
          <p14:tracePt t="37603" x="7442200" y="4792663"/>
          <p14:tracePt t="37619" x="7442200" y="4805363"/>
          <p14:tracePt t="37627" x="7467600" y="4805363"/>
          <p14:tracePt t="37643" x="7493000" y="4805363"/>
          <p14:tracePt t="37667" x="7505700" y="4805363"/>
          <p14:tracePt t="37675" x="7518400" y="4805363"/>
          <p14:tracePt t="37691" x="7518400" y="4818063"/>
          <p14:tracePt t="37715" x="7518400" y="4830763"/>
          <p14:tracePt t="37739" x="7531100" y="4843463"/>
          <p14:tracePt t="37835" x="7531100" y="4868863"/>
          <p14:tracePt t="37859" x="7531100" y="4879975"/>
          <p14:tracePt t="37900" x="7542213" y="4879975"/>
          <p14:tracePt t="37916" x="7542213" y="4892675"/>
          <p14:tracePt t="38019" x="7542213" y="4905375"/>
          <p14:tracePt t="38043" x="7542213" y="4918075"/>
          <p14:tracePt t="38074" x="7554913" y="4918075"/>
          <p14:tracePt t="38539" x="7554913" y="4930775"/>
          <p14:tracePt t="38635" x="7542213" y="4930775"/>
          <p14:tracePt t="41331" x="7405688" y="4981575"/>
          <p14:tracePt t="41340" x="7254875" y="5005388"/>
          <p14:tracePt t="41348" x="7092950" y="5056188"/>
          <p14:tracePt t="41356" x="6929438" y="5105400"/>
          <p14:tracePt t="41364" x="6729413" y="5143500"/>
          <p14:tracePt t="41372" x="6529388" y="5205413"/>
          <p14:tracePt t="41379" x="6329363" y="5256213"/>
          <p14:tracePt t="41390" x="6067425" y="5305425"/>
          <p14:tracePt t="41396" x="5891213" y="5330825"/>
          <p14:tracePt t="41406" x="5678488" y="5356225"/>
          <p14:tracePt t="41412" x="5478463" y="5407025"/>
          <p14:tracePt t="41420" x="5341938" y="5418138"/>
          <p14:tracePt t="41427" x="5178425" y="5443538"/>
          <p14:tracePt t="41435" x="5029200" y="5468938"/>
          <p14:tracePt t="41443" x="4940300" y="5481638"/>
          <p14:tracePt t="41452" x="4903788" y="5494338"/>
          <p14:tracePt t="41459" x="4740275" y="5507038"/>
          <p14:tracePt t="41468" x="4627563" y="5530850"/>
          <p14:tracePt t="41475" x="4503738" y="5543550"/>
          <p14:tracePt t="41483" x="4340225" y="5581650"/>
          <p14:tracePt t="41491" x="4227513" y="5607050"/>
          <p14:tracePt t="41499" x="4078288" y="5643563"/>
          <p14:tracePt t="41507" x="3940175" y="5668963"/>
          <p14:tracePt t="41515" x="3802063" y="5681663"/>
          <p14:tracePt t="41523" x="3665538" y="5719763"/>
          <p14:tracePt t="41531" x="3527425" y="5743575"/>
          <p14:tracePt t="41539" x="3465513" y="5768975"/>
          <p14:tracePt t="41547" x="3376613" y="5794375"/>
          <p14:tracePt t="41555" x="3302000" y="5807075"/>
          <p14:tracePt t="41563" x="3252788" y="5807075"/>
          <p14:tracePt t="41571" x="3189288" y="5832475"/>
          <p14:tracePt t="41579" x="3152775" y="5843588"/>
          <p14:tracePt t="41587" x="3114675" y="5856288"/>
          <p14:tracePt t="41595" x="3052763" y="5881688"/>
          <p14:tracePt t="41605" x="3027363" y="5894388"/>
          <p14:tracePt t="41611" x="3001963" y="5894388"/>
          <p14:tracePt t="41620" x="2976563" y="5907088"/>
          <p14:tracePt t="41627" x="2963863" y="5907088"/>
          <p14:tracePt t="41637" x="2952750" y="5907088"/>
          <p14:tracePt t="41652" x="2952750" y="5919788"/>
          <p14:tracePt t="41812" x="2976563" y="5907088"/>
          <p14:tracePt t="41820" x="3027363" y="5881688"/>
          <p14:tracePt t="41828" x="3114675" y="5856288"/>
          <p14:tracePt t="41836" x="3176588" y="5819775"/>
          <p14:tracePt t="41844" x="3252788" y="5794375"/>
          <p14:tracePt t="41852" x="3340100" y="5768975"/>
          <p14:tracePt t="41859" x="3365500" y="5743575"/>
          <p14:tracePt t="41869" x="3427413" y="5707063"/>
          <p14:tracePt t="41887" x="3478213" y="5681663"/>
          <p14:tracePt t="41892" x="3514725" y="5668963"/>
          <p14:tracePt t="41907" x="3514725" y="5656263"/>
          <p14:tracePt t="41915" x="3527425" y="5656263"/>
          <p14:tracePt t="41923" x="3527425" y="5643563"/>
          <p14:tracePt t="41939" x="3552825" y="5643563"/>
          <p14:tracePt t="41956" x="3552825" y="5630863"/>
          <p14:tracePt t="41963" x="3565525" y="5619750"/>
          <p14:tracePt t="41971" x="3578225" y="5619750"/>
          <p14:tracePt t="41979" x="3578225" y="5607050"/>
          <p14:tracePt t="41987" x="3589338" y="5594350"/>
          <p14:tracePt t="42011" x="3589338" y="5581650"/>
          <p14:tracePt t="42083" x="3589338" y="5568950"/>
          <p14:tracePt t="42091" x="3589338" y="5543550"/>
          <p14:tracePt t="42108" x="3589338" y="5530850"/>
          <p14:tracePt t="42131" x="3589338" y="5518150"/>
          <p14:tracePt t="42147" x="3578225" y="5518150"/>
          <p14:tracePt t="42155" x="3565525" y="5507038"/>
          <p14:tracePt t="42171" x="3540125" y="5507038"/>
          <p14:tracePt t="42187" x="3527425" y="5507038"/>
          <p14:tracePt t="42212" x="3527425" y="5494338"/>
          <p14:tracePt t="42476" x="3527425" y="5481638"/>
          <p14:tracePt t="42603" x="3514725" y="5481638"/>
          <p14:tracePt t="42644" x="3502025" y="5481638"/>
          <p14:tracePt t="43131" x="3489325" y="5481638"/>
          <p14:tracePt t="43170" x="3478213" y="5481638"/>
          <p14:tracePt t="43195" x="3489325" y="5481638"/>
          <p14:tracePt t="43203" x="3502025" y="5481638"/>
          <p14:tracePt t="43211" x="3602038" y="5468938"/>
          <p14:tracePt t="43219" x="3702050" y="5443538"/>
          <p14:tracePt t="43226" x="3790950" y="5407025"/>
          <p14:tracePt t="43236" x="3927475" y="5381625"/>
          <p14:tracePt t="43243" x="4052888" y="5343525"/>
          <p14:tracePt t="43251" x="4178300" y="5305425"/>
          <p14:tracePt t="43259" x="4203700" y="5305425"/>
          <p14:tracePt t="43267" x="4265613" y="5305425"/>
          <p14:tracePt t="43275" x="4391025" y="5305425"/>
          <p14:tracePt t="43283" x="4565650" y="5268913"/>
          <p14:tracePt t="43291" x="4678363" y="5243513"/>
          <p14:tracePt t="43299" x="4765675" y="5243513"/>
          <p14:tracePt t="43307" x="4865688" y="5218113"/>
          <p14:tracePt t="43315" x="4929188" y="5205413"/>
          <p14:tracePt t="43323" x="5029200" y="5205413"/>
          <p14:tracePt t="43330" x="5091113" y="5194300"/>
          <p14:tracePt t="43339" x="5165725" y="5194300"/>
          <p14:tracePt t="43347" x="5265738" y="5181600"/>
          <p14:tracePt t="43354" x="5353050" y="5168900"/>
          <p14:tracePt t="43363" x="5491163" y="5168900"/>
          <p14:tracePt t="43371" x="5565775" y="5168900"/>
          <p14:tracePt t="43379" x="5703888" y="5168900"/>
          <p14:tracePt t="43387" x="5816600" y="5168900"/>
          <p14:tracePt t="43395" x="5929313" y="5181600"/>
          <p14:tracePt t="43403" x="6003925" y="5181600"/>
          <p14:tracePt t="43411" x="6091238" y="5181600"/>
          <p14:tracePt t="43419" x="6154738" y="5181600"/>
          <p14:tracePt t="43427" x="6216650" y="5181600"/>
          <p14:tracePt t="43436" x="6254750" y="5194300"/>
          <p14:tracePt t="43443" x="6303963" y="5194300"/>
          <p14:tracePt t="43453" x="6329363" y="5194300"/>
          <p14:tracePt t="43459" x="6380163" y="5194300"/>
          <p14:tracePt t="43467" x="6403975" y="5194300"/>
          <p14:tracePt t="43475" x="6467475" y="5194300"/>
          <p14:tracePt t="43483" x="6529388" y="5194300"/>
          <p14:tracePt t="43491" x="6616700" y="5194300"/>
          <p14:tracePt t="43499" x="6680200" y="5194300"/>
          <p14:tracePt t="43507" x="6780213" y="5156200"/>
          <p14:tracePt t="43515" x="6829425" y="5156200"/>
          <p14:tracePt t="43524" x="6905625" y="5156200"/>
          <p14:tracePt t="43531" x="6954838" y="5130800"/>
          <p14:tracePt t="43539" x="7005638" y="5118100"/>
          <p14:tracePt t="43547" x="7042150" y="5118100"/>
          <p14:tracePt t="43555" x="7054850" y="5092700"/>
          <p14:tracePt t="43563" x="7067550" y="5092700"/>
          <p14:tracePt t="43571" x="7092950" y="5092700"/>
          <p14:tracePt t="43643" x="7105650" y="5092700"/>
          <p14:tracePt t="43652" x="7142163" y="5081588"/>
          <p14:tracePt t="43659" x="7205663" y="5068888"/>
          <p14:tracePt t="43667" x="7267575" y="5068888"/>
          <p14:tracePt t="43675" x="7318375" y="5068888"/>
          <p14:tracePt t="43683" x="7392988" y="5056188"/>
          <p14:tracePt t="43691" x="7418388" y="5056188"/>
          <p14:tracePt t="43699" x="7442200" y="5056188"/>
          <p14:tracePt t="43707" x="7480300" y="5056188"/>
          <p14:tracePt t="43715" x="7505700" y="5043488"/>
          <p14:tracePt t="43731" x="7518400" y="5043488"/>
          <p14:tracePt t="43740" x="7531100" y="5043488"/>
          <p14:tracePt t="43755" x="7531100" y="5056188"/>
          <p14:tracePt t="43771" x="7542213" y="5056188"/>
          <p14:tracePt t="43835" x="7554913" y="5056188"/>
          <p14:tracePt t="43860" x="7554913" y="5068888"/>
          <p14:tracePt t="44219" x="7542213" y="5068888"/>
          <p14:tracePt t="44379" x="7531100" y="5068888"/>
          <p14:tracePt t="44708" x="7505700" y="5068888"/>
          <p14:tracePt t="45004" x="7493000" y="5068888"/>
          <p14:tracePt t="45036" x="7480300" y="5068888"/>
          <p14:tracePt t="45123" x="7467600" y="5068888"/>
          <p14:tracePt t="45346" x="7292975" y="5092700"/>
          <p14:tracePt t="45355" x="7167563" y="5130800"/>
          <p14:tracePt t="45363" x="7016750" y="5156200"/>
          <p14:tracePt t="45371" x="6867525" y="5194300"/>
          <p14:tracePt t="45379" x="6654800" y="5243513"/>
          <p14:tracePt t="45387" x="6503988" y="5256213"/>
          <p14:tracePt t="45395" x="6303963" y="5305425"/>
          <p14:tracePt t="45405" x="6154738" y="5330825"/>
          <p14:tracePt t="45412" x="5991225" y="5343525"/>
          <p14:tracePt t="45419" x="5854700" y="5356225"/>
          <p14:tracePt t="45427" x="5741988" y="5368925"/>
          <p14:tracePt t="45436" x="5629275" y="5394325"/>
          <p14:tracePt t="45444" x="5503863" y="5407025"/>
          <p14:tracePt t="45453" x="5391150" y="5430838"/>
          <p14:tracePt t="45460" x="5341938" y="5430838"/>
          <p14:tracePt t="45467" x="5191125" y="5481638"/>
          <p14:tracePt t="45476" x="5065713" y="5507038"/>
          <p14:tracePt t="45484" x="4953000" y="5530850"/>
          <p14:tracePt t="45491" x="4852988" y="5556250"/>
          <p14:tracePt t="45500" x="4691063" y="5581650"/>
          <p14:tracePt t="45508" x="4540250" y="5630863"/>
          <p14:tracePt t="45515" x="4403725" y="5668963"/>
          <p14:tracePt t="45524" x="4278313" y="5681663"/>
          <p14:tracePt t="45531" x="4103688" y="5707063"/>
          <p14:tracePt t="45539" x="4040188" y="5743575"/>
          <p14:tracePt t="45548" x="3890963" y="5768975"/>
          <p14:tracePt t="45556" x="3827463" y="5794375"/>
          <p14:tracePt t="45563" x="3689350" y="5807075"/>
          <p14:tracePt t="45570" x="3589338" y="5819775"/>
          <p14:tracePt t="45580" x="3502025" y="5832475"/>
          <p14:tracePt t="45590" x="3427413" y="5856288"/>
          <p14:tracePt t="45595" x="3365500" y="5881688"/>
          <p14:tracePt t="45605" x="3265488" y="5881688"/>
          <p14:tracePt t="45611" x="3214688" y="5907088"/>
          <p14:tracePt t="45621" x="3176588" y="5907088"/>
          <p14:tracePt t="45627" x="3140075" y="5919788"/>
          <p14:tracePt t="45637" x="3101975" y="5919788"/>
          <p14:tracePt t="45643" x="3089275" y="5919788"/>
          <p14:tracePt t="45660" x="3076575" y="5919788"/>
          <p14:tracePt t="45667" x="3076575" y="5932488"/>
          <p14:tracePt t="45796" x="3076575" y="5907088"/>
          <p14:tracePt t="45806" x="3076575" y="5881688"/>
          <p14:tracePt t="45812" x="3089275" y="5881688"/>
          <p14:tracePt t="45820" x="3176588" y="5832475"/>
          <p14:tracePt t="45828" x="3265488" y="5794375"/>
          <p14:tracePt t="45838" x="3314700" y="5781675"/>
          <p14:tracePt t="45844" x="3402013" y="5743575"/>
          <p14:tracePt t="45854" x="3465513" y="5732463"/>
          <p14:tracePt t="45859" x="3502025" y="5707063"/>
          <p14:tracePt t="45870" x="3552825" y="5694363"/>
          <p14:tracePt t="45876" x="3602038" y="5668963"/>
          <p14:tracePt t="45888" x="3614738" y="5668963"/>
          <p14:tracePt t="45899" x="3627438" y="5668963"/>
          <p14:tracePt t="45979" x="3652838" y="5656263"/>
          <p14:tracePt t="45988" x="3714750" y="5643563"/>
          <p14:tracePt t="45996" x="3740150" y="5643563"/>
          <p14:tracePt t="46005" x="3802063" y="5630863"/>
          <p14:tracePt t="46011" x="3890963" y="5619750"/>
          <p14:tracePt t="46021" x="3927475" y="5607050"/>
          <p14:tracePt t="46027" x="4014788" y="5581650"/>
          <p14:tracePt t="46037" x="4103688" y="5568950"/>
          <p14:tracePt t="46044" x="4140200" y="5568950"/>
          <p14:tracePt t="46054" x="4165600" y="5556250"/>
          <p14:tracePt t="46068" x="4178300" y="5556250"/>
          <p14:tracePt t="46076" x="4191000" y="5556250"/>
          <p14:tracePt t="46204" x="4191000" y="5543550"/>
          <p14:tracePt t="46284" x="4203700" y="5543550"/>
          <p14:tracePt t="46363" x="4178300" y="5543550"/>
          <p14:tracePt t="46412" x="4114800" y="5518150"/>
          <p14:tracePt t="46420" x="3990975" y="5481638"/>
          <p14:tracePt t="46428" x="3902075" y="5456238"/>
          <p14:tracePt t="46437" x="3827463" y="5430838"/>
          <p14:tracePt t="46444" x="3727450" y="5418138"/>
          <p14:tracePt t="46452" x="3689350" y="5407025"/>
          <p14:tracePt t="46459" x="3640138" y="5394325"/>
          <p14:tracePt t="46468" x="3614738" y="5394325"/>
          <p14:tracePt t="46476" x="3602038" y="5394325"/>
          <p14:tracePt t="46563" x="3578225" y="5394325"/>
          <p14:tracePt t="46580" x="3540125" y="5394325"/>
          <p14:tracePt t="46588" x="3540125" y="5381625"/>
          <p14:tracePt t="46596" x="3527425" y="5381625"/>
          <p14:tracePt t="46612" x="3514725" y="5381625"/>
          <p14:tracePt t="46747" x="3502025" y="5381625"/>
          <p14:tracePt t="47004" x="3502025" y="5368925"/>
          <p14:tracePt t="47036" x="3502025" y="5343525"/>
          <p14:tracePt t="47332" x="3502025" y="5330825"/>
          <p14:tracePt t="47469" x="3502025" y="5381625"/>
          <p14:tracePt t="47476" x="3502025" y="5394325"/>
          <p14:tracePt t="47484" x="3502025" y="5407025"/>
          <p14:tracePt t="47602" x="3502025" y="5418138"/>
          <p14:tracePt t="47772" x="3489325" y="5430838"/>
          <p14:tracePt t="47780" x="3440113" y="5443538"/>
          <p14:tracePt t="47788" x="3402013" y="5456238"/>
          <p14:tracePt t="47796" x="3376613" y="5468938"/>
          <p14:tracePt t="47806" x="3340100" y="5481638"/>
          <p14:tracePt t="47812" x="3327400" y="5481638"/>
          <p14:tracePt t="47821" x="3289300" y="5481638"/>
          <p14:tracePt t="47844" x="3276600" y="5481638"/>
          <p14:tracePt t="47853" x="3240088" y="5494338"/>
          <p14:tracePt t="47859" x="3201988" y="5494338"/>
          <p14:tracePt t="47867" x="3165475" y="5507038"/>
          <p14:tracePt t="47875" x="3140075" y="5507038"/>
          <p14:tracePt t="47887" x="3114675" y="5507038"/>
          <p14:tracePt t="47907" x="3101975" y="5507038"/>
          <p14:tracePt t="48027" x="3052763" y="5507038"/>
          <p14:tracePt t="48037" x="3040063" y="5507038"/>
          <p14:tracePt t="48043" x="3014663" y="5507038"/>
          <p14:tracePt t="48059" x="2976563" y="5507038"/>
          <p14:tracePt t="48067" x="2963863" y="5507038"/>
          <p14:tracePt t="48075" x="2952750" y="5507038"/>
          <p14:tracePt t="48083" x="2940050" y="5507038"/>
          <p14:tracePt t="48099" x="2914650" y="5507038"/>
          <p14:tracePt t="48107" x="2901950" y="5507038"/>
          <p14:tracePt t="48115" x="2889250" y="5507038"/>
          <p14:tracePt t="48131" x="2863850" y="5507038"/>
          <p14:tracePt t="48155" x="2863850" y="5518150"/>
          <p14:tracePt t="48364" x="2876550" y="5518150"/>
          <p14:tracePt t="48372" x="2889250" y="5518150"/>
          <p14:tracePt t="48389" x="2914650" y="5518150"/>
          <p14:tracePt t="48396" x="2940050" y="5518150"/>
          <p14:tracePt t="48405" x="2989263" y="5518150"/>
          <p14:tracePt t="48412" x="3027363" y="5518150"/>
          <p14:tracePt t="48420" x="3052763" y="5518150"/>
          <p14:tracePt t="48439" x="3065463" y="5507038"/>
          <p14:tracePt t="48444" x="3089275" y="5507038"/>
          <p14:tracePt t="48454" x="3101975" y="5507038"/>
          <p14:tracePt t="48459" x="3114675" y="5507038"/>
          <p14:tracePt t="48851" x="3089275" y="5507038"/>
          <p14:tracePt t="48956" x="3076575" y="5507038"/>
          <p14:tracePt t="48980" x="3065463" y="5507038"/>
          <p14:tracePt t="49196" x="3052763" y="5507038"/>
          <p14:tracePt t="49363" x="3065463" y="5507038"/>
          <p14:tracePt t="49371" x="3076575" y="5507038"/>
          <p14:tracePt t="49379" x="3089275" y="5507038"/>
          <p14:tracePt t="49404" x="3114675" y="5507038"/>
          <p14:tracePt t="49443" x="3114675" y="5518150"/>
          <p14:tracePt t="49453" x="3127375" y="5518150"/>
          <p14:tracePt t="49468" x="3140075" y="5518150"/>
          <p14:tracePt t="49506" x="3152775" y="5518150"/>
          <p14:tracePt t="49523" x="3165475" y="5518150"/>
          <p14:tracePt t="49666" x="3189288" y="5518150"/>
          <p14:tracePt t="49675" x="3214688" y="5507038"/>
          <p14:tracePt t="49683" x="3227388" y="5468938"/>
          <p14:tracePt t="49699" x="3240088" y="5456238"/>
          <p14:tracePt t="49707" x="3240088" y="5443538"/>
          <p14:tracePt t="49715" x="3240088" y="5430838"/>
          <p14:tracePt t="49723" x="3252788" y="5418138"/>
          <p14:tracePt t="49739" x="3252788" y="5407025"/>
          <p14:tracePt t="49747" x="3252788" y="5394325"/>
          <p14:tracePt t="49756" x="3265488" y="5394325"/>
          <p14:tracePt t="49795" x="3265488" y="5381625"/>
          <p14:tracePt t="49892" x="3276600" y="5368925"/>
          <p14:tracePt t="49948" x="3276600" y="5356225"/>
          <p14:tracePt t="50220" x="3289300" y="5356225"/>
          <p14:tracePt t="50268" x="3289300" y="5343525"/>
          <p14:tracePt t="50316" x="3302000" y="5343525"/>
          <p14:tracePt t="50324" x="3314700" y="5343525"/>
          <p14:tracePt t="50420" x="3327400" y="5343525"/>
          <p14:tracePt t="50516" x="3327400" y="5330825"/>
          <p14:tracePt t="50804" x="3327400" y="5318125"/>
          <p14:tracePt t="50907" x="3327400" y="5305425"/>
          <p14:tracePt t="50940" x="3327400" y="5318125"/>
          <p14:tracePt t="51093" x="3327400" y="5305425"/>
          <p14:tracePt t="51107" x="3327400" y="5318125"/>
          <p14:tracePt t="51412" x="3314700" y="5318125"/>
          <p14:tracePt t="51731" x="3327400" y="5318125"/>
          <p14:tracePt t="51755" x="3340100" y="5318125"/>
          <p14:tracePt t="51779" x="3352800" y="5318125"/>
          <p14:tracePt t="51787" x="3365500" y="5318125"/>
          <p14:tracePt t="51804" x="3365500" y="5330825"/>
          <p14:tracePt t="51852" x="3389313" y="5330825"/>
          <p14:tracePt t="51876" x="3389313" y="5343525"/>
          <p14:tracePt t="51996" x="3402013" y="5343525"/>
          <p14:tracePt t="53228" x="3402013" y="5356225"/>
          <p14:tracePt t="53237" x="3427413" y="5407025"/>
          <p14:tracePt t="53244" x="3440113" y="5418138"/>
          <p14:tracePt t="53252" x="3440113" y="5430838"/>
          <p14:tracePt t="53259" x="3452813" y="5430838"/>
          <p14:tracePt t="53266" x="3465513" y="5456238"/>
          <p14:tracePt t="53275" x="3478213" y="5456238"/>
          <p14:tracePt t="53282" x="3478213" y="5468938"/>
          <p14:tracePt t="53291" x="3527425" y="5481638"/>
          <p14:tracePt t="53306" x="3540125" y="5494338"/>
          <p14:tracePt t="53323" x="3540125" y="5507038"/>
          <p14:tracePt t="53331" x="3552825" y="5507038"/>
          <p14:tracePt t="53339" x="3578225" y="5507038"/>
          <p14:tracePt t="53355" x="3589338" y="5507038"/>
          <p14:tracePt t="53371" x="3602038" y="5507038"/>
          <p14:tracePt t="53379" x="3602038" y="5518150"/>
          <p14:tracePt t="53387" x="3627438" y="5518150"/>
          <p14:tracePt t="53395" x="3627438" y="5530850"/>
          <p14:tracePt t="53404" x="3652838" y="5543550"/>
          <p14:tracePt t="53411" x="3652838" y="5556250"/>
          <p14:tracePt t="53420" x="3678238" y="5568950"/>
          <p14:tracePt t="53427" x="3689350" y="5568950"/>
          <p14:tracePt t="53436" x="3702050" y="5568950"/>
          <p14:tracePt t="53443" x="3714750" y="5568950"/>
          <p14:tracePt t="53451" x="3714750" y="5581650"/>
          <p14:tracePt t="53459" x="3727450" y="5581650"/>
          <p14:tracePt t="53476" x="3727450" y="5594350"/>
          <p14:tracePt t="53507" x="3740150" y="5594350"/>
          <p14:tracePt t="53556" x="3765550" y="5607050"/>
          <p14:tracePt t="53571" x="3790950" y="5607050"/>
          <p14:tracePt t="53595" x="3802063" y="5607050"/>
          <p14:tracePt t="53604" x="3802063" y="5619750"/>
          <p14:tracePt t="53611" x="3814763" y="5619750"/>
          <p14:tracePt t="53707" x="3827463" y="5619750"/>
          <p14:tracePt t="53715" x="3840163" y="5619750"/>
          <p14:tracePt t="53723" x="3865563" y="5619750"/>
          <p14:tracePt t="53731" x="3865563" y="5607050"/>
          <p14:tracePt t="53740" x="3890963" y="5607050"/>
          <p14:tracePt t="53763" x="3914775" y="5594350"/>
          <p14:tracePt t="53772" x="3927475" y="5581650"/>
          <p14:tracePt t="53788" x="3940175" y="5581650"/>
          <p14:tracePt t="53795" x="3952875" y="5568950"/>
          <p14:tracePt t="53812" x="3965575" y="5568950"/>
          <p14:tracePt t="54124" x="3965575" y="5556250"/>
          <p14:tracePt t="54532" x="3978275" y="5556250"/>
          <p14:tracePt t="54539" x="3990975" y="5556250"/>
          <p14:tracePt t="54562" x="4002088" y="5556250"/>
          <p14:tracePt t="54578" x="4014788" y="5556250"/>
          <p14:tracePt t="54587" x="4040188" y="5556250"/>
          <p14:tracePt t="54619" x="4052888" y="5556250"/>
          <p14:tracePt t="54675" x="4065588" y="5556250"/>
          <p14:tracePt t="55028" x="4052888" y="5556250"/>
          <p14:tracePt t="55172" x="4065588" y="5530850"/>
          <p14:tracePt t="55180" x="4090988" y="5530850"/>
          <p14:tracePt t="55188" x="4114800" y="5518150"/>
          <p14:tracePt t="55196" x="4114800" y="5507038"/>
          <p14:tracePt t="55207" x="4127500" y="5507038"/>
          <p14:tracePt t="55221" x="4140200" y="5494338"/>
          <p14:tracePt t="55340" x="4140200" y="5481638"/>
          <p14:tracePt t="55348" x="4140200" y="5468938"/>
          <p14:tracePt t="55356" x="4152900" y="5468938"/>
          <p14:tracePt t="55364" x="4165600" y="5456238"/>
          <p14:tracePt t="55396" x="4178300" y="5430838"/>
          <p14:tracePt t="55412" x="4191000" y="5418138"/>
          <p14:tracePt t="55428" x="4203700" y="5418138"/>
          <p14:tracePt t="55516" x="4203700" y="5407025"/>
          <p14:tracePt t="55540" x="4203700" y="5394325"/>
          <p14:tracePt t="55859" x="4191000" y="5394325"/>
          <p14:tracePt t="56116" x="4178300" y="5394325"/>
          <p14:tracePt t="56180" x="4165600" y="5394325"/>
          <p14:tracePt t="56562" x="4165600" y="5381625"/>
          <p14:tracePt t="56571" x="4152900" y="5381625"/>
          <p14:tracePt t="56932" x="4140200" y="5381625"/>
          <p14:tracePt t="56948" x="4140200" y="5368925"/>
          <p14:tracePt t="57012" x="4152900" y="5356225"/>
          <p14:tracePt t="57021" x="4227513" y="5356225"/>
          <p14:tracePt t="57028" x="4252913" y="5356225"/>
          <p14:tracePt t="57038" x="4291013" y="5356225"/>
          <p14:tracePt t="57053" x="4340225" y="5356225"/>
          <p14:tracePt t="57060" x="4403725" y="5356225"/>
          <p14:tracePt t="57067" x="4465638" y="5356225"/>
          <p14:tracePt t="57076" x="4491038" y="5356225"/>
          <p14:tracePt t="57084" x="4540250" y="5356225"/>
          <p14:tracePt t="57091" x="4591050" y="5356225"/>
          <p14:tracePt t="57099" x="4691063" y="5356225"/>
          <p14:tracePt t="57107" x="4752975" y="5356225"/>
          <p14:tracePt t="57115" x="4840288" y="5356225"/>
          <p14:tracePt t="57123" x="4916488" y="5356225"/>
          <p14:tracePt t="57132" x="4978400" y="5356225"/>
          <p14:tracePt t="57140" x="5040313" y="5368925"/>
          <p14:tracePt t="57148" x="5116513" y="5368925"/>
          <p14:tracePt t="57156" x="5153025" y="5368925"/>
          <p14:tracePt t="57164" x="5165725" y="5368925"/>
          <p14:tracePt t="57173" x="5191125" y="5368925"/>
          <p14:tracePt t="57179" x="5216525" y="5368925"/>
          <p14:tracePt t="57196" x="5229225" y="5368925"/>
          <p14:tracePt t="57205" x="5253038" y="5368925"/>
          <p14:tracePt t="57211" x="5291138" y="5368925"/>
          <p14:tracePt t="57222" x="5329238" y="5368925"/>
          <p14:tracePt t="57227" x="5378450" y="5394325"/>
          <p14:tracePt t="57238" x="5403850" y="5394325"/>
          <p14:tracePt t="57243" x="5441950" y="5394325"/>
          <p14:tracePt t="57252" x="5478463" y="5394325"/>
          <p14:tracePt t="57259" x="5491163" y="5407025"/>
          <p14:tracePt t="57267" x="5503863" y="5407025"/>
          <p14:tracePt t="57275" x="5529263" y="5407025"/>
          <p14:tracePt t="57282" x="5554663" y="5418138"/>
          <p14:tracePt t="57291" x="5603875" y="5418138"/>
          <p14:tracePt t="57299" x="5616575" y="5418138"/>
          <p14:tracePt t="57306" x="5641975" y="5430838"/>
          <p14:tracePt t="57315" x="5654675" y="5430838"/>
          <p14:tracePt t="58508" x="5678488" y="5430838"/>
          <p14:tracePt t="58516" x="5691188" y="5443538"/>
          <p14:tracePt t="58532" x="5741988" y="5443538"/>
          <p14:tracePt t="58540" x="5767388" y="5443538"/>
          <p14:tracePt t="58548" x="5842000" y="5456238"/>
          <p14:tracePt t="58555" x="5891213" y="5468938"/>
          <p14:tracePt t="58563" x="5942013" y="5468938"/>
          <p14:tracePt t="58572" x="6003925" y="5468938"/>
          <p14:tracePt t="58579" x="6042025" y="5481638"/>
          <p14:tracePt t="58589" x="6067425" y="5481638"/>
          <p14:tracePt t="58596" x="6091238" y="5481638"/>
          <p14:tracePt t="58607" x="6103938" y="5481638"/>
          <p14:tracePt t="58611" x="6116638" y="5481638"/>
          <p14:tracePt t="58620" x="6129338" y="5481638"/>
          <p14:tracePt t="58732" x="6142038" y="5481638"/>
          <p14:tracePt t="58756" x="6154738" y="5481638"/>
          <p14:tracePt t="58780" x="6154738" y="5494338"/>
          <p14:tracePt t="58811" x="6167438" y="5494338"/>
          <p14:tracePt t="58844" x="6167438" y="5507038"/>
          <p14:tracePt t="58852" x="6191250" y="5507038"/>
          <p14:tracePt t="58883" x="6191250" y="5518150"/>
          <p14:tracePt t="58900" x="6203950" y="5518150"/>
          <p14:tracePt t="59020" x="6216650" y="5518150"/>
          <p14:tracePt t="60092" x="6229350" y="5518150"/>
          <p14:tracePt t="60100" x="6254750" y="5518150"/>
          <p14:tracePt t="60108" x="6291263" y="5530850"/>
          <p14:tracePt t="60117" x="6316663" y="5543550"/>
          <p14:tracePt t="60124" x="6380163" y="5556250"/>
          <p14:tracePt t="60132" x="6403975" y="5556250"/>
          <p14:tracePt t="60140" x="6429375" y="5556250"/>
          <p14:tracePt t="60148" x="6467475" y="5556250"/>
          <p14:tracePt t="60157" x="6492875" y="5556250"/>
          <p14:tracePt t="60164" x="6516688" y="5556250"/>
          <p14:tracePt t="60173" x="6529388" y="5556250"/>
          <p14:tracePt t="60180" x="6542088" y="5556250"/>
          <p14:tracePt t="60221" x="6567488" y="5556250"/>
          <p14:tracePt t="60228" x="6592888" y="5556250"/>
          <p14:tracePt t="60236" x="6629400" y="5556250"/>
          <p14:tracePt t="60244" x="6704013" y="5543550"/>
          <p14:tracePt t="60252" x="6780213" y="5518150"/>
          <p14:tracePt t="60260" x="6892925" y="5507038"/>
          <p14:tracePt t="60268" x="6980238" y="5494338"/>
          <p14:tracePt t="60276" x="7054850" y="5468938"/>
          <p14:tracePt t="60284" x="7129463" y="5443538"/>
          <p14:tracePt t="60292" x="7167563" y="5430838"/>
          <p14:tracePt t="60299" x="7205663" y="5430838"/>
          <p14:tracePt t="60308" x="7218363" y="5418138"/>
          <p14:tracePt t="60331" x="7218363" y="5407025"/>
          <p14:tracePt t="60348" x="7229475" y="5407025"/>
          <p14:tracePt t="60627" x="7218363" y="5407025"/>
          <p14:tracePt t="60635" x="7192963" y="5407025"/>
          <p14:tracePt t="60643" x="7067550" y="5407025"/>
          <p14:tracePt t="60651" x="6905625" y="5407025"/>
          <p14:tracePt t="60659" x="6654800" y="5407025"/>
          <p14:tracePt t="60667" x="6329363" y="5418138"/>
          <p14:tracePt t="60675" x="5929313" y="5418138"/>
          <p14:tracePt t="60683" x="5516563" y="5418138"/>
          <p14:tracePt t="60691" x="5078413" y="5418138"/>
          <p14:tracePt t="60699" x="4627563" y="5418138"/>
          <p14:tracePt t="60707" x="4291013" y="5430838"/>
          <p14:tracePt t="60715" x="3978275" y="5430838"/>
          <p14:tracePt t="60723" x="3740150" y="5430838"/>
          <p14:tracePt t="60731" x="3527425" y="5456238"/>
          <p14:tracePt t="60740" x="3389313" y="5468938"/>
          <p14:tracePt t="60747" x="3227388" y="5481638"/>
          <p14:tracePt t="60757" x="3052763" y="5507038"/>
          <p14:tracePt t="60763" x="2889250" y="5543550"/>
          <p14:tracePt t="60773" x="2752725" y="5568950"/>
          <p14:tracePt t="60779" x="2627313" y="5594350"/>
          <p14:tracePt t="60787" x="2527300" y="5619750"/>
          <p14:tracePt t="60795" x="2439988" y="5630863"/>
          <p14:tracePt t="60805" x="2389188" y="5630863"/>
          <p14:tracePt t="60811" x="2338388" y="5643563"/>
          <p14:tracePt t="60820" x="2263775" y="5656263"/>
          <p14:tracePt t="60827" x="2201863" y="5656263"/>
          <p14:tracePt t="60835" x="2163763" y="5656263"/>
          <p14:tracePt t="60843" x="2127250" y="5656263"/>
          <p14:tracePt t="60851" x="2063750" y="5668963"/>
          <p14:tracePt t="60858" x="2025650" y="5668963"/>
          <p14:tracePt t="60867" x="2001838" y="5668963"/>
          <p14:tracePt t="60875" x="1925638" y="5668963"/>
          <p14:tracePt t="60885" x="1838325" y="5694363"/>
          <p14:tracePt t="60890" x="1801813" y="5694363"/>
          <p14:tracePt t="60898" x="1701800" y="5707063"/>
          <p14:tracePt t="60907" x="1563688" y="5719763"/>
          <p14:tracePt t="60915" x="1450975" y="5732463"/>
          <p14:tracePt t="60923" x="1376363" y="5732463"/>
          <p14:tracePt t="60931" x="1300163" y="5756275"/>
          <p14:tracePt t="60939" x="1263650" y="5756275"/>
          <p14:tracePt t="60947" x="1238250" y="5768975"/>
          <p14:tracePt t="60955" x="1225550" y="5768975"/>
          <p14:tracePt t="61140" x="1238250" y="5768975"/>
          <p14:tracePt t="61156" x="1250950" y="5768975"/>
          <p14:tracePt t="61708" x="1250950" y="5756275"/>
          <p14:tracePt t="61732" x="1250950" y="5743575"/>
          <p14:tracePt t="62004" x="1238250" y="5743575"/>
          <p14:tracePt t="62012" x="1225550" y="5743575"/>
          <p14:tracePt t="62140" x="1225550" y="5732463"/>
          <p14:tracePt t="62316" x="1212850" y="5732463"/>
          <p14:tracePt t="62324" x="1212850" y="5719763"/>
          <p14:tracePt t="62524" x="1212850" y="5732463"/>
          <p14:tracePt t="62532" x="1225550" y="5743575"/>
          <p14:tracePt t="62548" x="1225550" y="5756275"/>
          <p14:tracePt t="62564" x="1225550" y="5768975"/>
          <p14:tracePt t="62668" x="1238250" y="5768975"/>
          <p14:tracePt t="62884" x="1225550" y="5768975"/>
          <p14:tracePt t="62907" x="1212850" y="5768975"/>
          <p14:tracePt t="63171" x="1189038" y="5768975"/>
          <p14:tracePt t="63437" x="1176338" y="5768975"/>
          <p14:tracePt t="63459" x="1163638" y="5768975"/>
          <p14:tracePt t="63716" x="1150938" y="5768975"/>
          <p14:tracePt t="63740" x="1138238" y="5768975"/>
          <p14:tracePt t="64060" x="1125538" y="5768975"/>
          <p14:tracePt t="64068" x="1100138" y="5768975"/>
          <p14:tracePt t="64140" x="1138238" y="5768975"/>
          <p14:tracePt t="64148" x="1189038" y="5794375"/>
          <p14:tracePt t="64157" x="1263650" y="5819775"/>
          <p14:tracePt t="64164" x="1289050" y="5819775"/>
          <p14:tracePt t="64174" x="1325563" y="5819775"/>
          <p14:tracePt t="64180" x="1363663" y="5832475"/>
          <p14:tracePt t="64189" x="1389063" y="5832475"/>
          <p14:tracePt t="64196" x="1412875" y="5843588"/>
          <p14:tracePt t="64204" x="1425575" y="5843588"/>
          <p14:tracePt t="64211" x="1450975" y="5843588"/>
          <p14:tracePt t="64219" x="1489075" y="5856288"/>
          <p14:tracePt t="64227" x="1501775" y="5856288"/>
          <p14:tracePt t="64236" x="1538288" y="5856288"/>
          <p14:tracePt t="64259" x="1550988" y="5856288"/>
          <p14:tracePt t="64315" x="1563688" y="5856288"/>
          <p14:tracePt t="64323" x="1589088" y="5856288"/>
          <p14:tracePt t="64331" x="1625600" y="5856288"/>
          <p14:tracePt t="64339" x="1689100" y="5843588"/>
          <p14:tracePt t="64347" x="1738313" y="5843588"/>
          <p14:tracePt t="64356" x="1776413" y="5832475"/>
          <p14:tracePt t="64363" x="1825625" y="5832475"/>
          <p14:tracePt t="64373" x="1863725" y="5832475"/>
          <p14:tracePt t="64380" x="1889125" y="5819775"/>
          <p14:tracePt t="64404" x="1901825" y="5819775"/>
          <p14:tracePt t="64451" x="1914525" y="5819775"/>
          <p14:tracePt t="64459" x="1938338" y="5819775"/>
          <p14:tracePt t="64467" x="1963738" y="5819775"/>
          <p14:tracePt t="64475" x="1989138" y="5819775"/>
          <p14:tracePt t="64483" x="2001838" y="5819775"/>
          <p14:tracePt t="64491" x="2025650" y="5819775"/>
          <p14:tracePt t="64515" x="2038350" y="5819775"/>
          <p14:tracePt t="65140" x="2038350" y="5832475"/>
          <p14:tracePt t="65156" x="2051050" y="5843588"/>
          <p14:tracePt t="65164" x="2051050" y="5856288"/>
          <p14:tracePt t="65188" x="2063750" y="5868988"/>
          <p14:tracePt t="65196" x="2076450" y="5868988"/>
          <p14:tracePt t="65236" x="2076450" y="5881688"/>
          <p14:tracePt t="65244" x="2089150" y="5881688"/>
          <p14:tracePt t="65268" x="2089150" y="5894388"/>
          <p14:tracePt t="65300" x="2089150" y="5907088"/>
          <p14:tracePt t="65308" x="2101850" y="5907088"/>
          <p14:tracePt t="68788" x="2151063" y="5907088"/>
          <p14:tracePt t="68796" x="2227263" y="5868988"/>
          <p14:tracePt t="68805" x="2289175" y="5843588"/>
          <p14:tracePt t="68812" x="2427288" y="5807075"/>
          <p14:tracePt t="68820" x="2527300" y="5756275"/>
          <p14:tracePt t="68828" x="2663825" y="5694363"/>
          <p14:tracePt t="68835" x="2776538" y="5656263"/>
          <p14:tracePt t="68843" x="2840038" y="5619750"/>
          <p14:tracePt t="68851" x="2927350" y="5594350"/>
          <p14:tracePt t="68859" x="2989263" y="5568950"/>
          <p14:tracePt t="68867" x="3040063" y="5543550"/>
          <p14:tracePt t="68887" x="3089275" y="5518150"/>
          <p14:tracePt t="69076" x="3114675" y="5507038"/>
          <p14:tracePt t="69084" x="3140075" y="5481638"/>
          <p14:tracePt t="69092" x="3165475" y="5456238"/>
          <p14:tracePt t="69100" x="3201988" y="5430838"/>
          <p14:tracePt t="69108" x="3265488" y="5407025"/>
          <p14:tracePt t="69117" x="3289300" y="5394325"/>
          <p14:tracePt t="69126" x="3314700" y="5381625"/>
          <p14:tracePt t="69131" x="3327400" y="5368925"/>
          <p14:tracePt t="69147" x="3340100" y="5368925"/>
          <p14:tracePt t="69420" x="3327400" y="5368925"/>
          <p14:tracePt t="69691" x="3314700" y="5368925"/>
          <p14:tracePt t="69739" x="3314700" y="5381625"/>
          <p14:tracePt t="69763" x="3327400" y="5381625"/>
          <p14:tracePt t="69806" x="3352800" y="5381625"/>
          <p14:tracePt t="69842" x="3352800" y="5394325"/>
          <p14:tracePt t="69946" x="3365500" y="5394325"/>
          <p14:tracePt t="70532" x="3376613" y="5394325"/>
          <p14:tracePt t="70541" x="3389313" y="5394325"/>
          <p14:tracePt t="70548" x="3414713" y="5394325"/>
          <p14:tracePt t="70556" x="3440113" y="5394325"/>
          <p14:tracePt t="70564" x="3478213" y="5394325"/>
          <p14:tracePt t="70573" x="3514725" y="5394325"/>
          <p14:tracePt t="70580" x="3527425" y="5394325"/>
          <p14:tracePt t="70589" x="3578225" y="5394325"/>
          <p14:tracePt t="70596" x="3614738" y="5394325"/>
          <p14:tracePt t="70603" x="3652838" y="5394325"/>
          <p14:tracePt t="70611" x="3678238" y="5381625"/>
          <p14:tracePt t="70619" x="3702050" y="5381625"/>
          <p14:tracePt t="70627" x="3740150" y="5381625"/>
          <p14:tracePt t="70635" x="3790950" y="5368925"/>
          <p14:tracePt t="70643" x="3814763" y="5356225"/>
          <p14:tracePt t="70651" x="3840163" y="5343525"/>
          <p14:tracePt t="70660" x="3865563" y="5343525"/>
          <p14:tracePt t="70668" x="3878263" y="5343525"/>
          <p14:tracePt t="70675" x="3890963" y="5343525"/>
          <p14:tracePt t="70683" x="3902075" y="5330825"/>
          <p14:tracePt t="70691" x="3914775" y="5330825"/>
          <p14:tracePt t="70699" x="3927475" y="5318125"/>
          <p14:tracePt t="70707" x="3940175" y="5318125"/>
          <p14:tracePt t="70715" x="3952875" y="5318125"/>
          <p14:tracePt t="70724" x="3978275" y="5318125"/>
          <p14:tracePt t="70731" x="3990975" y="5305425"/>
          <p14:tracePt t="70747" x="4027488" y="5294313"/>
          <p14:tracePt t="70756" x="4065588" y="5294313"/>
          <p14:tracePt t="70763" x="4078288" y="5281613"/>
          <p14:tracePt t="70773" x="4090988" y="5281613"/>
          <p14:tracePt t="70859" x="4090988" y="5268913"/>
          <p14:tracePt t="70875" x="4103688" y="5268913"/>
          <p14:tracePt t="70964" x="4103688" y="5281613"/>
          <p14:tracePt t="70973" x="4127500" y="5281613"/>
          <p14:tracePt t="70989" x="4127500" y="5294313"/>
          <p14:tracePt t="71076" x="4152900" y="5305425"/>
          <p14:tracePt t="71092" x="4165600" y="5305425"/>
          <p14:tracePt t="71316" x="4178300" y="5305425"/>
          <p14:tracePt t="71332" x="4191000" y="5305425"/>
          <p14:tracePt t="71341" x="4203700" y="5318125"/>
          <p14:tracePt t="71500" x="4214813" y="5318125"/>
          <p14:tracePt t="71644" x="4214813" y="5330825"/>
          <p14:tracePt t="71731" x="4203700" y="5330825"/>
          <p14:tracePt t="72028" x="4191000" y="5330825"/>
          <p14:tracePt t="72067" x="4178300" y="5343525"/>
          <p14:tracePt t="72556" x="4152900" y="5343525"/>
          <p14:tracePt t="72875" x="4140200" y="5343525"/>
          <p14:tracePt t="72882" x="4127500" y="5343525"/>
          <p14:tracePt t="73268" x="4103688" y="5343525"/>
          <p14:tracePt t="73315" x="4090988" y="5343525"/>
          <p14:tracePt t="73493" x="4090988" y="5356225"/>
          <p14:tracePt t="73556" x="4078288" y="5356225"/>
          <p14:tracePt t="73564" x="4052888" y="5356225"/>
          <p14:tracePt t="73573" x="4002088" y="5356225"/>
          <p14:tracePt t="73580" x="3952875" y="5356225"/>
          <p14:tracePt t="73591" x="3890963" y="5356225"/>
          <p14:tracePt t="73596" x="3840163" y="5356225"/>
          <p14:tracePt t="73604" x="3752850" y="5356225"/>
          <p14:tracePt t="73612" x="3678238" y="5356225"/>
          <p14:tracePt t="73620" x="3578225" y="5356225"/>
          <p14:tracePt t="73628" x="3502025" y="5343525"/>
          <p14:tracePt t="73635" x="3440113" y="5343525"/>
          <p14:tracePt t="73643" x="3376613" y="5343525"/>
          <p14:tracePt t="73651" x="3327400" y="5343525"/>
          <p14:tracePt t="73659" x="3302000" y="5343525"/>
          <p14:tracePt t="73667" x="3289300" y="5343525"/>
          <p14:tracePt t="73675" x="3276600" y="5343525"/>
          <p14:tracePt t="73691" x="3265488" y="5343525"/>
          <p14:tracePt t="73740" x="3252788" y="5343525"/>
          <p14:tracePt t="73747" x="3240088" y="5343525"/>
          <p14:tracePt t="73771" x="3201988" y="5343525"/>
          <p14:tracePt t="73788" x="3189288" y="5343525"/>
          <p14:tracePt t="73964" x="3189288" y="5330825"/>
          <p14:tracePt t="74026" x="3201988" y="5330825"/>
          <p14:tracePt t="74043" x="3214688" y="5330825"/>
          <p14:tracePt t="74067" x="3227388" y="5330825"/>
          <p14:tracePt t="74091" x="3240088" y="5330825"/>
          <p14:tracePt t="74107" x="3252788" y="5330825"/>
          <p14:tracePt t="74115" x="3265488" y="5330825"/>
          <p14:tracePt t="74131" x="3276600" y="5330825"/>
          <p14:tracePt t="74155" x="3289300" y="5330825"/>
          <p14:tracePt t="74195" x="3302000" y="5330825"/>
          <p14:tracePt t="74235" x="3314700" y="5330825"/>
          <p14:tracePt t="74243" x="3314700" y="5318125"/>
          <p14:tracePt t="74516" x="3327400" y="5318125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0"/>
            <a:ext cx="5267467" cy="4447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7159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681297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4366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36090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38167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FF5339-8A07-48FC-8C0F-57067DAC4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0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7"/>
    </mc:Choice>
    <mc:Fallback xmlns="">
      <p:transition spd="slow" advTm="20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68" x="3327400" y="5330825"/>
          <p14:tracePt t="3775" x="3302000" y="5343525"/>
          <p14:tracePt t="3783" x="3276600" y="5368925"/>
          <p14:tracePt t="3791" x="3252788" y="5381625"/>
          <p14:tracePt t="3799" x="3214688" y="5407025"/>
          <p14:tracePt t="3807" x="3176588" y="5430838"/>
          <p14:tracePt t="3815" x="3114675" y="5443538"/>
          <p14:tracePt t="3823" x="3076575" y="5468938"/>
          <p14:tracePt t="3831" x="3027363" y="5481638"/>
          <p14:tracePt t="3840" x="2963863" y="5507038"/>
          <p14:tracePt t="3847" x="2901950" y="5518150"/>
          <p14:tracePt t="3856" x="2840038" y="5518150"/>
          <p14:tracePt t="3863" x="2776538" y="5518150"/>
          <p14:tracePt t="3872" x="2701925" y="5518150"/>
          <p14:tracePt t="3879" x="2651125" y="5518150"/>
          <p14:tracePt t="3890" x="2576513" y="5518150"/>
          <p14:tracePt t="3895" x="2501900" y="5518150"/>
          <p14:tracePt t="3905" x="2439988" y="5518150"/>
          <p14:tracePt t="3911" x="2363788" y="5507038"/>
          <p14:tracePt t="3919" x="2289175" y="5507038"/>
          <p14:tracePt t="3927" x="2214563" y="5494338"/>
          <p14:tracePt t="3935" x="2151063" y="5481638"/>
          <p14:tracePt t="3943" x="2114550" y="5468938"/>
          <p14:tracePt t="3952" x="2063750" y="5468938"/>
          <p14:tracePt t="3960" x="2025650" y="5443538"/>
          <p14:tracePt t="3967" x="1951038" y="5418138"/>
          <p14:tracePt t="3975" x="1925638" y="5418138"/>
          <p14:tracePt t="3983" x="1889125" y="5394325"/>
          <p14:tracePt t="3991" x="1863725" y="5381625"/>
          <p14:tracePt t="3999" x="1838325" y="5381625"/>
          <p14:tracePt t="4007" x="1814513" y="5356225"/>
          <p14:tracePt t="4015" x="1789113" y="5356225"/>
          <p14:tracePt t="4023" x="1789113" y="5343525"/>
          <p14:tracePt t="4031" x="1763713" y="5330825"/>
          <p14:tracePt t="4047" x="1751013" y="5330825"/>
          <p14:tracePt t="4063" x="1738313" y="5330825"/>
          <p14:tracePt t="4072" x="1725613" y="5330825"/>
          <p14:tracePt t="4079" x="1725613" y="5318125"/>
          <p14:tracePt t="4089" x="1714500" y="5318125"/>
          <p14:tracePt t="4095" x="1701800" y="5318125"/>
          <p14:tracePt t="4111" x="1689100" y="5318125"/>
          <p14:tracePt t="4119" x="1676400" y="5305425"/>
          <p14:tracePt t="4127" x="1663700" y="5294313"/>
          <p14:tracePt t="4143" x="1663700" y="5281613"/>
          <p14:tracePt t="4151" x="1625600" y="5268913"/>
          <p14:tracePt t="4159" x="1589088" y="5243513"/>
          <p14:tracePt t="4167" x="1538288" y="5230813"/>
          <p14:tracePt t="4175" x="1512888" y="5194300"/>
          <p14:tracePt t="4183" x="1501775" y="5143500"/>
          <p14:tracePt t="4192" x="1489075" y="5105400"/>
          <p14:tracePt t="4199" x="1450975" y="5030788"/>
          <p14:tracePt t="4208" x="1412875" y="4956175"/>
          <p14:tracePt t="4215" x="1350963" y="4879975"/>
          <p14:tracePt t="4223" x="1312863" y="4818063"/>
          <p14:tracePt t="4231" x="1250950" y="4743450"/>
          <p14:tracePt t="4240" x="1200150" y="4692650"/>
          <p14:tracePt t="4247" x="1150938" y="4630738"/>
          <p14:tracePt t="4256" x="1076325" y="4592638"/>
          <p14:tracePt t="4263" x="1025525" y="4567238"/>
          <p14:tracePt t="4272" x="987425" y="4554538"/>
          <p14:tracePt t="4279" x="950913" y="4554538"/>
          <p14:tracePt t="4289" x="912813" y="4554538"/>
          <p14:tracePt t="4295" x="876300" y="4605338"/>
          <p14:tracePt t="4303" x="863600" y="4692650"/>
          <p14:tracePt t="4311" x="863600" y="4730750"/>
          <p14:tracePt t="4319" x="850900" y="4743450"/>
          <p14:tracePt t="4489" x="850900" y="4730750"/>
          <p14:tracePt t="4495" x="850900" y="4679950"/>
          <p14:tracePt t="4504" x="850900" y="4643438"/>
          <p14:tracePt t="4511" x="838200" y="4592638"/>
          <p14:tracePt t="4519" x="825500" y="4567238"/>
          <p14:tracePt t="4527" x="825500" y="4554538"/>
          <p14:tracePt t="4535" x="787400" y="4492625"/>
          <p14:tracePt t="4543" x="776288" y="4367213"/>
          <p14:tracePt t="4551" x="750888" y="4267200"/>
          <p14:tracePt t="4559" x="738188" y="4217988"/>
          <p14:tracePt t="4567" x="738188" y="4141788"/>
          <p14:tracePt t="4575" x="738188" y="4079875"/>
          <p14:tracePt t="4583" x="738188" y="3992563"/>
          <p14:tracePt t="4591" x="750888" y="3916363"/>
          <p14:tracePt t="4599" x="750888" y="3816350"/>
          <p14:tracePt t="4607" x="763588" y="3729038"/>
          <p14:tracePt t="4615" x="787400" y="3641725"/>
          <p14:tracePt t="4624" x="812800" y="3554413"/>
          <p14:tracePt t="4632" x="838200" y="3454400"/>
          <p14:tracePt t="4641" x="850900" y="3367088"/>
          <p14:tracePt t="4647" x="876300" y="3278188"/>
          <p14:tracePt t="4656" x="900113" y="3190875"/>
          <p14:tracePt t="4663" x="912813" y="3128963"/>
          <p14:tracePt t="4672" x="938213" y="3054350"/>
          <p14:tracePt t="4679" x="963613" y="2990850"/>
          <p14:tracePt t="4689" x="976313" y="2952750"/>
          <p14:tracePt t="4695" x="987425" y="2903538"/>
          <p14:tracePt t="4703" x="1012825" y="2840038"/>
          <p14:tracePt t="4711" x="1025525" y="2803525"/>
          <p14:tracePt t="4719" x="1038225" y="2752725"/>
          <p14:tracePt t="4727" x="1063625" y="2716213"/>
          <p14:tracePt t="4735" x="1076325" y="2678113"/>
          <p14:tracePt t="4743" x="1089025" y="2652713"/>
          <p14:tracePt t="4751" x="1100138" y="2616200"/>
          <p14:tracePt t="4759" x="1100138" y="2603500"/>
          <p14:tracePt t="4767" x="1112838" y="2552700"/>
          <p14:tracePt t="4775" x="1150938" y="2503488"/>
          <p14:tracePt t="4783" x="1189038" y="2427288"/>
          <p14:tracePt t="4791" x="1212850" y="2365375"/>
          <p14:tracePt t="4799" x="1238250" y="2327275"/>
          <p14:tracePt t="4807" x="1263650" y="2265363"/>
          <p14:tracePt t="4815" x="1300163" y="2214563"/>
          <p14:tracePt t="4823" x="1325563" y="2165350"/>
          <p14:tracePt t="4831" x="1325563" y="2139950"/>
          <p14:tracePt t="4839" x="1350963" y="2101850"/>
          <p14:tracePt t="4847" x="1363663" y="2065338"/>
          <p14:tracePt t="4856" x="1363663" y="2001838"/>
          <p14:tracePt t="4863" x="1401763" y="1927225"/>
          <p14:tracePt t="4873" x="1412875" y="1852613"/>
          <p14:tracePt t="4879" x="1425575" y="1814513"/>
          <p14:tracePt t="4890" x="1438275" y="1739900"/>
          <p14:tracePt t="4895" x="1450975" y="1714500"/>
          <p14:tracePt t="4906" x="1463675" y="1663700"/>
          <p14:tracePt t="4911" x="1463675" y="1639888"/>
          <p14:tracePt t="4919" x="1463675" y="1627188"/>
          <p14:tracePt t="4927" x="1463675" y="1614488"/>
          <p14:tracePt t="4935" x="1476375" y="1601788"/>
          <p14:tracePt t="4959" x="1476375" y="1589088"/>
          <p14:tracePt t="4975" x="1489075" y="1563688"/>
          <p14:tracePt t="4991" x="1489075" y="1539875"/>
          <p14:tracePt t="5007" x="1501775" y="1539875"/>
          <p14:tracePt t="5024" x="1512888" y="1527175"/>
          <p14:tracePt t="5032" x="1512888" y="1514475"/>
          <p14:tracePt t="5041" x="1512888" y="1501775"/>
          <p14:tracePt t="5048" x="1525588" y="1489075"/>
          <p14:tracePt t="5057" x="1550988" y="1489075"/>
          <p14:tracePt t="5064" x="1576388" y="1476375"/>
          <p14:tracePt t="5088" x="1589088" y="1463675"/>
          <p14:tracePt t="5105" x="1601788" y="1463675"/>
          <p14:tracePt t="5111" x="1612900" y="1463675"/>
          <p14:tracePt t="5120" x="1612900" y="1450975"/>
          <p14:tracePt t="5128" x="1638300" y="1450975"/>
          <p14:tracePt t="5144" x="1663700" y="1439863"/>
          <p14:tracePt t="5151" x="1689100" y="1427163"/>
          <p14:tracePt t="5168" x="1714500" y="1414463"/>
          <p14:tracePt t="5175" x="1738313" y="1401763"/>
          <p14:tracePt t="5191" x="1763713" y="1389063"/>
          <p14:tracePt t="5199" x="1789113" y="1376363"/>
          <p14:tracePt t="5208" x="1814513" y="1363663"/>
          <p14:tracePt t="5215" x="1825625" y="1339850"/>
          <p14:tracePt t="5224" x="1851025" y="1339850"/>
          <p14:tracePt t="5231" x="1876425" y="1314450"/>
          <p14:tracePt t="5240" x="1889125" y="1314450"/>
          <p14:tracePt t="5248" x="1914525" y="1289050"/>
          <p14:tracePt t="5263" x="1938338" y="1289050"/>
          <p14:tracePt t="5303" x="1938338" y="1276350"/>
          <p14:tracePt t="5311" x="1963738" y="1276350"/>
          <p14:tracePt t="5319" x="1976438" y="1263650"/>
          <p14:tracePt t="5327" x="1989138" y="1263650"/>
          <p14:tracePt t="5335" x="2014538" y="1263650"/>
          <p14:tracePt t="5343" x="2025650" y="1263650"/>
          <p14:tracePt t="5351" x="2051050" y="1238250"/>
          <p14:tracePt t="5359" x="2063750" y="1238250"/>
          <p14:tracePt t="5367" x="2076450" y="1238250"/>
          <p14:tracePt t="5375" x="2089150" y="1238250"/>
          <p14:tracePt t="5383" x="2101850" y="1238250"/>
          <p14:tracePt t="5391" x="2127250" y="1227138"/>
          <p14:tracePt t="5399" x="2138363" y="1227138"/>
          <p14:tracePt t="5415" x="2163763" y="1227138"/>
          <p14:tracePt t="5424" x="2163763" y="1214438"/>
          <p14:tracePt t="5456" x="2176463" y="1214438"/>
          <p14:tracePt t="5463" x="2189163" y="1214438"/>
          <p14:tracePt t="5488" x="2201863" y="1214438"/>
          <p14:tracePt t="5951" x="2201863" y="1201738"/>
          <p14:tracePt t="5968" x="2201863" y="1189038"/>
          <p14:tracePt t="5976" x="2227263" y="1176338"/>
          <p14:tracePt t="5984" x="2263775" y="1163638"/>
          <p14:tracePt t="5992" x="2301875" y="1138238"/>
          <p14:tracePt t="5999" x="2327275" y="1125538"/>
          <p14:tracePt t="6009" x="2338388" y="1125538"/>
          <p14:tracePt t="6016" x="2389188" y="1114425"/>
          <p14:tracePt t="6025" x="2401888" y="1101725"/>
          <p14:tracePt t="6032" x="2439988" y="1089025"/>
          <p14:tracePt t="6042" x="2451100" y="1089025"/>
          <p14:tracePt t="6048" x="2463800" y="1089025"/>
          <p14:tracePt t="6059" x="2476500" y="1089025"/>
          <p14:tracePt t="6064" x="2476500" y="1076325"/>
          <p14:tracePt t="6075" x="2489200" y="1076325"/>
          <p14:tracePt t="6080" x="2501900" y="1063625"/>
          <p14:tracePt t="6160" x="2501900" y="1050925"/>
          <p14:tracePt t="6176" x="2514600" y="1014413"/>
          <p14:tracePt t="6184" x="2527300" y="1014413"/>
          <p14:tracePt t="6200" x="2527300" y="1001713"/>
          <p14:tracePt t="6208" x="2540000" y="963613"/>
          <p14:tracePt t="6215" x="2540000" y="938213"/>
          <p14:tracePt t="6224" x="2551113" y="925513"/>
          <p14:tracePt t="6232" x="2551113" y="901700"/>
          <p14:tracePt t="6242" x="2551113" y="876300"/>
          <p14:tracePt t="6247" x="2551113" y="850900"/>
          <p14:tracePt t="6255" x="2551113" y="838200"/>
          <p14:tracePt t="6263" x="2551113" y="825500"/>
          <p14:tracePt t="6272" x="2551113" y="801688"/>
          <p14:tracePt t="6279" x="2551113" y="776288"/>
          <p14:tracePt t="6289" x="2551113" y="763588"/>
          <p14:tracePt t="6295" x="2551113" y="750888"/>
          <p14:tracePt t="6303" x="2540000" y="725488"/>
          <p14:tracePt t="6311" x="2540000" y="700088"/>
          <p14:tracePt t="6319" x="2527300" y="688975"/>
          <p14:tracePt t="6327" x="2527300" y="663575"/>
          <p14:tracePt t="6335" x="2527300" y="650875"/>
          <p14:tracePt t="6343" x="2514600" y="638175"/>
          <p14:tracePt t="6359" x="2514600" y="625475"/>
          <p14:tracePt t="6391" x="2514600" y="612775"/>
          <p14:tracePt t="6473" x="2514600" y="600075"/>
          <p14:tracePt t="6520" x="2514600" y="588963"/>
          <p14:tracePt t="6592" x="2514600" y="576263"/>
          <p14:tracePt t="6624" x="2527300" y="563563"/>
          <p14:tracePt t="6631" x="2540000" y="563563"/>
          <p14:tracePt t="6696" x="2563813" y="563563"/>
          <p14:tracePt t="6705" x="2614613" y="563563"/>
          <p14:tracePt t="6712" x="2714625" y="600075"/>
          <p14:tracePt t="6720" x="2801938" y="625475"/>
          <p14:tracePt t="6727" x="2876550" y="663575"/>
          <p14:tracePt t="6736" x="2976563" y="688975"/>
          <p14:tracePt t="6743" x="3076575" y="725488"/>
          <p14:tracePt t="6751" x="3152775" y="776288"/>
          <p14:tracePt t="6761" x="3214688" y="788988"/>
          <p14:tracePt t="6767" x="3289300" y="825500"/>
          <p14:tracePt t="6775" x="3376613" y="876300"/>
          <p14:tracePt t="6783" x="3478213" y="938213"/>
          <p14:tracePt t="6791" x="3552825" y="1025525"/>
          <p14:tracePt t="6799" x="3602038" y="1076325"/>
          <p14:tracePt t="6807" x="3689350" y="1125538"/>
          <p14:tracePt t="6815" x="3752850" y="1150938"/>
          <p14:tracePt t="6822" x="3902075" y="1214438"/>
          <p14:tracePt t="6833" x="3990975" y="1276350"/>
          <p14:tracePt t="6841" x="4127500" y="1327150"/>
          <p14:tracePt t="6847" x="4240213" y="1389063"/>
          <p14:tracePt t="6859" x="4314825" y="1439863"/>
          <p14:tracePt t="6863" x="4391025" y="1476375"/>
          <p14:tracePt t="6874" x="4427538" y="1489075"/>
          <p14:tracePt t="6888" x="4516438" y="1539875"/>
          <p14:tracePt t="6895" x="4516438" y="1563688"/>
          <p14:tracePt t="6903" x="4540250" y="1563688"/>
          <p14:tracePt t="6911" x="4565650" y="1576388"/>
          <p14:tracePt t="6919" x="4591050" y="1576388"/>
          <p14:tracePt t="6927" x="4616450" y="1589088"/>
          <p14:tracePt t="6935" x="4652963" y="1614488"/>
          <p14:tracePt t="6943" x="4716463" y="1627188"/>
          <p14:tracePt t="6951" x="4816475" y="1689100"/>
          <p14:tracePt t="6959" x="4903788" y="1752600"/>
          <p14:tracePt t="6967" x="4991100" y="1814513"/>
          <p14:tracePt t="6975" x="5091113" y="1876425"/>
          <p14:tracePt t="6983" x="5216525" y="1939925"/>
          <p14:tracePt t="6991" x="5303838" y="1978025"/>
          <p14:tracePt t="6999" x="5353050" y="2001838"/>
          <p14:tracePt t="7007" x="5429250" y="2014538"/>
          <p14:tracePt t="7015" x="5441950" y="2014538"/>
          <p14:tracePt t="7063" x="5441950" y="2027238"/>
          <p14:tracePt t="7176" x="5441950" y="2114550"/>
          <p14:tracePt t="7183" x="5441950" y="2190750"/>
          <p14:tracePt t="7191" x="5441950" y="2227263"/>
          <p14:tracePt t="7199" x="5416550" y="2303463"/>
          <p14:tracePt t="7207" x="5391150" y="2365375"/>
          <p14:tracePt t="7215" x="5353050" y="2465388"/>
          <p14:tracePt t="7224" x="5303838" y="2565400"/>
          <p14:tracePt t="7231" x="5253038" y="2678113"/>
          <p14:tracePt t="7239" x="5203825" y="2790825"/>
          <p14:tracePt t="7248" x="5165725" y="2928938"/>
          <p14:tracePt t="7256" x="5116513" y="3054350"/>
          <p14:tracePt t="7263" x="5078413" y="3178175"/>
          <p14:tracePt t="7273" x="5053013" y="3278188"/>
          <p14:tracePt t="7279" x="5029200" y="3367088"/>
          <p14:tracePt t="7290" x="4991100" y="3490913"/>
          <p14:tracePt t="7295" x="4978400" y="3554413"/>
          <p14:tracePt t="7303" x="4953000" y="3616325"/>
          <p14:tracePt t="7311" x="4929188" y="3679825"/>
          <p14:tracePt t="7319" x="4916488" y="3754438"/>
          <p14:tracePt t="7327" x="4916488" y="3792538"/>
          <p14:tracePt t="7335" x="4903788" y="3841750"/>
          <p14:tracePt t="7343" x="4891088" y="3916363"/>
          <p14:tracePt t="7351" x="4891088" y="3979863"/>
          <p14:tracePt t="7359" x="4865688" y="4054475"/>
          <p14:tracePt t="7367" x="4852988" y="4117975"/>
          <p14:tracePt t="7375" x="4840288" y="4154488"/>
          <p14:tracePt t="7383" x="4829175" y="4179888"/>
          <p14:tracePt t="7391" x="4829175" y="4192588"/>
          <p14:tracePt t="7399" x="4829175" y="4205288"/>
          <p14:tracePt t="7407" x="4816475" y="4205288"/>
          <p14:tracePt t="7464" x="4778375" y="4217988"/>
          <p14:tracePt t="7472" x="4727575" y="4217988"/>
          <p14:tracePt t="7480" x="4652963" y="4217988"/>
          <p14:tracePt t="7493" x="4591050" y="4230688"/>
          <p14:tracePt t="7496" x="4491038" y="4230688"/>
          <p14:tracePt t="7504" x="4365625" y="4192588"/>
          <p14:tracePt t="7513" x="4214813" y="4129088"/>
          <p14:tracePt t="7520" x="4040188" y="4079875"/>
          <p14:tracePt t="7528" x="3778250" y="4017963"/>
          <p14:tracePt t="7535" x="3540125" y="3954463"/>
          <p14:tracePt t="7543" x="3240088" y="3905250"/>
          <p14:tracePt t="7551" x="3001963" y="3829050"/>
          <p14:tracePt t="7559" x="2827338" y="3767138"/>
          <p14:tracePt t="7567" x="2701925" y="3741738"/>
          <p14:tracePt t="7576" x="2527300" y="3667125"/>
          <p14:tracePt t="7583" x="2401888" y="3641725"/>
          <p14:tracePt t="7591" x="2314575" y="3603625"/>
          <p14:tracePt t="7599" x="2251075" y="3541713"/>
          <p14:tracePt t="7607" x="2201863" y="3467100"/>
          <p14:tracePt t="7615" x="2163763" y="3390900"/>
          <p14:tracePt t="7624" x="2127250" y="3303588"/>
          <p14:tracePt t="7631" x="2114550" y="3203575"/>
          <p14:tracePt t="7641" x="2076450" y="3103563"/>
          <p14:tracePt t="7648" x="2038350" y="2965450"/>
          <p14:tracePt t="7657" x="1976438" y="2840038"/>
          <p14:tracePt t="7663" x="1938338" y="2728913"/>
          <p14:tracePt t="7673" x="1901825" y="2627313"/>
          <p14:tracePt t="7679" x="1838325" y="2516188"/>
          <p14:tracePt t="7691" x="1801813" y="2427288"/>
          <p14:tracePt t="7695" x="1763713" y="2352675"/>
          <p14:tracePt t="7703" x="1738313" y="2303463"/>
          <p14:tracePt t="7711" x="1689100" y="2227263"/>
          <p14:tracePt t="7719" x="1663700" y="2165350"/>
          <p14:tracePt t="7727" x="1638300" y="2152650"/>
          <p14:tracePt t="7735" x="1576388" y="2127250"/>
          <p14:tracePt t="7743" x="1512888" y="2089150"/>
          <p14:tracePt t="7751" x="1476375" y="2039938"/>
          <p14:tracePt t="7759" x="1450975" y="1978025"/>
          <p14:tracePt t="7767" x="1401763" y="1939925"/>
          <p14:tracePt t="7775" x="1363663" y="1927225"/>
          <p14:tracePt t="7783" x="1300163" y="1901825"/>
          <p14:tracePt t="7791" x="1276350" y="1889125"/>
          <p14:tracePt t="7799" x="1238250" y="1876425"/>
          <p14:tracePt t="7807" x="1212850" y="1865313"/>
          <p14:tracePt t="7856" x="1212850" y="1852613"/>
          <p14:tracePt t="7863" x="1212850" y="1839913"/>
          <p14:tracePt t="7888" x="1176338" y="1839913"/>
          <p14:tracePt t="7951" x="1163638" y="1839913"/>
          <p14:tracePt t="7999" x="1138238" y="1839913"/>
          <p14:tracePt t="8015" x="1112838" y="1839913"/>
          <p14:tracePt t="8024" x="1089025" y="1865313"/>
          <p14:tracePt t="8040" x="1089025" y="1889125"/>
          <p14:tracePt t="8057" x="1089025" y="1901825"/>
          <p14:tracePt t="8064" x="1089025" y="1927225"/>
          <p14:tracePt t="8074" x="1063625" y="1939925"/>
          <p14:tracePt t="8080" x="1063625" y="1952625"/>
          <p14:tracePt t="8091" x="1063625" y="1978025"/>
          <p14:tracePt t="8096" x="1063625" y="1989138"/>
          <p14:tracePt t="8103" x="1063625" y="2014538"/>
          <p14:tracePt t="8112" x="1076325" y="2039938"/>
          <p14:tracePt t="8119" x="1076325" y="2078038"/>
          <p14:tracePt t="8128" x="1089025" y="2101850"/>
          <p14:tracePt t="8135" x="1138238" y="2139950"/>
          <p14:tracePt t="8145" x="1138238" y="2165350"/>
          <p14:tracePt t="8153" x="1150938" y="2214563"/>
          <p14:tracePt t="8161" x="1150938" y="2239963"/>
          <p14:tracePt t="8167" x="1163638" y="2278063"/>
          <p14:tracePt t="8176" x="1200150" y="2278063"/>
          <p14:tracePt t="8183" x="1212850" y="2314575"/>
          <p14:tracePt t="8192" x="1238250" y="2327275"/>
          <p14:tracePt t="8199" x="1250950" y="2352675"/>
          <p14:tracePt t="8224" x="1263650" y="2352675"/>
          <p14:tracePt t="8231" x="1263650" y="2365375"/>
          <p14:tracePt t="8242" x="1276350" y="2365375"/>
          <p14:tracePt t="8248" x="1289050" y="2378075"/>
          <p14:tracePt t="8263" x="1300163" y="2378075"/>
          <p14:tracePt t="8274" x="1312863" y="2378075"/>
          <p14:tracePt t="8291" x="1338263" y="2390775"/>
          <p14:tracePt t="8295" x="1363663" y="2390775"/>
          <p14:tracePt t="8304" x="1376363" y="2403475"/>
          <p14:tracePt t="8311" x="1389063" y="2403475"/>
          <p14:tracePt t="8319" x="1425575" y="2414588"/>
          <p14:tracePt t="8327" x="1450975" y="2427288"/>
          <p14:tracePt t="8336" x="1463675" y="2439988"/>
          <p14:tracePt t="8344" x="1489075" y="2439988"/>
          <p14:tracePt t="8351" x="1501775" y="2452688"/>
          <p14:tracePt t="8361" x="1538288" y="2452688"/>
          <p14:tracePt t="8367" x="1538288" y="2465388"/>
          <p14:tracePt t="8375" x="1563688" y="2465388"/>
          <p14:tracePt t="8391" x="1601788" y="2465388"/>
          <p14:tracePt t="8407" x="1638300" y="2465388"/>
          <p14:tracePt t="8415" x="1676400" y="2478088"/>
          <p14:tracePt t="8423" x="1714500" y="2478088"/>
          <p14:tracePt t="8431" x="1763713" y="2478088"/>
          <p14:tracePt t="8440" x="1789113" y="2478088"/>
          <p14:tracePt t="8447" x="1825625" y="2478088"/>
          <p14:tracePt t="8457" x="1876425" y="2478088"/>
          <p14:tracePt t="8463" x="1914525" y="2478088"/>
          <p14:tracePt t="8473" x="1938338" y="2478088"/>
          <p14:tracePt t="8479" x="1989138" y="2478088"/>
          <p14:tracePt t="8490" x="2025650" y="2478088"/>
          <p14:tracePt t="8495" x="2038350" y="2478088"/>
          <p14:tracePt t="8503" x="2051050" y="2465388"/>
          <p14:tracePt t="8511" x="2063750" y="2465388"/>
          <p14:tracePt t="8527" x="2076450" y="2465388"/>
          <p14:tracePt t="8551" x="2089150" y="2465388"/>
          <p14:tracePt t="8567" x="2114550" y="2465388"/>
          <p14:tracePt t="8575" x="2138363" y="2465388"/>
          <p14:tracePt t="8583" x="2163763" y="2465388"/>
          <p14:tracePt t="8591" x="2189163" y="2465388"/>
          <p14:tracePt t="8599" x="2214563" y="2465388"/>
          <p14:tracePt t="8608" x="2238375" y="2465388"/>
          <p14:tracePt t="8615" x="2251075" y="2478088"/>
          <p14:tracePt t="8624" x="2276475" y="2478088"/>
          <p14:tracePt t="8631" x="2314575" y="2490788"/>
          <p14:tracePt t="8640" x="2327275" y="2490788"/>
          <p14:tracePt t="8647" x="2351088" y="2503488"/>
          <p14:tracePt t="8657" x="2376488" y="2516188"/>
          <p14:tracePt t="8663" x="2401888" y="2527300"/>
          <p14:tracePt t="8674" x="2414588" y="2552700"/>
          <p14:tracePt t="8679" x="2439988" y="2552700"/>
          <p14:tracePt t="8691" x="2451100" y="2565400"/>
          <p14:tracePt t="8719" x="2427288" y="2565400"/>
          <p14:tracePt t="8888" x="2389188" y="2603500"/>
          <p14:tracePt t="8903" x="2363788" y="2603500"/>
          <p14:tracePt t="8911" x="2363788" y="2616200"/>
          <p14:tracePt t="8919" x="2338388" y="2616200"/>
          <p14:tracePt t="8943" x="2327275" y="2640013"/>
          <p14:tracePt t="8960" x="2327275" y="2652713"/>
          <p14:tracePt t="9122" x="2327275" y="2665413"/>
          <p14:tracePt t="9129" x="2327275" y="2728913"/>
          <p14:tracePt t="9136" x="2351088" y="2778125"/>
          <p14:tracePt t="9145" x="2376488" y="2828925"/>
          <p14:tracePt t="9152" x="2414588" y="2878138"/>
          <p14:tracePt t="9159" x="2451100" y="2916238"/>
          <p14:tracePt t="9168" x="2501900" y="2928938"/>
          <p14:tracePt t="9175" x="2540000" y="3003550"/>
          <p14:tracePt t="9183" x="2563813" y="3028950"/>
          <p14:tracePt t="9192" x="2563813" y="3054350"/>
          <p14:tracePt t="9199" x="2576513" y="3065463"/>
          <p14:tracePt t="9208" x="2589213" y="3090863"/>
          <p14:tracePt t="9215" x="2651125" y="3141663"/>
          <p14:tracePt t="9225" x="2676525" y="3178175"/>
          <p14:tracePt t="9232" x="2701925" y="3216275"/>
          <p14:tracePt t="9241" x="2727325" y="3254375"/>
          <p14:tracePt t="9247" x="2727325" y="3290888"/>
          <p14:tracePt t="9258" x="2740025" y="3303588"/>
          <p14:tracePt t="9263" x="2752725" y="3328988"/>
          <p14:tracePt t="9274" x="2752725" y="3341688"/>
          <p14:tracePt t="9280" x="2752725" y="3354388"/>
          <p14:tracePt t="9291" x="2763838" y="3354388"/>
          <p14:tracePt t="9295" x="2763838" y="3367088"/>
          <p14:tracePt t="9312" x="2776538" y="3378200"/>
          <p14:tracePt t="9319" x="2776538" y="3390900"/>
          <p14:tracePt t="9328" x="2801938" y="3403600"/>
          <p14:tracePt t="9336" x="2801938" y="3416300"/>
          <p14:tracePt t="9343" x="2801938" y="3429000"/>
          <p14:tracePt t="9351" x="2801938" y="3441700"/>
          <p14:tracePt t="9368" x="2814638" y="3467100"/>
          <p14:tracePt t="9383" x="2814638" y="3479800"/>
          <p14:tracePt t="9399" x="2814638" y="3490913"/>
          <p14:tracePt t="9408" x="2814638" y="3503613"/>
          <p14:tracePt t="9424" x="2814638" y="3516313"/>
          <p14:tracePt t="9448" x="2814638" y="3529013"/>
          <p14:tracePt t="9458" x="2801938" y="3529013"/>
          <p14:tracePt t="9464" x="2776538" y="3554413"/>
          <p14:tracePt t="9479" x="2763838" y="3567113"/>
          <p14:tracePt t="9491" x="2752725" y="3567113"/>
          <p14:tracePt t="9504" x="2740025" y="3567113"/>
          <p14:tracePt t="9512" x="2714625" y="3567113"/>
          <p14:tracePt t="9519" x="2689225" y="3567113"/>
          <p14:tracePt t="9528" x="2663825" y="3567113"/>
          <p14:tracePt t="9536" x="2627313" y="3567113"/>
          <p14:tracePt t="9544" x="2601913" y="3567113"/>
          <p14:tracePt t="9552" x="2576513" y="3567113"/>
          <p14:tracePt t="9559" x="2540000" y="3567113"/>
          <p14:tracePt t="9568" x="2501900" y="3567113"/>
          <p14:tracePt t="9576" x="2451100" y="3567113"/>
          <p14:tracePt t="9582" x="2363788" y="3567113"/>
          <p14:tracePt t="9590" x="2314575" y="3567113"/>
          <p14:tracePt t="9599" x="2276475" y="3567113"/>
          <p14:tracePt t="9607" x="2238375" y="3554413"/>
          <p14:tracePt t="9615" x="2176463" y="3554413"/>
          <p14:tracePt t="9624" x="2138363" y="3554413"/>
          <p14:tracePt t="9631" x="2101850" y="3554413"/>
          <p14:tracePt t="9640" x="2063750" y="3554413"/>
          <p14:tracePt t="9647" x="2038350" y="3554413"/>
          <p14:tracePt t="9656" x="2001838" y="3554413"/>
          <p14:tracePt t="9663" x="1963738" y="3554413"/>
          <p14:tracePt t="9673" x="1925638" y="3554413"/>
          <p14:tracePt t="9679" x="1876425" y="3567113"/>
          <p14:tracePt t="9691" x="1851025" y="3567113"/>
          <p14:tracePt t="9695" x="1825625" y="3579813"/>
          <p14:tracePt t="9703" x="1801813" y="3590925"/>
          <p14:tracePt t="9711" x="1763713" y="3590925"/>
          <p14:tracePt t="9719" x="1738313" y="3590925"/>
          <p14:tracePt t="9727" x="1701800" y="3603625"/>
          <p14:tracePt t="9735" x="1663700" y="3603625"/>
          <p14:tracePt t="9743" x="1638300" y="3603625"/>
          <p14:tracePt t="9751" x="1612900" y="3616325"/>
          <p14:tracePt t="9759" x="1601788" y="3616325"/>
          <p14:tracePt t="9767" x="1589088" y="3616325"/>
          <p14:tracePt t="9775" x="1550988" y="3616325"/>
          <p14:tracePt t="9831" x="1538288" y="3616325"/>
          <p14:tracePt t="9839" x="1512888" y="3616325"/>
          <p14:tracePt t="9847" x="1489075" y="3616325"/>
          <p14:tracePt t="9856" x="1463675" y="3616325"/>
          <p14:tracePt t="9863" x="1463675" y="3603625"/>
          <p14:tracePt t="9874" x="1450975" y="3603625"/>
          <p14:tracePt t="9895" x="1425575" y="3603625"/>
          <p14:tracePt t="9903" x="1412875" y="3603625"/>
          <p14:tracePt t="9911" x="1401763" y="3590925"/>
          <p14:tracePt t="9919" x="1389063" y="3590925"/>
          <p14:tracePt t="9935" x="1376363" y="3590925"/>
          <p14:tracePt t="9943" x="1363663" y="3579813"/>
          <p14:tracePt t="9951" x="1350963" y="3579813"/>
          <p14:tracePt t="9959" x="1338263" y="3567113"/>
          <p14:tracePt t="9967" x="1325563" y="3567113"/>
          <p14:tracePt t="9975" x="1312863" y="3554413"/>
          <p14:tracePt t="9984" x="1289050" y="3554413"/>
          <p14:tracePt t="9991" x="1276350" y="3554413"/>
          <p14:tracePt t="9999" x="1263650" y="3541713"/>
          <p14:tracePt t="10087" x="1250950" y="3541713"/>
          <p14:tracePt t="10239" x="1250950" y="3529013"/>
          <p14:tracePt t="10247" x="1250950" y="3503613"/>
          <p14:tracePt t="10263" x="1250950" y="3490913"/>
          <p14:tracePt t="10271" x="1250950" y="3479800"/>
          <p14:tracePt t="10288" x="1250950" y="3467100"/>
          <p14:tracePt t="10303" x="1238250" y="3454400"/>
          <p14:tracePt t="10319" x="1238250" y="3441700"/>
          <p14:tracePt t="10489" x="1238250" y="3429000"/>
          <p14:tracePt t="10495" x="1238250" y="3403600"/>
          <p14:tracePt t="10503" x="1238250" y="3390900"/>
          <p14:tracePt t="10511" x="1238250" y="3378200"/>
          <p14:tracePt t="10519" x="1238250" y="3367088"/>
          <p14:tracePt t="10527" x="1250950" y="3354388"/>
          <p14:tracePt t="10535" x="1250950" y="3328988"/>
          <p14:tracePt t="10543" x="1263650" y="3316288"/>
          <p14:tracePt t="10551" x="1276350" y="3278188"/>
          <p14:tracePt t="10559" x="1276350" y="3241675"/>
          <p14:tracePt t="10567" x="1300163" y="3203575"/>
          <p14:tracePt t="10575" x="1325563" y="3141663"/>
          <p14:tracePt t="10583" x="1325563" y="3103563"/>
          <p14:tracePt t="10591" x="1325563" y="3065463"/>
          <p14:tracePt t="10599" x="1338263" y="3016250"/>
          <p14:tracePt t="10607" x="1338263" y="2978150"/>
          <p14:tracePt t="10615" x="1363663" y="2928938"/>
          <p14:tracePt t="10624" x="1363663" y="2840038"/>
          <p14:tracePt t="10631" x="1363663" y="2816225"/>
          <p14:tracePt t="10640" x="1389063" y="2752725"/>
          <p14:tracePt t="10647" x="1389063" y="2690813"/>
          <p14:tracePt t="10656" x="1389063" y="2652713"/>
          <p14:tracePt t="10663" x="1389063" y="2590800"/>
          <p14:tracePt t="10674" x="1389063" y="2516188"/>
          <p14:tracePt t="10679" x="1389063" y="2452688"/>
          <p14:tracePt t="10690" x="1412875" y="2378075"/>
          <p14:tracePt t="10695" x="1412875" y="2314575"/>
          <p14:tracePt t="10703" x="1412875" y="2227263"/>
          <p14:tracePt t="10711" x="1412875" y="2178050"/>
          <p14:tracePt t="10719" x="1412875" y="2127250"/>
          <p14:tracePt t="10727" x="1412875" y="2078038"/>
          <p14:tracePt t="10735" x="1425575" y="2039938"/>
          <p14:tracePt t="10743" x="1438275" y="2001838"/>
          <p14:tracePt t="10751" x="1450975" y="1952625"/>
          <p14:tracePt t="10759" x="1450975" y="1927225"/>
          <p14:tracePt t="10767" x="1463675" y="1901825"/>
          <p14:tracePt t="10775" x="1476375" y="1889125"/>
          <p14:tracePt t="10783" x="1501775" y="1865313"/>
          <p14:tracePt t="10791" x="1525588" y="1852613"/>
          <p14:tracePt t="10799" x="1525588" y="1827213"/>
          <p14:tracePt t="10807" x="1538288" y="1789113"/>
          <p14:tracePt t="10815" x="1550988" y="1789113"/>
          <p14:tracePt t="10823" x="1576388" y="1776413"/>
          <p14:tracePt t="10831" x="1612900" y="1765300"/>
          <p14:tracePt t="10840" x="1638300" y="1739900"/>
          <p14:tracePt t="10847" x="1651000" y="1727200"/>
          <p14:tracePt t="10856" x="1689100" y="1701800"/>
          <p14:tracePt t="10863" x="1738313" y="1676400"/>
          <p14:tracePt t="10874" x="1776413" y="1652588"/>
          <p14:tracePt t="10879" x="1851025" y="1614488"/>
          <p14:tracePt t="10890" x="1925638" y="1576388"/>
          <p14:tracePt t="10895" x="1951038" y="1552575"/>
          <p14:tracePt t="10903" x="2001838" y="1552575"/>
          <p14:tracePt t="10911" x="2051050" y="1527175"/>
          <p14:tracePt t="10919" x="2076450" y="1514475"/>
          <p14:tracePt t="10927" x="2101850" y="1501775"/>
          <p14:tracePt t="10935" x="2127250" y="1489075"/>
          <p14:tracePt t="10943" x="2151063" y="1476375"/>
          <p14:tracePt t="10959" x="2176463" y="1476375"/>
          <p14:tracePt t="10967" x="2201863" y="1476375"/>
          <p14:tracePt t="10975" x="2238375" y="1463675"/>
          <p14:tracePt t="10983" x="2301875" y="1463675"/>
          <p14:tracePt t="10991" x="2351088" y="1463675"/>
          <p14:tracePt t="10999" x="2451100" y="1463675"/>
          <p14:tracePt t="11008" x="2563813" y="1463675"/>
          <p14:tracePt t="11015" x="2701925" y="1463675"/>
          <p14:tracePt t="11023" x="2801938" y="1476375"/>
          <p14:tracePt t="11031" x="2889250" y="1489075"/>
          <p14:tracePt t="11040" x="3027363" y="1501775"/>
          <p14:tracePt t="11047" x="3127375" y="1527175"/>
          <p14:tracePt t="11056" x="3227388" y="1539875"/>
          <p14:tracePt t="11063" x="3302000" y="1563688"/>
          <p14:tracePt t="11074" x="3376613" y="1576388"/>
          <p14:tracePt t="11079" x="3414713" y="1589088"/>
          <p14:tracePt t="11090" x="3465513" y="1601788"/>
          <p14:tracePt t="11095" x="3489325" y="1601788"/>
          <p14:tracePt t="11103" x="3514725" y="1627188"/>
          <p14:tracePt t="11111" x="3552825" y="1639888"/>
          <p14:tracePt t="11119" x="3565525" y="1639888"/>
          <p14:tracePt t="11127" x="3578225" y="1652588"/>
          <p14:tracePt t="11135" x="3602038" y="1676400"/>
          <p14:tracePt t="11143" x="3627438" y="1701800"/>
          <p14:tracePt t="11151" x="3652838" y="1714500"/>
          <p14:tracePt t="11159" x="3702050" y="1752600"/>
          <p14:tracePt t="11167" x="3740150" y="1776413"/>
          <p14:tracePt t="11175" x="3790950" y="1827213"/>
          <p14:tracePt t="11183" x="3814763" y="1839913"/>
          <p14:tracePt t="11191" x="3840163" y="1865313"/>
          <p14:tracePt t="11199" x="3865563" y="1876425"/>
          <p14:tracePt t="11208" x="3902075" y="1889125"/>
          <p14:tracePt t="11215" x="3902075" y="1901825"/>
          <p14:tracePt t="11224" x="3902075" y="1914525"/>
          <p14:tracePt t="11231" x="3914775" y="1914525"/>
          <p14:tracePt t="11240" x="3914775" y="1927225"/>
          <p14:tracePt t="11247" x="3927475" y="1927225"/>
          <p14:tracePt t="11264" x="3940175" y="1939925"/>
          <p14:tracePt t="11274" x="3952875" y="1952625"/>
          <p14:tracePt t="11279" x="3978275" y="1965325"/>
          <p14:tracePt t="11295" x="4002088" y="1978025"/>
          <p14:tracePt t="11368" x="4002088" y="1989138"/>
          <p14:tracePt t="11383" x="3978275" y="1989138"/>
          <p14:tracePt t="11391" x="3965575" y="2001838"/>
          <p14:tracePt t="11399" x="3940175" y="2001838"/>
          <p14:tracePt t="11407" x="3902075" y="2014538"/>
          <p14:tracePt t="11414" x="3865563" y="2014538"/>
          <p14:tracePt t="11423" x="3840163" y="2014538"/>
          <p14:tracePt t="11431" x="3778250" y="2014538"/>
          <p14:tracePt t="11440" x="3689350" y="2014538"/>
          <p14:tracePt t="11447" x="3665538" y="2001838"/>
          <p14:tracePt t="11457" x="3589338" y="1989138"/>
          <p14:tracePt t="11463" x="3527425" y="1965325"/>
          <p14:tracePt t="11474" x="3452813" y="1927225"/>
          <p14:tracePt t="11479" x="3376613" y="1914525"/>
          <p14:tracePt t="11487" x="3276600" y="1889125"/>
          <p14:tracePt t="11495" x="3201988" y="1865313"/>
          <p14:tracePt t="11503" x="3101975" y="1839913"/>
          <p14:tracePt t="11511" x="3027363" y="1814513"/>
          <p14:tracePt t="11519" x="2976563" y="1801813"/>
          <p14:tracePt t="11529" x="2901950" y="1789113"/>
          <p14:tracePt t="11535" x="2863850" y="1765300"/>
          <p14:tracePt t="11543" x="2814638" y="1739900"/>
          <p14:tracePt t="11551" x="2776538" y="1739900"/>
          <p14:tracePt t="11559" x="2714625" y="1739900"/>
          <p14:tracePt t="11567" x="2701925" y="1739900"/>
          <p14:tracePt t="11575" x="2676525" y="1727200"/>
          <p14:tracePt t="11583" x="2651125" y="1727200"/>
          <p14:tracePt t="11591" x="2651125" y="1714500"/>
          <p14:tracePt t="11640" x="2627313" y="1714500"/>
          <p14:tracePt t="11647" x="2601913" y="1727200"/>
          <p14:tracePt t="11655" x="2551113" y="1752600"/>
          <p14:tracePt t="11663" x="2501900" y="1789113"/>
          <p14:tracePt t="11676" x="2401888" y="1839913"/>
          <p14:tracePt t="11679" x="2314575" y="1901825"/>
          <p14:tracePt t="11692" x="2251075" y="1952625"/>
          <p14:tracePt t="11696" x="2127250" y="2039938"/>
          <p14:tracePt t="11704" x="2063750" y="2101850"/>
          <p14:tracePt t="11712" x="2014538" y="2139950"/>
          <p14:tracePt t="11719" x="2001838" y="2201863"/>
          <p14:tracePt t="11727" x="2001838" y="2227263"/>
          <p14:tracePt t="11735" x="1989138" y="2252663"/>
          <p14:tracePt t="11744" x="1989138" y="2265363"/>
          <p14:tracePt t="11751" x="1989138" y="2303463"/>
          <p14:tracePt t="11767" x="1989138" y="2314575"/>
          <p14:tracePt t="11783" x="1989138" y="2327275"/>
          <p14:tracePt t="11799" x="1989138" y="2352675"/>
          <p14:tracePt t="11807" x="1989138" y="2365375"/>
          <p14:tracePt t="11815" x="1963738" y="2390775"/>
          <p14:tracePt t="11823" x="1963738" y="2427288"/>
          <p14:tracePt t="11831" x="1963738" y="2465388"/>
          <p14:tracePt t="11840" x="1951038" y="2490788"/>
          <p14:tracePt t="11847" x="1925638" y="2527300"/>
          <p14:tracePt t="11857" x="1925638" y="2565400"/>
          <p14:tracePt t="11863" x="1925638" y="2578100"/>
          <p14:tracePt t="11874" x="1925638" y="2590800"/>
          <p14:tracePt t="11879" x="1925638" y="2603500"/>
          <p14:tracePt t="11891" x="1914525" y="2603500"/>
          <p14:tracePt t="11895" x="1914525" y="2616200"/>
          <p14:tracePt t="11903" x="1914525" y="2627313"/>
          <p14:tracePt t="11911" x="1914525" y="2640013"/>
          <p14:tracePt t="11919" x="1901825" y="2652713"/>
          <p14:tracePt t="11927" x="1901825" y="2665413"/>
          <p14:tracePt t="11943" x="1901825" y="2678113"/>
          <p14:tracePt t="11952" x="1901825" y="2690813"/>
          <p14:tracePt t="11963" x="1901825" y="2703513"/>
          <p14:tracePt t="11968" x="1889125" y="2716213"/>
          <p14:tracePt t="11978" x="1889125" y="2740025"/>
          <p14:tracePt t="11984" x="1889125" y="2752725"/>
          <p14:tracePt t="11992" x="1876425" y="2765425"/>
          <p14:tracePt t="11999" x="1876425" y="2778125"/>
          <p14:tracePt t="12008" x="1876425" y="2790825"/>
          <p14:tracePt t="12015" x="1863725" y="2803525"/>
          <p14:tracePt t="12025" x="1863725" y="2828925"/>
          <p14:tracePt t="12041" x="1851025" y="2852738"/>
          <p14:tracePt t="12047" x="1825625" y="2852738"/>
          <p14:tracePt t="12058" x="1825625" y="2865438"/>
          <p14:tracePt t="12064" x="1801813" y="2865438"/>
          <p14:tracePt t="12079" x="1776413" y="2865438"/>
          <p14:tracePt t="12087" x="1751013" y="2878138"/>
          <p14:tracePt t="12095" x="1738313" y="2878138"/>
          <p14:tracePt t="12103" x="1725613" y="2878138"/>
          <p14:tracePt t="12111" x="1714500" y="2878138"/>
          <p14:tracePt t="12119" x="1701800" y="2878138"/>
          <p14:tracePt t="12127" x="1663700" y="2852738"/>
          <p14:tracePt t="12135" x="1651000" y="2828925"/>
          <p14:tracePt t="12143" x="1612900" y="2790825"/>
          <p14:tracePt t="12151" x="1576388" y="2752725"/>
          <p14:tracePt t="12159" x="1501775" y="2716213"/>
          <p14:tracePt t="12167" x="1476375" y="2690813"/>
          <p14:tracePt t="12176" x="1389063" y="2665413"/>
          <p14:tracePt t="12184" x="1350963" y="2640013"/>
          <p14:tracePt t="12196" x="1312863" y="2640013"/>
          <p14:tracePt t="12202" x="1276350" y="2640013"/>
          <p14:tracePt t="12211" x="1238250" y="2640013"/>
          <p14:tracePt t="12225" x="1225550" y="2640013"/>
          <p14:tracePt t="12231" x="1212850" y="2652713"/>
          <p14:tracePt t="12241" x="1200150" y="2652713"/>
          <p14:tracePt t="12248" x="1176338" y="2678113"/>
          <p14:tracePt t="12258" x="1176338" y="2716213"/>
          <p14:tracePt t="12263" x="1163638" y="2740025"/>
          <p14:tracePt t="12274" x="1150938" y="2778125"/>
          <p14:tracePt t="12279" x="1138238" y="2803525"/>
          <p14:tracePt t="12286" x="1125538" y="2828925"/>
          <p14:tracePt t="12295" x="1100138" y="2865438"/>
          <p14:tracePt t="12303" x="1076325" y="2890838"/>
          <p14:tracePt t="12310" x="1076325" y="2903538"/>
          <p14:tracePt t="12318" x="1063625" y="2928938"/>
          <p14:tracePt t="12327" x="1063625" y="2941638"/>
          <p14:tracePt t="12335" x="1063625" y="2952750"/>
          <p14:tracePt t="12343" x="1063625" y="2965450"/>
          <p14:tracePt t="12351" x="1063625" y="2990850"/>
          <p14:tracePt t="12359" x="1050925" y="3003550"/>
          <p14:tracePt t="12367" x="1038225" y="3016250"/>
          <p14:tracePt t="12375" x="1038225" y="3041650"/>
          <p14:tracePt t="12383" x="1038225" y="3054350"/>
          <p14:tracePt t="12392" x="1025525" y="3065463"/>
          <p14:tracePt t="12399" x="1012825" y="3090863"/>
          <p14:tracePt t="12415" x="1012825" y="3103563"/>
          <p14:tracePt t="12424" x="1012825" y="3116263"/>
          <p14:tracePt t="12431" x="1012825" y="3128963"/>
          <p14:tracePt t="12447" x="1012825" y="3141663"/>
          <p14:tracePt t="12457" x="1000125" y="3141663"/>
          <p14:tracePt t="12474" x="1000125" y="3154363"/>
          <p14:tracePt t="12487" x="1000125" y="3165475"/>
          <p14:tracePt t="12495" x="1000125" y="3178175"/>
          <p14:tracePt t="12511" x="1000125" y="3190875"/>
          <p14:tracePt t="12519" x="987425" y="3203575"/>
          <p14:tracePt t="12527" x="987425" y="3216275"/>
          <p14:tracePt t="12535" x="987425" y="3228975"/>
          <p14:tracePt t="12543" x="987425" y="3241675"/>
          <p14:tracePt t="12551" x="987425" y="3254375"/>
          <p14:tracePt t="12559" x="1000125" y="3278188"/>
          <p14:tracePt t="12567" x="1012825" y="3290888"/>
          <p14:tracePt t="12575" x="1025525" y="3303588"/>
          <p14:tracePt t="12583" x="1063625" y="3328988"/>
          <p14:tracePt t="12591" x="1125538" y="3354388"/>
          <p14:tracePt t="12599" x="1189038" y="3378200"/>
          <p14:tracePt t="12611" x="1289050" y="3416300"/>
          <p14:tracePt t="12615" x="1376363" y="3441700"/>
          <p14:tracePt t="12624" x="1476375" y="3467100"/>
          <p14:tracePt t="12631" x="1589088" y="3490913"/>
          <p14:tracePt t="12641" x="1689100" y="3516313"/>
          <p14:tracePt t="12647" x="1789113" y="3541713"/>
          <p14:tracePt t="12657" x="1889125" y="3554413"/>
          <p14:tracePt t="12663" x="1989138" y="3579813"/>
          <p14:tracePt t="12674" x="2063750" y="3603625"/>
          <p14:tracePt t="12679" x="2138363" y="3616325"/>
          <p14:tracePt t="12687" x="2189163" y="3641725"/>
          <p14:tracePt t="12695" x="2301875" y="3641725"/>
          <p14:tracePt t="12703" x="2338388" y="3641725"/>
          <p14:tracePt t="12711" x="2401888" y="3654425"/>
          <p14:tracePt t="12719" x="2476500" y="3667125"/>
          <p14:tracePt t="12727" x="2563813" y="3667125"/>
          <p14:tracePt t="12735" x="2663825" y="3667125"/>
          <p14:tracePt t="12743" x="2801938" y="3616325"/>
          <p14:tracePt t="12751" x="2976563" y="3579813"/>
          <p14:tracePt t="12759" x="3127375" y="3503613"/>
          <p14:tracePt t="12767" x="3276600" y="3441700"/>
          <p14:tracePt t="12775" x="3389313" y="3354388"/>
          <p14:tracePt t="12783" x="3489325" y="3290888"/>
          <p14:tracePt t="12791" x="3540125" y="3228975"/>
          <p14:tracePt t="12799" x="3589338" y="3154363"/>
          <p14:tracePt t="12807" x="3665538" y="3078163"/>
          <p14:tracePt t="12815" x="3727450" y="2990850"/>
          <p14:tracePt t="12823" x="3765550" y="2903538"/>
          <p14:tracePt t="12831" x="3802063" y="2828925"/>
          <p14:tracePt t="12840" x="3852863" y="2728913"/>
          <p14:tracePt t="12847" x="3890963" y="2665413"/>
          <p14:tracePt t="12856" x="3927475" y="2590800"/>
          <p14:tracePt t="12863" x="3965575" y="2540000"/>
          <p14:tracePt t="12874" x="4027488" y="2516188"/>
          <p14:tracePt t="12879" x="4052888" y="2503488"/>
          <p14:tracePt t="12891" x="4090988" y="2478088"/>
          <p14:tracePt t="12895" x="4127500" y="2478088"/>
          <p14:tracePt t="12903" x="4152900" y="2465388"/>
          <p14:tracePt t="12911" x="4178300" y="2465388"/>
          <p14:tracePt t="12919" x="4191000" y="2452688"/>
          <p14:tracePt t="12927" x="4214813" y="2452688"/>
          <p14:tracePt t="12935" x="4227513" y="2452688"/>
          <p14:tracePt t="12951" x="4240213" y="2452688"/>
          <p14:tracePt t="13000" x="4265613" y="2465388"/>
          <p14:tracePt t="13007" x="4265613" y="2503488"/>
          <p14:tracePt t="13016" x="4278313" y="2527300"/>
          <p14:tracePt t="13030" x="4291013" y="2578100"/>
          <p14:tracePt t="13033" x="4291013" y="2616200"/>
          <p14:tracePt t="13042" x="4303713" y="2665413"/>
          <p14:tracePt t="13047" x="4303713" y="2703513"/>
          <p14:tracePt t="13057" x="4303713" y="2728913"/>
          <p14:tracePt t="13063" x="4291013" y="2752725"/>
          <p14:tracePt t="13073" x="4278313" y="2778125"/>
          <p14:tracePt t="13079" x="4252913" y="2803525"/>
          <p14:tracePt t="13090" x="4227513" y="2816225"/>
          <p14:tracePt t="13095" x="4214813" y="2816225"/>
          <p14:tracePt t="13103" x="4178300" y="2828925"/>
          <p14:tracePt t="13111" x="4152900" y="2840038"/>
          <p14:tracePt t="13119" x="4140200" y="2840038"/>
          <p14:tracePt t="13127" x="4140200" y="2852738"/>
          <p14:tracePt t="13159" x="4127500" y="2852738"/>
          <p14:tracePt t="13175" x="4114800" y="2852738"/>
          <p14:tracePt t="13183" x="4103688" y="2852738"/>
          <p14:tracePt t="13191" x="4090988" y="2852738"/>
          <p14:tracePt t="13199" x="4052888" y="2852738"/>
          <p14:tracePt t="13208" x="4040188" y="2840038"/>
          <p14:tracePt t="13215" x="4002088" y="2828925"/>
          <p14:tracePt t="13224" x="3965575" y="2803525"/>
          <p14:tracePt t="13248" x="3940175" y="2803525"/>
          <p14:tracePt t="13257" x="3927475" y="2803525"/>
          <p14:tracePt t="13369" x="3927475" y="2816225"/>
          <p14:tracePt t="13391" x="3927475" y="2828925"/>
          <p14:tracePt t="13440" x="3940175" y="2828925"/>
          <p14:tracePt t="13544" x="3940175" y="2840038"/>
          <p14:tracePt t="13937" x="3914775" y="2840038"/>
          <p14:tracePt t="14392" x="3914775" y="2916238"/>
          <p14:tracePt t="14399" x="3914775" y="3003550"/>
          <p14:tracePt t="14407" x="3890963" y="3028950"/>
          <p14:tracePt t="14415" x="3878263" y="3041650"/>
          <p14:tracePt t="14424" x="3827463" y="3054350"/>
          <p14:tracePt t="14791" x="3827463" y="3103563"/>
          <p14:tracePt t="14799" x="3827463" y="3116263"/>
          <p14:tracePt t="14807" x="3865563" y="3141663"/>
          <p14:tracePt t="14815" x="3902075" y="3165475"/>
          <p14:tracePt t="14824" x="3940175" y="3178175"/>
          <p14:tracePt t="14831" x="3990975" y="3203575"/>
          <p14:tracePt t="14840" x="4014788" y="3216275"/>
          <p14:tracePt t="14847" x="4065588" y="3228975"/>
          <p14:tracePt t="14857" x="4103688" y="3228975"/>
          <p14:tracePt t="14863" x="4114800" y="3228975"/>
          <p14:tracePt t="14874" x="4152900" y="3228975"/>
          <p14:tracePt t="14879" x="4191000" y="3228975"/>
          <p14:tracePt t="14891" x="4252913" y="3228975"/>
          <p14:tracePt t="14895" x="4340225" y="3241675"/>
          <p14:tracePt t="14903" x="4465638" y="3241675"/>
          <p14:tracePt t="14911" x="4540250" y="3241675"/>
          <p14:tracePt t="14919" x="4627563" y="3241675"/>
          <p14:tracePt t="14927" x="4716463" y="3241675"/>
          <p14:tracePt t="14935" x="4816475" y="3254375"/>
          <p14:tracePt t="14943" x="4953000" y="3278188"/>
          <p14:tracePt t="14951" x="5103813" y="3290888"/>
          <p14:tracePt t="14959" x="5216525" y="3316288"/>
          <p14:tracePt t="14967" x="5365750" y="3328988"/>
          <p14:tracePt t="14975" x="5478463" y="3354388"/>
          <p14:tracePt t="14983" x="5629275" y="3367088"/>
          <p14:tracePt t="14991" x="5778500" y="3378200"/>
          <p14:tracePt t="15000" x="5942013" y="3390900"/>
          <p14:tracePt t="15013" x="6180138" y="3403600"/>
          <p14:tracePt t="15016" x="6454775" y="3429000"/>
          <p14:tracePt t="15030" x="6867525" y="3429000"/>
          <p14:tracePt t="15031" x="7242175" y="3429000"/>
          <p14:tracePt t="15042" x="7618413" y="3429000"/>
          <p14:tracePt t="15047" x="7954963" y="3429000"/>
          <p14:tracePt t="15058" x="8293100" y="3429000"/>
          <p14:tracePt t="15063" x="8531225" y="3429000"/>
          <p14:tracePt t="15075" x="8769350" y="3429000"/>
          <p14:tracePt t="15079" x="8943975" y="3429000"/>
          <p14:tracePt t="15941" x="8318500" y="3603625"/>
          <p14:tracePt t="15944" x="7642225" y="3579813"/>
          <p14:tracePt t="15955" x="6905625" y="3479800"/>
          <p14:tracePt t="15959" x="6429375" y="3441700"/>
          <p14:tracePt t="15967" x="5842000" y="3416300"/>
          <p14:tracePt t="15975" x="5454650" y="3378200"/>
          <p14:tracePt t="15983" x="5116513" y="3378200"/>
          <p14:tracePt t="15991" x="4978400" y="3354388"/>
          <p14:tracePt t="15999" x="4878388" y="3354388"/>
          <p14:tracePt t="16008" x="4829175" y="3354388"/>
          <p14:tracePt t="16104" x="4829175" y="3341688"/>
          <p14:tracePt t="16120" x="4829175" y="3328988"/>
          <p14:tracePt t="16464" x="4829175" y="3316288"/>
          <p14:tracePt t="16584" x="4816475" y="3316288"/>
          <p14:tracePt t="16616" x="4816475" y="3303588"/>
          <p14:tracePt t="16872" x="4803775" y="3303588"/>
          <p14:tracePt t="16999" x="4791075" y="3303588"/>
          <p14:tracePt t="17289" x="4778375" y="3303588"/>
          <p14:tracePt t="17631" x="4778375" y="3278188"/>
          <p14:tracePt t="17656" x="4752975" y="3278188"/>
          <p14:tracePt t="18017" x="4740275" y="3267075"/>
          <p14:tracePt t="18368" x="4740275" y="3254375"/>
          <p14:tracePt t="18415" x="4727575" y="3254375"/>
          <p14:tracePt t="18680" x="4727575" y="3241675"/>
          <p14:tracePt t="18695" x="4716463" y="3241675"/>
          <p14:tracePt t="18824" x="4727575" y="3241675"/>
          <p14:tracePt t="18895" x="4752975" y="3241675"/>
          <p14:tracePt t="18903" x="4765675" y="3241675"/>
          <p14:tracePt t="18911" x="4778375" y="3254375"/>
          <p14:tracePt t="18920" x="4791075" y="3254375"/>
          <p14:tracePt t="18927" x="4816475" y="3254375"/>
          <p14:tracePt t="18935" x="4903788" y="3254375"/>
          <p14:tracePt t="18943" x="5003800" y="3254375"/>
          <p14:tracePt t="18951" x="5141913" y="3254375"/>
          <p14:tracePt t="18959" x="5265738" y="3254375"/>
          <p14:tracePt t="18967" x="5416550" y="3254375"/>
          <p14:tracePt t="18975" x="5591175" y="3241675"/>
          <p14:tracePt t="18983" x="5754688" y="3216275"/>
          <p14:tracePt t="18992" x="5954713" y="3203575"/>
          <p14:tracePt t="18999" x="6091238" y="3190875"/>
          <p14:tracePt t="19009" x="6254750" y="3190875"/>
          <p14:tracePt t="19015" x="6429375" y="3165475"/>
          <p14:tracePt t="19025" x="6554788" y="3165475"/>
          <p14:tracePt t="19031" x="6692900" y="3128963"/>
          <p14:tracePt t="19041" x="6780213" y="3116263"/>
          <p14:tracePt t="19047" x="6854825" y="3116263"/>
          <p14:tracePt t="19059" x="6880225" y="3103563"/>
          <p14:tracePt t="19063" x="6892925" y="3103563"/>
          <p14:tracePt t="19079" x="6905625" y="3103563"/>
          <p14:tracePt t="19095" x="6905625" y="3090863"/>
          <p14:tracePt t="19232" x="6892925" y="3090863"/>
          <p14:tracePt t="19239" x="6880225" y="3090863"/>
          <p14:tracePt t="19447" x="6867525" y="3090863"/>
          <p14:tracePt t="19455" x="6854825" y="3078163"/>
          <p14:tracePt t="19463" x="6805613" y="3054350"/>
          <p14:tracePt t="19479" x="6767513" y="3054350"/>
          <p14:tracePt t="19487" x="6742113" y="3054350"/>
          <p14:tracePt t="19495" x="6729413" y="3054350"/>
          <p14:tracePt t="19503" x="6704013" y="3041650"/>
          <p14:tracePt t="19511" x="6692900" y="3041650"/>
          <p14:tracePt t="19519" x="6654800" y="3041650"/>
          <p14:tracePt t="19527" x="6642100" y="3041650"/>
          <p14:tracePt t="19559" x="6629400" y="3041650"/>
          <p14:tracePt t="19591" x="6616700" y="3041650"/>
          <p14:tracePt t="19687" x="6704013" y="3028950"/>
          <p14:tracePt t="19695" x="6829425" y="3016250"/>
          <p14:tracePt t="19703" x="7016750" y="3003550"/>
          <p14:tracePt t="19711" x="7142163" y="2990850"/>
          <p14:tracePt t="19719" x="7292975" y="2978150"/>
          <p14:tracePt t="19727" x="7442200" y="2978150"/>
          <p14:tracePt t="19735" x="7593013" y="2978150"/>
          <p14:tracePt t="19743" x="7754938" y="2978150"/>
          <p14:tracePt t="19751" x="7905750" y="2978150"/>
          <p14:tracePt t="19759" x="8054975" y="2990850"/>
          <p14:tracePt t="19767" x="8267700" y="3003550"/>
          <p14:tracePt t="19775" x="8405813" y="3016250"/>
          <p14:tracePt t="19783" x="8531225" y="3028950"/>
          <p14:tracePt t="19791" x="8669338" y="3041650"/>
          <p14:tracePt t="19799" x="8805863" y="3041650"/>
          <p14:tracePt t="19808" x="8956675" y="3078163"/>
          <p14:tracePt t="19815" x="9069388" y="30781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0"/>
            <a:ext cx="5267467" cy="4447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7159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97179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982122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438061"/>
              </p:ext>
            </p:extLst>
          </p:nvPr>
        </p:nvGraphicFramePr>
        <p:xfrm>
          <a:off x="5978740" y="459394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52080"/>
              </p:ext>
            </p:extLst>
          </p:nvPr>
        </p:nvGraphicFramePr>
        <p:xfrm>
          <a:off x="5993027" y="222284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7E996A-82D9-4509-ABEB-0AA8C0FAC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197"/>
    </mc:Choice>
    <mc:Fallback xmlns="">
      <p:transition spd="slow" advTm="9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" x="8993188" y="3065463"/>
          <p14:tracePt t="629" x="8869363" y="3041650"/>
          <p14:tracePt t="636" x="8756650" y="3016250"/>
          <p14:tracePt t="644" x="8669338" y="3003550"/>
          <p14:tracePt t="652" x="8580438" y="2978150"/>
          <p14:tracePt t="660" x="8493125" y="2965450"/>
          <p14:tracePt t="668" x="8418513" y="2941638"/>
          <p14:tracePt t="676" x="8318500" y="2928938"/>
          <p14:tracePt t="685" x="8231188" y="2890838"/>
          <p14:tracePt t="691" x="8093075" y="2865438"/>
          <p14:tracePt t="700" x="7993063" y="2852738"/>
          <p14:tracePt t="709" x="7867650" y="2816225"/>
          <p14:tracePt t="717" x="7718425" y="2790825"/>
          <p14:tracePt t="724" x="7605713" y="2765425"/>
          <p14:tracePt t="735" x="7480300" y="2740025"/>
          <p14:tracePt t="740" x="7367588" y="2740025"/>
          <p14:tracePt t="748" x="7242175" y="2716213"/>
          <p14:tracePt t="756" x="7142163" y="2703513"/>
          <p14:tracePt t="764" x="7042150" y="2690813"/>
          <p14:tracePt t="772" x="6942138" y="2678113"/>
          <p14:tracePt t="781" x="6829425" y="2665413"/>
          <p14:tracePt t="788" x="6792913" y="2640013"/>
          <p14:tracePt t="797" x="6642100" y="2640013"/>
          <p14:tracePt t="804" x="6480175" y="2640013"/>
          <p14:tracePt t="814" x="6403975" y="2590800"/>
          <p14:tracePt t="820" x="6303963" y="2565400"/>
          <p14:tracePt t="830" x="6216650" y="2540000"/>
          <p14:tracePt t="836" x="6091238" y="2527300"/>
          <p14:tracePt t="844" x="5991225" y="2516188"/>
          <p14:tracePt t="852" x="5903913" y="2490788"/>
          <p14:tracePt t="860" x="5816600" y="2465388"/>
          <p14:tracePt t="868" x="5729288" y="2465388"/>
          <p14:tracePt t="876" x="5665788" y="2452688"/>
          <p14:tracePt t="884" x="5591175" y="2439988"/>
          <p14:tracePt t="898" x="5516563" y="2427288"/>
          <p14:tracePt t="900" x="5454650" y="2414588"/>
          <p14:tracePt t="908" x="5416550" y="2403475"/>
          <p14:tracePt t="916" x="5353050" y="2403475"/>
          <p14:tracePt t="924" x="5329238" y="2378075"/>
          <p14:tracePt t="931" x="5291138" y="2378075"/>
          <p14:tracePt t="940" x="5253038" y="2365375"/>
          <p14:tracePt t="948" x="5216525" y="2365375"/>
          <p14:tracePt t="956" x="5178425" y="2365375"/>
          <p14:tracePt t="964" x="5153025" y="2352675"/>
          <p14:tracePt t="972" x="5103813" y="2339975"/>
          <p14:tracePt t="980" x="5065713" y="2327275"/>
          <p14:tracePt t="987" x="5029200" y="2327275"/>
          <p14:tracePt t="996" x="4953000" y="2303463"/>
          <p14:tracePt t="1004" x="4891088" y="2303463"/>
          <p14:tracePt t="1013" x="4829175" y="2290763"/>
          <p14:tracePt t="1020" x="4778375" y="2278063"/>
          <p14:tracePt t="1031" x="4727575" y="2278063"/>
          <p14:tracePt t="1036" x="4691063" y="2265363"/>
          <p14:tracePt t="1044" x="4616450" y="2252663"/>
          <p14:tracePt t="1051" x="4578350" y="2239963"/>
          <p14:tracePt t="1060" x="4527550" y="2227263"/>
          <p14:tracePt t="1068" x="4516438" y="2227263"/>
          <p14:tracePt t="1076" x="4478338" y="2227263"/>
          <p14:tracePt t="1084" x="4452938" y="2214563"/>
          <p14:tracePt t="1092" x="4440238" y="2214563"/>
          <p14:tracePt t="1100" x="4378325" y="2214563"/>
          <p14:tracePt t="1108" x="4352925" y="2201863"/>
          <p14:tracePt t="1116" x="4340225" y="2201863"/>
          <p14:tracePt t="1124" x="4303713" y="2201863"/>
          <p14:tracePt t="1132" x="4278313" y="2201863"/>
          <p14:tracePt t="1140" x="4265613" y="2201863"/>
          <p14:tracePt t="1147" x="4252913" y="2201863"/>
          <p14:tracePt t="1452" x="4240213" y="2201863"/>
          <p14:tracePt t="5549" x="4265613" y="2178050"/>
          <p14:tracePt t="5555" x="4352925" y="2089150"/>
          <p14:tracePt t="5564" x="4452938" y="2014538"/>
          <p14:tracePt t="5572" x="4527550" y="1952625"/>
          <p14:tracePt t="5581" x="4665663" y="1852613"/>
          <p14:tracePt t="5588" x="4752975" y="1801813"/>
          <p14:tracePt t="5597" x="4829175" y="1739900"/>
          <p14:tracePt t="5604" x="4929188" y="1689100"/>
          <p14:tracePt t="5614" x="4978400" y="1663700"/>
          <p14:tracePt t="5620" x="5016500" y="1652588"/>
          <p14:tracePt t="5627" x="5040313" y="1614488"/>
          <p14:tracePt t="5636" x="5053013" y="1601788"/>
          <p14:tracePt t="5643" x="5065713" y="1576388"/>
          <p14:tracePt t="5651" x="5078413" y="1576388"/>
          <p14:tracePt t="5660" x="5103813" y="1563688"/>
          <p14:tracePt t="5675" x="5103813" y="1552575"/>
          <p14:tracePt t="5684" x="5103813" y="1539875"/>
          <p14:tracePt t="5692" x="5116513" y="1514475"/>
          <p14:tracePt t="5700" x="5141913" y="1501775"/>
          <p14:tracePt t="5708" x="5165725" y="1476375"/>
          <p14:tracePt t="5716" x="5165725" y="1463675"/>
          <p14:tracePt t="5724" x="5178425" y="1450975"/>
          <p14:tracePt t="5740" x="5178425" y="1427163"/>
          <p14:tracePt t="5749" x="5203825" y="1414463"/>
          <p14:tracePt t="5756" x="5203825" y="1401763"/>
          <p14:tracePt t="5771" x="5216525" y="1389063"/>
          <p14:tracePt t="5788" x="5229225" y="1376363"/>
          <p14:tracePt t="5797" x="5229225" y="1363663"/>
          <p14:tracePt t="5803" x="5253038" y="1350963"/>
          <p14:tracePt t="5814" x="5265738" y="1350963"/>
          <p14:tracePt t="5820" x="5278438" y="1327150"/>
          <p14:tracePt t="5828" x="5303838" y="1314450"/>
          <p14:tracePt t="5836" x="5341938" y="1301750"/>
          <p14:tracePt t="5844" x="5365750" y="1289050"/>
          <p14:tracePt t="5851" x="5403850" y="1276350"/>
          <p14:tracePt t="5860" x="5454650" y="1250950"/>
          <p14:tracePt t="5868" x="5516563" y="1227138"/>
          <p14:tracePt t="5876" x="5603875" y="1201738"/>
          <p14:tracePt t="5884" x="5729288" y="1163638"/>
          <p14:tracePt t="5892" x="5842000" y="1138238"/>
          <p14:tracePt t="5899" x="5978525" y="1114425"/>
          <p14:tracePt t="5908" x="6103938" y="1063625"/>
          <p14:tracePt t="5915" x="6216650" y="1038225"/>
          <p14:tracePt t="5923" x="6254750" y="1038225"/>
          <p14:tracePt t="5932" x="6354763" y="1025525"/>
          <p14:tracePt t="5940" x="6391275" y="1014413"/>
          <p14:tracePt t="5955" x="6403975" y="1001713"/>
          <p14:tracePt t="5964" x="6416675" y="1001713"/>
          <p14:tracePt t="6075" x="6442075" y="989013"/>
          <p14:tracePt t="6083" x="6454775" y="963613"/>
          <p14:tracePt t="6091" x="6492875" y="963613"/>
          <p14:tracePt t="6100" x="6516688" y="938213"/>
          <p14:tracePt t="6108" x="6542088" y="925513"/>
          <p14:tracePt t="6116" x="6567488" y="901700"/>
          <p14:tracePt t="6124" x="6592888" y="889000"/>
          <p14:tracePt t="6132" x="6604000" y="876300"/>
          <p14:tracePt t="6140" x="6629400" y="863600"/>
          <p14:tracePt t="6156" x="6629400" y="850900"/>
          <p14:tracePt t="6180" x="6642100" y="838200"/>
          <p14:tracePt t="6188" x="6642100" y="825500"/>
          <p14:tracePt t="6197" x="6642100" y="812800"/>
          <p14:tracePt t="6203" x="6654800" y="801688"/>
          <p14:tracePt t="6214" x="6667500" y="788988"/>
          <p14:tracePt t="6220" x="6667500" y="776288"/>
          <p14:tracePt t="6228" x="6667500" y="763588"/>
          <p14:tracePt t="6236" x="6680200" y="750888"/>
          <p14:tracePt t="6252" x="6680200" y="738188"/>
          <p14:tracePt t="6260" x="6692900" y="725488"/>
          <p14:tracePt t="6267" x="6692900" y="712788"/>
          <p14:tracePt t="6276" x="6704013" y="712788"/>
          <p14:tracePt t="6283" x="6716713" y="688975"/>
          <p14:tracePt t="6299" x="6716713" y="676275"/>
          <p14:tracePt t="6308" x="6729413" y="676275"/>
          <p14:tracePt t="6332" x="6729413" y="663575"/>
          <p14:tracePt t="6564" x="6729413" y="650875"/>
          <p14:tracePt t="6580" x="6729413" y="638175"/>
          <p14:tracePt t="6644" x="6729413" y="625475"/>
          <p14:tracePt t="6652" x="6729413" y="600075"/>
          <p14:tracePt t="6668" x="6742113" y="600075"/>
          <p14:tracePt t="6676" x="6742113" y="588963"/>
          <p14:tracePt t="7021" x="6780213" y="625475"/>
          <p14:tracePt t="7027" x="6829425" y="650875"/>
          <p14:tracePt t="7036" x="6854825" y="676275"/>
          <p14:tracePt t="7044" x="6892925" y="700088"/>
          <p14:tracePt t="7051" x="6916738" y="700088"/>
          <p14:tracePt t="7060" x="6967538" y="725488"/>
          <p14:tracePt t="7067" x="6967538" y="738188"/>
          <p14:tracePt t="7076" x="6980238" y="750888"/>
          <p14:tracePt t="7083" x="7005638" y="776288"/>
          <p14:tracePt t="7091" x="7029450" y="776288"/>
          <p14:tracePt t="7116" x="7054850" y="776288"/>
          <p14:tracePt t="7123" x="7054850" y="788988"/>
          <p14:tracePt t="7164" x="7067550" y="812800"/>
          <p14:tracePt t="7172" x="7105650" y="825500"/>
          <p14:tracePt t="7180" x="7118350" y="850900"/>
          <p14:tracePt t="7188" x="7142163" y="889000"/>
          <p14:tracePt t="7199" x="7180263" y="901700"/>
          <p14:tracePt t="7204" x="7218363" y="912813"/>
          <p14:tracePt t="7215" x="7254875" y="938213"/>
          <p14:tracePt t="7220" x="7280275" y="950913"/>
          <p14:tracePt t="7228" x="7305675" y="963613"/>
          <p14:tracePt t="7237" x="7318375" y="976313"/>
          <p14:tracePt t="7244" x="7329488" y="976313"/>
          <p14:tracePt t="7308" x="7354888" y="976313"/>
          <p14:tracePt t="7316" x="7405688" y="1014413"/>
          <p14:tracePt t="7324" x="7429500" y="1025525"/>
          <p14:tracePt t="7333" x="7480300" y="1063625"/>
          <p14:tracePt t="7340" x="7531100" y="1089025"/>
          <p14:tracePt t="7349" x="7554913" y="1101725"/>
          <p14:tracePt t="7356" x="7593013" y="1125538"/>
          <p14:tracePt t="7366" x="7654925" y="1138238"/>
          <p14:tracePt t="7372" x="7680325" y="1163638"/>
          <p14:tracePt t="7382" x="7705725" y="1163638"/>
          <p14:tracePt t="7388" x="7731125" y="1176338"/>
          <p14:tracePt t="7398" x="7731125" y="1189038"/>
          <p14:tracePt t="7404" x="7754938" y="1189038"/>
          <p14:tracePt t="7415" x="7780338" y="1214438"/>
          <p14:tracePt t="7420" x="7793038" y="1227138"/>
          <p14:tracePt t="7428" x="7805738" y="1250950"/>
          <p14:tracePt t="7436" x="7818438" y="1276350"/>
          <p14:tracePt t="7444" x="7843838" y="1289050"/>
          <p14:tracePt t="7453" x="7867650" y="1301750"/>
          <p14:tracePt t="7461" x="7893050" y="1314450"/>
          <p14:tracePt t="7469" x="7918450" y="1314450"/>
          <p14:tracePt t="7476" x="7931150" y="1327150"/>
          <p14:tracePt t="7484" x="7943850" y="1339850"/>
          <p14:tracePt t="7492" x="7980363" y="1350963"/>
          <p14:tracePt t="7501" x="8005763" y="1350963"/>
          <p14:tracePt t="7508" x="8018463" y="1376363"/>
          <p14:tracePt t="7516" x="8054975" y="1389063"/>
          <p14:tracePt t="7524" x="8105775" y="1414463"/>
          <p14:tracePt t="7533" x="8131175" y="1427163"/>
          <p14:tracePt t="7540" x="8167688" y="1450975"/>
          <p14:tracePt t="7549" x="8205788" y="1476375"/>
          <p14:tracePt t="7557" x="8205788" y="1501775"/>
          <p14:tracePt t="7565" x="8243888" y="1501775"/>
          <p14:tracePt t="7572" x="8267700" y="1514475"/>
          <p14:tracePt t="7732" x="8293100" y="1514475"/>
          <p14:tracePt t="7773" x="8293100" y="1527175"/>
          <p14:tracePt t="7780" x="8318500" y="1527175"/>
          <p14:tracePt t="7788" x="8331200" y="1527175"/>
          <p14:tracePt t="7796" x="8331200" y="1539875"/>
          <p14:tracePt t="7804" x="8343900" y="1539875"/>
          <p14:tracePt t="7814" x="8367713" y="1552575"/>
          <p14:tracePt t="7828" x="8380413" y="1552575"/>
          <p14:tracePt t="7843" x="8393113" y="1552575"/>
          <p14:tracePt t="7860" x="8393113" y="1563688"/>
          <p14:tracePt t="7867" x="8405813" y="1563688"/>
          <p14:tracePt t="7882" x="8431213" y="1563688"/>
          <p14:tracePt t="7891" x="8443913" y="1576388"/>
          <p14:tracePt t="7900" x="8456613" y="1576388"/>
          <p14:tracePt t="7908" x="8456613" y="1589088"/>
          <p14:tracePt t="7915" x="8480425" y="1601788"/>
          <p14:tracePt t="7924" x="8505825" y="1601788"/>
          <p14:tracePt t="7932" x="8518525" y="1627188"/>
          <p14:tracePt t="7940" x="8531225" y="1627188"/>
          <p14:tracePt t="7948" x="8569325" y="1639888"/>
          <p14:tracePt t="7965" x="8593138" y="1652588"/>
          <p14:tracePt t="7981" x="8605838" y="1663700"/>
          <p14:tracePt t="7998" x="8618538" y="1663700"/>
          <p14:tracePt t="8004" x="8631238" y="1663700"/>
          <p14:tracePt t="8014" x="8643938" y="1663700"/>
          <p14:tracePt t="8019" x="8656638" y="1676400"/>
          <p14:tracePt t="8028" x="8669338" y="1689100"/>
          <p14:tracePt t="8036" x="8680450" y="1689100"/>
          <p14:tracePt t="8052" x="8705850" y="1714500"/>
          <p14:tracePt t="8068" x="8731250" y="1727200"/>
          <p14:tracePt t="8076" x="8731250" y="1739900"/>
          <p14:tracePt t="8084" x="8743950" y="1752600"/>
          <p14:tracePt t="8094" x="8756650" y="1752600"/>
          <p14:tracePt t="8099" x="8780463" y="1765300"/>
          <p14:tracePt t="8108" x="8793163" y="1776413"/>
          <p14:tracePt t="8124" x="8805863" y="1801813"/>
          <p14:tracePt t="8132" x="8818563" y="1814513"/>
          <p14:tracePt t="8140" x="8818563" y="1827213"/>
          <p14:tracePt t="8148" x="8856663" y="1839913"/>
          <p14:tracePt t="8156" x="8856663" y="1865313"/>
          <p14:tracePt t="8165" x="8882063" y="1876425"/>
          <p14:tracePt t="8182" x="8882063" y="1889125"/>
          <p14:tracePt t="8188" x="8882063" y="1901825"/>
          <p14:tracePt t="8198" x="8905875" y="1914525"/>
          <p14:tracePt t="8220" x="8918575" y="1939925"/>
          <p14:tracePt t="8228" x="8918575" y="1952625"/>
          <p14:tracePt t="8236" x="8931275" y="1965325"/>
          <p14:tracePt t="8245" x="8943975" y="1978025"/>
          <p14:tracePt t="8252" x="8943975" y="1989138"/>
          <p14:tracePt t="8268" x="8956675" y="1989138"/>
          <p14:tracePt t="8276" x="8956675" y="2001838"/>
          <p14:tracePt t="8292" x="8969375" y="2014538"/>
          <p14:tracePt t="8324" x="8982075" y="2014538"/>
          <p14:tracePt t="8389" x="8982075" y="2027238"/>
          <p14:tracePt t="9197" x="8969375" y="2027238"/>
          <p14:tracePt t="9211" x="8931275" y="2027238"/>
          <p14:tracePt t="9220" x="8605838" y="2027238"/>
          <p14:tracePt t="9227" x="8218488" y="2039938"/>
          <p14:tracePt t="9235" x="7943850" y="2039938"/>
          <p14:tracePt t="9244" x="7667625" y="2027238"/>
          <p14:tracePt t="9251" x="7380288" y="1989138"/>
          <p14:tracePt t="9260" x="7054850" y="1952625"/>
          <p14:tracePt t="9267" x="6680200" y="1952625"/>
          <p14:tracePt t="9276" x="6416675" y="1927225"/>
          <p14:tracePt t="9284" x="6142038" y="1901825"/>
          <p14:tracePt t="9291" x="5929313" y="1889125"/>
          <p14:tracePt t="9299" x="5716588" y="1889125"/>
          <p14:tracePt t="9308" x="5554663" y="1889125"/>
          <p14:tracePt t="9315" x="5403850" y="1889125"/>
          <p14:tracePt t="9324" x="5278438" y="1876425"/>
          <p14:tracePt t="9331" x="5203825" y="1876425"/>
          <p14:tracePt t="9340" x="5091113" y="1852613"/>
          <p14:tracePt t="9348" x="4965700" y="1852613"/>
          <p14:tracePt t="9355" x="4852988" y="1852613"/>
          <p14:tracePt t="9364" x="4678363" y="1839913"/>
          <p14:tracePt t="9371" x="4516438" y="1827213"/>
          <p14:tracePt t="9381" x="4327525" y="1827213"/>
          <p14:tracePt t="9387" x="4165600" y="1814513"/>
          <p14:tracePt t="9398" x="4002088" y="1814513"/>
          <p14:tracePt t="9404" x="3852863" y="1801813"/>
          <p14:tracePt t="9414" x="3689350" y="1801813"/>
          <p14:tracePt t="9420" x="3540125" y="1801813"/>
          <p14:tracePt t="9428" x="3440113" y="1801813"/>
          <p14:tracePt t="9436" x="3314700" y="1776413"/>
          <p14:tracePt t="9444" x="3201988" y="1765300"/>
          <p14:tracePt t="9452" x="3114675" y="1765300"/>
          <p14:tracePt t="9460" x="3065463" y="1765300"/>
          <p14:tracePt t="9468" x="3027363" y="1765300"/>
          <p14:tracePt t="9476" x="2989263" y="1765300"/>
          <p14:tracePt t="9484" x="2952750" y="1765300"/>
          <p14:tracePt t="9492" x="2901950" y="1752600"/>
          <p14:tracePt t="9500" x="2863850" y="1752600"/>
          <p14:tracePt t="9508" x="2801938" y="1739900"/>
          <p14:tracePt t="9516" x="2727325" y="1739900"/>
          <p14:tracePt t="9532" x="2540000" y="1727200"/>
          <p14:tracePt t="9540" x="2451100" y="1727200"/>
          <p14:tracePt t="9548" x="2351088" y="1727200"/>
          <p14:tracePt t="9555" x="2238375" y="1727200"/>
          <p14:tracePt t="9564" x="2151063" y="1714500"/>
          <p14:tracePt t="9571" x="2089150" y="1714500"/>
          <p14:tracePt t="9581" x="2014538" y="1714500"/>
          <p14:tracePt t="9587" x="1989138" y="1714500"/>
          <p14:tracePt t="9598" x="1938338" y="1714500"/>
          <p14:tracePt t="9604" x="1914525" y="1714500"/>
          <p14:tracePt t="9611" x="1901825" y="1714500"/>
          <p14:tracePt t="9619" x="1876425" y="1714500"/>
          <p14:tracePt t="9628" x="1863725" y="1714500"/>
          <p14:tracePt t="9636" x="1851025" y="1714500"/>
          <p14:tracePt t="9643" x="1838325" y="1714500"/>
          <p14:tracePt t="9651" x="1801813" y="1714500"/>
          <p14:tracePt t="9660" x="1789113" y="1714500"/>
          <p14:tracePt t="9668" x="1763713" y="1727200"/>
          <p14:tracePt t="9675" x="1738313" y="1739900"/>
          <p14:tracePt t="9684" x="1725613" y="1739900"/>
          <p14:tracePt t="9691" x="1714500" y="1752600"/>
          <p14:tracePt t="9700" x="1714500" y="1765300"/>
          <p14:tracePt t="9715" x="1701800" y="1776413"/>
          <p14:tracePt t="9724" x="1701800" y="1801813"/>
          <p14:tracePt t="9732" x="1701800" y="1814513"/>
          <p14:tracePt t="9740" x="1701800" y="1827213"/>
          <p14:tracePt t="9748" x="1701800" y="1839913"/>
          <p14:tracePt t="9756" x="1701800" y="1852613"/>
          <p14:tracePt t="9764" x="1701800" y="1865313"/>
          <p14:tracePt t="9772" x="1714500" y="1876425"/>
          <p14:tracePt t="9787" x="1714500" y="1901825"/>
          <p14:tracePt t="9798" x="1714500" y="1914525"/>
          <p14:tracePt t="9804" x="1701800" y="1927225"/>
          <p14:tracePt t="9815" x="1676400" y="1939925"/>
          <p14:tracePt t="9820" x="1651000" y="1952625"/>
          <p14:tracePt t="9829" x="1612900" y="1965325"/>
          <p14:tracePt t="9837" x="1589088" y="1965325"/>
          <p14:tracePt t="9845" x="1563688" y="1989138"/>
          <p14:tracePt t="9853" x="1538288" y="2001838"/>
          <p14:tracePt t="9861" x="1501775" y="2001838"/>
          <p14:tracePt t="9868" x="1450975" y="2014538"/>
          <p14:tracePt t="9876" x="1438275" y="2014538"/>
          <p14:tracePt t="9884" x="1412875" y="2014538"/>
          <p14:tracePt t="9892" x="1389063" y="2027238"/>
          <p14:tracePt t="9900" x="1363663" y="2027238"/>
          <p14:tracePt t="9916" x="1350963" y="2027238"/>
          <p14:tracePt t="9924" x="1325563" y="2027238"/>
          <p14:tracePt t="9933" x="1289050" y="2027238"/>
          <p14:tracePt t="9940" x="1250950" y="2027238"/>
          <p14:tracePt t="9949" x="1189038" y="2027238"/>
          <p14:tracePt t="9956" x="1100138" y="2039938"/>
          <p14:tracePt t="9966" x="1000125" y="2039938"/>
          <p14:tracePt t="9972" x="950913" y="2039938"/>
          <p14:tracePt t="9982" x="863600" y="2039938"/>
          <p14:tracePt t="9988" x="800100" y="2039938"/>
          <p14:tracePt t="10000" x="738188" y="2039938"/>
          <p14:tracePt t="10004" x="674688" y="2039938"/>
          <p14:tracePt t="10012" x="650875" y="2039938"/>
          <p14:tracePt t="10020" x="638175" y="2039938"/>
          <p14:tracePt t="10028" x="612775" y="2027238"/>
          <p14:tracePt t="10036" x="587375" y="2027238"/>
          <p14:tracePt t="10052" x="574675" y="2027238"/>
          <p14:tracePt t="10068" x="563563" y="2027238"/>
          <p14:tracePt t="10100" x="538163" y="2027238"/>
          <p14:tracePt t="10108" x="538163" y="2014538"/>
          <p14:tracePt t="10116" x="525463" y="2014538"/>
          <p14:tracePt t="10124" x="512763" y="2014538"/>
          <p14:tracePt t="10132" x="500063" y="2014538"/>
          <p14:tracePt t="10172" x="487363" y="2014538"/>
          <p14:tracePt t="10228" x="487363" y="2001838"/>
          <p14:tracePt t="10349" x="487363" y="1989138"/>
          <p14:tracePt t="10357" x="487363" y="1965325"/>
          <p14:tracePt t="10388" x="487363" y="1952625"/>
          <p14:tracePt t="10397" x="487363" y="1939925"/>
          <p14:tracePt t="10429" x="474663" y="1939925"/>
          <p14:tracePt t="12172" x="550863" y="1939925"/>
          <p14:tracePt t="12181" x="838200" y="1965325"/>
          <p14:tracePt t="12189" x="1263650" y="2014538"/>
          <p14:tracePt t="12201" x="1725613" y="2101850"/>
          <p14:tracePt t="12204" x="2114550" y="2139950"/>
          <p14:tracePt t="12214" x="2589213" y="2165350"/>
          <p14:tracePt t="12220" x="3089275" y="2227263"/>
          <p14:tracePt t="12228" x="3540125" y="2278063"/>
          <p14:tracePt t="12236" x="3865563" y="2314575"/>
          <p14:tracePt t="12244" x="4214813" y="2327275"/>
          <p14:tracePt t="12252" x="4452938" y="2352675"/>
          <p14:tracePt t="12260" x="4627563" y="2352675"/>
          <p14:tracePt t="12268" x="4740275" y="2352675"/>
          <p14:tracePt t="12276" x="4778375" y="2352675"/>
          <p14:tracePt t="12283" x="4791075" y="2352675"/>
          <p14:tracePt t="12332" x="4816475" y="2339975"/>
          <p14:tracePt t="12340" x="4865688" y="2327275"/>
          <p14:tracePt t="12348" x="4916488" y="2314575"/>
          <p14:tracePt t="12356" x="4991100" y="2290763"/>
          <p14:tracePt t="12366" x="5091113" y="2265363"/>
          <p14:tracePt t="12372" x="5216525" y="2239963"/>
          <p14:tracePt t="12383" x="5265738" y="2239963"/>
          <p14:tracePt t="12388" x="5365750" y="2190750"/>
          <p14:tracePt t="12398" x="5454650" y="2178050"/>
          <p14:tracePt t="12403" x="5491163" y="2178050"/>
          <p14:tracePt t="12412" x="5554663" y="2165350"/>
          <p14:tracePt t="12419" x="5591175" y="2165350"/>
          <p14:tracePt t="12428" x="5603875" y="2165350"/>
          <p14:tracePt t="12435" x="5629275" y="2152650"/>
          <p14:tracePt t="12459" x="5641975" y="2152650"/>
          <p14:tracePt t="12508" x="5629275" y="2139950"/>
          <p14:tracePt t="12516" x="5565775" y="2114550"/>
          <p14:tracePt t="12524" x="5478463" y="2089150"/>
          <p14:tracePt t="12532" x="5378450" y="2065338"/>
          <p14:tracePt t="12540" x="5229225" y="2039938"/>
          <p14:tracePt t="12549" x="5078413" y="1978025"/>
          <p14:tracePt t="12556" x="4891088" y="1952625"/>
          <p14:tracePt t="12566" x="4752975" y="1927225"/>
          <p14:tracePt t="12572" x="4578350" y="1876425"/>
          <p14:tracePt t="12582" x="4391025" y="1839913"/>
          <p14:tracePt t="12588" x="4191000" y="1789113"/>
          <p14:tracePt t="12599" x="3990975" y="1752600"/>
          <p14:tracePt t="12604" x="3840163" y="1714500"/>
          <p14:tracePt t="12612" x="3702050" y="1689100"/>
          <p14:tracePt t="12620" x="3602038" y="1663700"/>
          <p14:tracePt t="12628" x="3502025" y="1652588"/>
          <p14:tracePt t="12636" x="3414713" y="1639888"/>
          <p14:tracePt t="12644" x="3376613" y="1639888"/>
          <p14:tracePt t="12652" x="3302000" y="1639888"/>
          <p14:tracePt t="12660" x="3227388" y="1639888"/>
          <p14:tracePt t="12668" x="3140075" y="1639888"/>
          <p14:tracePt t="12676" x="3076575" y="1639888"/>
          <p14:tracePt t="12684" x="2989263" y="1639888"/>
          <p14:tracePt t="12692" x="2914650" y="1639888"/>
          <p14:tracePt t="12700" x="2827338" y="1639888"/>
          <p14:tracePt t="12708" x="2752725" y="1639888"/>
          <p14:tracePt t="12716" x="2689225" y="1639888"/>
          <p14:tracePt t="12724" x="2627313" y="1652588"/>
          <p14:tracePt t="12732" x="2576513" y="1652588"/>
          <p14:tracePt t="12740" x="2540000" y="1663700"/>
          <p14:tracePt t="12748" x="2514600" y="1663700"/>
          <p14:tracePt t="12756" x="2501900" y="1676400"/>
          <p14:tracePt t="12765" x="2463800" y="1689100"/>
          <p14:tracePt t="12771" x="2451100" y="1689100"/>
          <p14:tracePt t="12781" x="2439988" y="1689100"/>
          <p14:tracePt t="12788" x="2427288" y="1689100"/>
          <p14:tracePt t="12799" x="2401888" y="1689100"/>
          <p14:tracePt t="12803" x="2389188" y="1689100"/>
          <p14:tracePt t="12812" x="2363788" y="1689100"/>
          <p14:tracePt t="12820" x="2327275" y="1701800"/>
          <p14:tracePt t="12828" x="2289175" y="1701800"/>
          <p14:tracePt t="12835" x="2238375" y="1701800"/>
          <p14:tracePt t="12844" x="2189163" y="1701800"/>
          <p14:tracePt t="12851" x="2089150" y="1701800"/>
          <p14:tracePt t="12860" x="2038350" y="1701800"/>
          <p14:tracePt t="12868" x="1951038" y="1701800"/>
          <p14:tracePt t="12876" x="1851025" y="1714500"/>
          <p14:tracePt t="12884" x="1751013" y="1714500"/>
          <p14:tracePt t="12891" x="1676400" y="1714500"/>
          <p14:tracePt t="12900" x="1576388" y="1727200"/>
          <p14:tracePt t="12908" x="1512888" y="1739900"/>
          <p14:tracePt t="12916" x="1450975" y="1739900"/>
          <p14:tracePt t="12925" x="1401763" y="1739900"/>
          <p14:tracePt t="12936" x="1363663" y="1739900"/>
          <p14:tracePt t="12940" x="1325563" y="1739900"/>
          <p14:tracePt t="12953" x="1276350" y="1739900"/>
          <p14:tracePt t="12957" x="1225550" y="1752600"/>
          <p14:tracePt t="12969" x="1163638" y="1752600"/>
          <p14:tracePt t="12972" x="1100138" y="1752600"/>
          <p14:tracePt t="12984" x="1025525" y="1752600"/>
          <p14:tracePt t="12988" x="976313" y="1752600"/>
          <p14:tracePt t="13001" x="912813" y="1752600"/>
          <p14:tracePt t="13004" x="863600" y="1752600"/>
          <p14:tracePt t="13012" x="812800" y="1752600"/>
          <p14:tracePt t="13020" x="787400" y="1752600"/>
          <p14:tracePt t="13028" x="776288" y="1752600"/>
          <p14:tracePt t="13036" x="763588" y="1752600"/>
          <p14:tracePt t="13246" x="750888" y="1752600"/>
          <p14:tracePt t="13252" x="725488" y="1765300"/>
          <p14:tracePt t="13260" x="700088" y="1776413"/>
          <p14:tracePt t="13268" x="663575" y="1776413"/>
          <p14:tracePt t="13275" x="625475" y="1789113"/>
          <p14:tracePt t="13284" x="563563" y="1801813"/>
          <p14:tracePt t="13291" x="500063" y="1814513"/>
          <p14:tracePt t="13300" x="487363" y="1827213"/>
          <p14:tracePt t="13307" x="450850" y="1827213"/>
          <p14:tracePt t="13315" x="412750" y="1827213"/>
          <p14:tracePt t="13323" x="400050" y="1827213"/>
          <p14:tracePt t="13332" x="400050" y="1839913"/>
          <p14:tracePt t="13364" x="374650" y="1839913"/>
          <p14:tracePt t="13941" x="363538" y="1839913"/>
          <p14:tracePt t="14228" x="338138" y="1839913"/>
          <p14:tracePt t="14309" x="325438" y="1839913"/>
          <p14:tracePt t="14541" x="387350" y="1839913"/>
          <p14:tracePt t="14549" x="638175" y="1839913"/>
          <p14:tracePt t="14557" x="1012825" y="1839913"/>
          <p14:tracePt t="14565" x="1363663" y="1865313"/>
          <p14:tracePt t="14572" x="1701800" y="1865313"/>
          <p14:tracePt t="14582" x="2076450" y="1865313"/>
          <p14:tracePt t="14587" x="2563813" y="1901825"/>
          <p14:tracePt t="14598" x="3052763" y="1927225"/>
          <p14:tracePt t="14603" x="3365500" y="1952625"/>
          <p14:tracePt t="14612" x="3640138" y="1965325"/>
          <p14:tracePt t="14620" x="3865563" y="2001838"/>
          <p14:tracePt t="14628" x="4103688" y="2001838"/>
          <p14:tracePt t="14635" x="4240213" y="2014538"/>
          <p14:tracePt t="14644" x="4378325" y="2027238"/>
          <p14:tracePt t="14651" x="4440238" y="2027238"/>
          <p14:tracePt t="14660" x="4478338" y="2027238"/>
          <p14:tracePt t="14668" x="4503738" y="2027238"/>
          <p14:tracePt t="14675" x="4527550" y="2027238"/>
          <p14:tracePt t="14687" x="4540250" y="2027238"/>
          <p14:tracePt t="14693" x="4552950" y="2027238"/>
          <p14:tracePt t="14703" x="4565650" y="2027238"/>
          <p14:tracePt t="14717" x="4591050" y="2027238"/>
          <p14:tracePt t="14724" x="4640263" y="2027238"/>
          <p14:tracePt t="14735" x="4703763" y="2014538"/>
          <p14:tracePt t="14740" x="4752975" y="2014538"/>
          <p14:tracePt t="14751" x="4816475" y="2014538"/>
          <p14:tracePt t="14756" x="4903788" y="2001838"/>
          <p14:tracePt t="14768" x="4978400" y="1989138"/>
          <p14:tracePt t="14772" x="5040313" y="1989138"/>
          <p14:tracePt t="14785" x="5091113" y="1989138"/>
          <p14:tracePt t="14788" x="5165725" y="1978025"/>
          <p14:tracePt t="14801" x="5216525" y="1978025"/>
          <p14:tracePt t="14804" x="5265738" y="1978025"/>
          <p14:tracePt t="14812" x="5329238" y="1965325"/>
          <p14:tracePt t="14828" x="5341938" y="1965325"/>
          <p14:tracePt t="15140" x="5216525" y="1965325"/>
          <p14:tracePt t="15148" x="4953000" y="1989138"/>
          <p14:tracePt t="15156" x="4578350" y="2001838"/>
          <p14:tracePt t="15164" x="4291013" y="2027238"/>
          <p14:tracePt t="15171" x="3978275" y="2027238"/>
          <p14:tracePt t="15183" x="3602038" y="2039938"/>
          <p14:tracePt t="15188" x="3189288" y="2039938"/>
          <p14:tracePt t="15199" x="2814638" y="2039938"/>
          <p14:tracePt t="15204" x="2439988" y="2039938"/>
          <p14:tracePt t="15212" x="2101850" y="2039938"/>
          <p14:tracePt t="15220" x="1876425" y="2001838"/>
          <p14:tracePt t="15228" x="1689100" y="2001838"/>
          <p14:tracePt t="15236" x="1576388" y="2001838"/>
          <p14:tracePt t="15244" x="1476375" y="1989138"/>
          <p14:tracePt t="15252" x="1401763" y="1989138"/>
          <p14:tracePt t="15260" x="1363663" y="1978025"/>
          <p14:tracePt t="15267" x="1338263" y="1978025"/>
          <p14:tracePt t="15276" x="1312863" y="1978025"/>
          <p14:tracePt t="15284" x="1276350" y="1978025"/>
          <p14:tracePt t="15291" x="1250950" y="1978025"/>
          <p14:tracePt t="15300" x="1225550" y="1978025"/>
          <p14:tracePt t="15308" x="1176338" y="1978025"/>
          <p14:tracePt t="15316" x="1138238" y="1965325"/>
          <p14:tracePt t="15324" x="1063625" y="1952625"/>
          <p14:tracePt t="15333" x="1025525" y="1927225"/>
          <p14:tracePt t="15339" x="987425" y="1927225"/>
          <p14:tracePt t="15349" x="963613" y="1927225"/>
          <p14:tracePt t="15365" x="950913" y="1927225"/>
          <p14:tracePt t="15541" x="938213" y="1927225"/>
          <p14:tracePt t="15550" x="887413" y="1927225"/>
          <p14:tracePt t="15560" x="863600" y="1927225"/>
          <p14:tracePt t="15569" x="800100" y="1927225"/>
          <p14:tracePt t="15572" x="725488" y="1927225"/>
          <p14:tracePt t="15583" x="638175" y="1914525"/>
          <p14:tracePt t="15588" x="574675" y="1914525"/>
          <p14:tracePt t="15600" x="525463" y="1914525"/>
          <p14:tracePt t="15604" x="450850" y="1914525"/>
          <p14:tracePt t="15612" x="412750" y="1914525"/>
          <p14:tracePt t="15620" x="374650" y="1914525"/>
          <p14:tracePt t="15652" x="374650" y="1901825"/>
          <p14:tracePt t="15788" x="387350" y="1901825"/>
          <p14:tracePt t="15799" x="512763" y="1901825"/>
          <p14:tracePt t="15804" x="650875" y="1914525"/>
          <p14:tracePt t="15812" x="876300" y="1927225"/>
          <p14:tracePt t="15820" x="1289050" y="1952625"/>
          <p14:tracePt t="15827" x="1651000" y="2001838"/>
          <p14:tracePt t="15835" x="2201863" y="2027238"/>
          <p14:tracePt t="15843" x="2814638" y="2027238"/>
          <p14:tracePt t="15852" x="3327400" y="2052638"/>
          <p14:tracePt t="15860" x="3914775" y="2101850"/>
          <p14:tracePt t="15867" x="4303713" y="2139950"/>
          <p14:tracePt t="15882" x="4740275" y="2165350"/>
          <p14:tracePt t="15883" x="5053013" y="2165350"/>
          <p14:tracePt t="15891" x="5229225" y="2165350"/>
          <p14:tracePt t="15899" x="5403850" y="2178050"/>
          <p14:tracePt t="15908" x="5529263" y="2178050"/>
          <p14:tracePt t="15916" x="5591175" y="2178050"/>
          <p14:tracePt t="15924" x="5603875" y="2178050"/>
          <p14:tracePt t="16155" x="5116513" y="2178050"/>
          <p14:tracePt t="16165" x="4940300" y="2178050"/>
          <p14:tracePt t="16172" x="4716463" y="2178050"/>
          <p14:tracePt t="16180" x="4365625" y="2178050"/>
          <p14:tracePt t="16188" x="4127500" y="2178050"/>
          <p14:tracePt t="16199" x="3902075" y="2152650"/>
          <p14:tracePt t="16204" x="3740150" y="2127250"/>
          <p14:tracePt t="16212" x="3578225" y="2114550"/>
          <p14:tracePt t="16220" x="3452813" y="2101850"/>
          <p14:tracePt t="16228" x="3352800" y="2078038"/>
          <p14:tracePt t="16235" x="3276600" y="2078038"/>
          <p14:tracePt t="16243" x="3276600" y="2065338"/>
          <p14:tracePt t="16308" x="3265488" y="2065338"/>
          <p14:tracePt t="16316" x="3214688" y="2065338"/>
          <p14:tracePt t="16323" x="3165475" y="2065338"/>
          <p14:tracePt t="16334" x="3040063" y="2039938"/>
          <p14:tracePt t="16342" x="2940050" y="2027238"/>
          <p14:tracePt t="16351" x="2814638" y="2014538"/>
          <p14:tracePt t="16356" x="2714625" y="2014538"/>
          <p14:tracePt t="16367" x="2651125" y="2001838"/>
          <p14:tracePt t="16372" x="2601913" y="1978025"/>
          <p14:tracePt t="16383" x="2551113" y="1965325"/>
          <p14:tracePt t="16388" x="2527300" y="1939925"/>
          <p14:tracePt t="16400" x="2501900" y="1939925"/>
          <p14:tracePt t="16428" x="2501900" y="1927225"/>
          <p14:tracePt t="16436" x="2501900" y="1914525"/>
          <p14:tracePt t="16452" x="2514600" y="1914525"/>
          <p14:tracePt t="16460" x="2514600" y="1901825"/>
          <p14:tracePt t="16468" x="2514600" y="1889125"/>
          <p14:tracePt t="16492" x="2527300" y="1876425"/>
          <p14:tracePt t="16508" x="2527300" y="1865313"/>
          <p14:tracePt t="16540" x="2527300" y="1852613"/>
          <p14:tracePt t="16717" x="2540000" y="1852613"/>
          <p14:tracePt t="16885" x="2527300" y="1852613"/>
          <p14:tracePt t="16924" x="2527300" y="1839913"/>
          <p14:tracePt t="16932" x="2614613" y="1814513"/>
          <p14:tracePt t="16940" x="2752725" y="1776413"/>
          <p14:tracePt t="16948" x="2952750" y="1739900"/>
          <p14:tracePt t="16956" x="3176588" y="1689100"/>
          <p14:tracePt t="16966" x="3478213" y="1639888"/>
          <p14:tracePt t="16971" x="3802063" y="1576388"/>
          <p14:tracePt t="16982" x="4127500" y="1539875"/>
          <p14:tracePt t="16987" x="4352925" y="1489075"/>
          <p14:tracePt t="16998" x="4616450" y="1439863"/>
          <p14:tracePt t="17004" x="4816475" y="1389063"/>
          <p14:tracePt t="17011" x="4965700" y="1376363"/>
          <p14:tracePt t="17020" x="5129213" y="1339850"/>
          <p14:tracePt t="17028" x="5265738" y="1301750"/>
          <p14:tracePt t="17036" x="5365750" y="1263650"/>
          <p14:tracePt t="17043" x="5403850" y="1250950"/>
          <p14:tracePt t="17051" x="5465763" y="1238250"/>
          <p14:tracePt t="17060" x="5503863" y="1227138"/>
          <p14:tracePt t="17067" x="5503863" y="1214438"/>
          <p14:tracePt t="17076" x="5529263" y="1214438"/>
          <p14:tracePt t="17084" x="5554663" y="1201738"/>
          <p14:tracePt t="17092" x="5578475" y="1189038"/>
          <p14:tracePt t="17100" x="5603875" y="1176338"/>
          <p14:tracePt t="17108" x="5665788" y="1163638"/>
          <p14:tracePt t="17116" x="5767388" y="1138238"/>
          <p14:tracePt t="17124" x="5891213" y="1114425"/>
          <p14:tracePt t="17133" x="6016625" y="1063625"/>
          <p14:tracePt t="17139" x="6154738" y="1038225"/>
          <p14:tracePt t="17149" x="6280150" y="1014413"/>
          <p14:tracePt t="17156" x="6429375" y="1001713"/>
          <p14:tracePt t="17166" x="6604000" y="976313"/>
          <p14:tracePt t="17172" x="6704013" y="963613"/>
          <p14:tracePt t="17183" x="6867525" y="912813"/>
          <p14:tracePt t="17187" x="6954838" y="901700"/>
          <p14:tracePt t="17199" x="7029450" y="889000"/>
          <p14:tracePt t="17204" x="7129463" y="863600"/>
          <p14:tracePt t="17212" x="7218363" y="825500"/>
          <p14:tracePt t="17220" x="7292975" y="812800"/>
          <p14:tracePt t="17228" x="7318375" y="801688"/>
          <p14:tracePt t="17236" x="7380288" y="788988"/>
          <p14:tracePt t="17243" x="7405688" y="776288"/>
          <p14:tracePt t="17252" x="7429500" y="763588"/>
          <p14:tracePt t="17260" x="7454900" y="763588"/>
          <p14:tracePt t="17267" x="7480300" y="750888"/>
          <p14:tracePt t="17276" x="7493000" y="738188"/>
          <p14:tracePt t="17284" x="7542213" y="738188"/>
          <p14:tracePt t="17292" x="7567613" y="725488"/>
          <p14:tracePt t="17299" x="7618413" y="712788"/>
          <p14:tracePt t="17309" x="7667625" y="688975"/>
          <p14:tracePt t="17320" x="7705725" y="688975"/>
          <p14:tracePt t="17327" x="7767638" y="663575"/>
          <p14:tracePt t="17336" x="7818438" y="650875"/>
          <p14:tracePt t="17340" x="7867650" y="625475"/>
          <p14:tracePt t="17350" x="7918450" y="612775"/>
          <p14:tracePt t="17356" x="7931150" y="612775"/>
          <p14:tracePt t="17366" x="7954963" y="600075"/>
          <p14:tracePt t="17371" x="7993063" y="588963"/>
          <p14:tracePt t="17549" x="8018463" y="588963"/>
          <p14:tracePt t="17861" x="8005763" y="588963"/>
          <p14:tracePt t="18211" x="7993063" y="588963"/>
          <p14:tracePt t="18341" x="7993063" y="576263"/>
          <p14:tracePt t="18693" x="7980363" y="576263"/>
          <p14:tracePt t="19340" x="7967663" y="576263"/>
          <p14:tracePt t="19389" x="7967663" y="563563"/>
          <p14:tracePt t="19460" x="7954963" y="563563"/>
          <p14:tracePt t="19820" x="7943850" y="563563"/>
          <p14:tracePt t="19876" x="7931150" y="563563"/>
          <p14:tracePt t="20397" x="7918450" y="563563"/>
          <p14:tracePt t="20500" x="7905750" y="563563"/>
          <p14:tracePt t="20660" x="7905750" y="576263"/>
          <p14:tracePt t="20948" x="7893050" y="576263"/>
          <p14:tracePt t="21397" x="7880350" y="576263"/>
          <p14:tracePt t="21444" x="7854950" y="576263"/>
          <p14:tracePt t="21781" x="7843838" y="576263"/>
          <p14:tracePt t="21988" x="7843838" y="588963"/>
          <p14:tracePt t="22053" x="7831138" y="588963"/>
          <p14:tracePt t="22179" x="7818438" y="588963"/>
          <p14:tracePt t="22219" x="7805738" y="600075"/>
          <p14:tracePt t="22228" x="7767638" y="650875"/>
          <p14:tracePt t="22235" x="7705725" y="776288"/>
          <p14:tracePt t="22243" x="7667625" y="863600"/>
          <p14:tracePt t="22252" x="7618413" y="938213"/>
          <p14:tracePt t="22259" x="7518400" y="1001713"/>
          <p14:tracePt t="22267" x="7467600" y="1025525"/>
          <p14:tracePt t="22275" x="7442200" y="1025525"/>
          <p14:tracePt t="22379" x="7392988" y="1025525"/>
          <p14:tracePt t="22387" x="7205663" y="1025525"/>
          <p14:tracePt t="22395" x="7218363" y="1025525"/>
          <p14:tracePt t="22403" x="7118350" y="1025525"/>
          <p14:tracePt t="22411" x="6980238" y="1076325"/>
          <p14:tracePt t="22419" x="6816725" y="1101725"/>
          <p14:tracePt t="22427" x="6642100" y="1125538"/>
          <p14:tracePt t="22435" x="6516688" y="1138238"/>
          <p14:tracePt t="22443" x="6354763" y="1150938"/>
          <p14:tracePt t="22451" x="6203950" y="1163638"/>
          <p14:tracePt t="22459" x="6054725" y="1201738"/>
          <p14:tracePt t="22467" x="5903913" y="1227138"/>
          <p14:tracePt t="22475" x="5741988" y="1250950"/>
          <p14:tracePt t="22484" x="5603875" y="1263650"/>
          <p14:tracePt t="22491" x="5441950" y="1276350"/>
          <p14:tracePt t="22499" x="5265738" y="1301750"/>
          <p14:tracePt t="22507" x="5029200" y="1350963"/>
          <p14:tracePt t="22516" x="4829175" y="1401763"/>
          <p14:tracePt t="22523" x="4616450" y="1414463"/>
          <p14:tracePt t="22533" x="4440238" y="1476375"/>
          <p14:tracePt t="22539" x="4265613" y="1501775"/>
          <p14:tracePt t="22549" x="4114800" y="1552575"/>
          <p14:tracePt t="22555" x="3965575" y="1589088"/>
          <p14:tracePt t="22566" x="3790950" y="1627188"/>
          <p14:tracePt t="22571" x="3665538" y="1652588"/>
          <p14:tracePt t="22579" x="3489325" y="1701800"/>
          <p14:tracePt t="22587" x="3340100" y="1739900"/>
          <p14:tracePt t="22595" x="3189288" y="1765300"/>
          <p14:tracePt t="22603" x="3040063" y="1814513"/>
          <p14:tracePt t="22611" x="2976563" y="1852613"/>
          <p14:tracePt t="22619" x="2901950" y="1889125"/>
          <p14:tracePt t="22627" x="2763838" y="1927225"/>
          <p14:tracePt t="22635" x="2676525" y="1952625"/>
          <p14:tracePt t="22643" x="2576513" y="1978025"/>
          <p14:tracePt t="22651" x="2463800" y="2001838"/>
          <p14:tracePt t="22659" x="2401888" y="2039938"/>
          <p14:tracePt t="22667" x="2289175" y="2052638"/>
          <p14:tracePt t="22675" x="2227263" y="2078038"/>
          <p14:tracePt t="22684" x="2163763" y="2078038"/>
          <p14:tracePt t="22691" x="2127250" y="2089150"/>
          <p14:tracePt t="22700" x="2063750" y="2101850"/>
          <p14:tracePt t="22707" x="2025650" y="2101850"/>
          <p14:tracePt t="22716" x="1989138" y="2114550"/>
          <p14:tracePt t="22723" x="1963738" y="2114550"/>
          <p14:tracePt t="22733" x="1951038" y="2114550"/>
          <p14:tracePt t="22752" x="1914525" y="2114550"/>
          <p14:tracePt t="22757" x="1901825" y="2114550"/>
          <p14:tracePt t="22768" x="1838325" y="2114550"/>
          <p14:tracePt t="22771" x="1776413" y="2114550"/>
          <p14:tracePt t="22780" x="1714500" y="2101850"/>
          <p14:tracePt t="22789" x="1625600" y="2101850"/>
          <p14:tracePt t="22797" x="1538288" y="2101850"/>
          <p14:tracePt t="22804" x="1450975" y="2089150"/>
          <p14:tracePt t="22812" x="1350963" y="2078038"/>
          <p14:tracePt t="22819" x="1250950" y="2052638"/>
          <p14:tracePt t="22828" x="1163638" y="2039938"/>
          <p14:tracePt t="22837" x="1112838" y="2027238"/>
          <p14:tracePt t="22844" x="1076325" y="2014538"/>
          <p14:tracePt t="22853" x="1000125" y="2001838"/>
          <p14:tracePt t="22860" x="963613" y="2001838"/>
          <p14:tracePt t="22867" x="912813" y="2001838"/>
          <p14:tracePt t="22883" x="838200" y="2001838"/>
          <p14:tracePt t="22892" x="812800" y="2001838"/>
          <p14:tracePt t="22900" x="787400" y="2001838"/>
          <p14:tracePt t="22908" x="763588" y="1989138"/>
          <p14:tracePt t="22916" x="750888" y="1978025"/>
          <p14:tracePt t="22923" x="738188" y="1978025"/>
          <p14:tracePt t="22988" x="725488" y="1978025"/>
          <p14:tracePt t="22996" x="712788" y="1978025"/>
          <p14:tracePt t="23004" x="700088" y="1965325"/>
          <p14:tracePt t="23013" x="674688" y="1952625"/>
          <p14:tracePt t="23020" x="638175" y="1939925"/>
          <p14:tracePt t="23037" x="612775" y="1927225"/>
          <p14:tracePt t="23044" x="587375" y="1927225"/>
          <p14:tracePt t="23053" x="563563" y="1914525"/>
          <p14:tracePt t="23067" x="563563" y="1901825"/>
          <p14:tracePt t="23100" x="550863" y="1901825"/>
          <p14:tracePt t="23132" x="512763" y="1889125"/>
          <p14:tracePt t="23140" x="474663" y="1889125"/>
          <p14:tracePt t="23148" x="450850" y="1889125"/>
          <p14:tracePt t="23156" x="412750" y="1889125"/>
          <p14:tracePt t="23167" x="387350" y="1876425"/>
          <p14:tracePt t="23172" x="350838" y="1865313"/>
          <p14:tracePt t="23180" x="338138" y="1865313"/>
          <p14:tracePt t="23187" x="312738" y="1852613"/>
          <p14:tracePt t="23196" x="287338" y="1852613"/>
          <p14:tracePt t="23204" x="287338" y="1839913"/>
          <p14:tracePt t="23644" x="300038" y="1839913"/>
          <p14:tracePt t="23796" x="287338" y="1839913"/>
          <p14:tracePt t="23868" x="274638" y="1839913"/>
          <p14:tracePt t="24141" x="250825" y="1839913"/>
          <p14:tracePt t="24469" x="238125" y="1839913"/>
          <p14:tracePt t="24604" x="350838" y="1839913"/>
          <p14:tracePt t="24612" x="600075" y="1814513"/>
          <p14:tracePt t="24619" x="912813" y="1801813"/>
          <p14:tracePt t="24627" x="1238250" y="1776413"/>
          <p14:tracePt t="24635" x="1589088" y="1739900"/>
          <p14:tracePt t="24643" x="1963738" y="1739900"/>
          <p14:tracePt t="24652" x="2338388" y="1727200"/>
          <p14:tracePt t="24660" x="2651125" y="1727200"/>
          <p14:tracePt t="24667" x="2801938" y="1701800"/>
          <p14:tracePt t="24675" x="3014663" y="1676400"/>
          <p14:tracePt t="24684" x="3189288" y="1676400"/>
          <p14:tracePt t="24692" x="3327400" y="1676400"/>
          <p14:tracePt t="24700" x="3452813" y="1676400"/>
          <p14:tracePt t="24708" x="3552825" y="1676400"/>
          <p14:tracePt t="24716" x="3640138" y="1676400"/>
          <p14:tracePt t="24724" x="3714750" y="1676400"/>
          <p14:tracePt t="24733" x="3765550" y="1663700"/>
          <p14:tracePt t="24740" x="3878263" y="1663700"/>
          <p14:tracePt t="24750" x="3952875" y="1663700"/>
          <p14:tracePt t="24755" x="4040188" y="1627188"/>
          <p14:tracePt t="24767" x="4127500" y="1627188"/>
          <p14:tracePt t="24772" x="4278313" y="1614488"/>
          <p14:tracePt t="24780" x="4427538" y="1601788"/>
          <p14:tracePt t="24788" x="4591050" y="1601788"/>
          <p14:tracePt t="24796" x="4752975" y="1601788"/>
          <p14:tracePt t="24804" x="4840288" y="1601788"/>
          <p14:tracePt t="24812" x="4916488" y="1614488"/>
          <p14:tracePt t="24820" x="4991100" y="1614488"/>
          <p14:tracePt t="24828" x="5078413" y="1614488"/>
          <p14:tracePt t="24835" x="5129213" y="1614488"/>
          <p14:tracePt t="24844" x="5165725" y="1614488"/>
          <p14:tracePt t="24852" x="5178425" y="1614488"/>
          <p14:tracePt t="25220" x="5203825" y="1614488"/>
          <p14:tracePt t="25228" x="5291138" y="1627188"/>
          <p14:tracePt t="25236" x="5454650" y="1627188"/>
          <p14:tracePt t="25243" x="5616575" y="1627188"/>
          <p14:tracePt t="25251" x="5829300" y="1627188"/>
          <p14:tracePt t="25259" x="6180138" y="1589088"/>
          <p14:tracePt t="25267" x="6429375" y="1589088"/>
          <p14:tracePt t="25275" x="6680200" y="1552575"/>
          <p14:tracePt t="25284" x="7080250" y="1463675"/>
          <p14:tracePt t="25291" x="7342188" y="1414463"/>
          <p14:tracePt t="25300" x="7518400" y="1376363"/>
          <p14:tracePt t="25308" x="7605713" y="1339850"/>
          <p14:tracePt t="25317" x="7705725" y="1301750"/>
          <p14:tracePt t="25324" x="7793038" y="1250950"/>
          <p14:tracePt t="25333" x="7818438" y="1250950"/>
          <p14:tracePt t="25342" x="7880350" y="1214438"/>
          <p14:tracePt t="25350" x="7918450" y="1201738"/>
          <p14:tracePt t="25356" x="7943850" y="1189038"/>
          <p14:tracePt t="25366" x="7967663" y="1163638"/>
          <p14:tracePt t="25371" x="8005763" y="1150938"/>
          <p14:tracePt t="25380" x="8031163" y="1125538"/>
          <p14:tracePt t="25388" x="8093075" y="1089025"/>
          <p14:tracePt t="25396" x="8167688" y="1038225"/>
          <p14:tracePt t="25404" x="8167688" y="1025525"/>
          <p14:tracePt t="25412" x="8180388" y="1001713"/>
          <p14:tracePt t="25420" x="8218488" y="989013"/>
          <p14:tracePt t="25428" x="8231188" y="950913"/>
          <p14:tracePt t="25436" x="8267700" y="925513"/>
          <p14:tracePt t="25444" x="8280400" y="912813"/>
          <p14:tracePt t="25451" x="8280400" y="901700"/>
          <p14:tracePt t="25460" x="8305800" y="889000"/>
          <p14:tracePt t="25468" x="8318500" y="863600"/>
          <p14:tracePt t="25475" x="8343900" y="838200"/>
          <p14:tracePt t="25483" x="8356600" y="825500"/>
          <p14:tracePt t="25491" x="8380413" y="801688"/>
          <p14:tracePt t="25507" x="8393113" y="776288"/>
          <p14:tracePt t="25516" x="8405813" y="750888"/>
          <p14:tracePt t="25523" x="8405813" y="738188"/>
          <p14:tracePt t="25533" x="8418513" y="738188"/>
          <p14:tracePt t="25540" x="8418513" y="712788"/>
          <p14:tracePt t="25550" x="8431213" y="700088"/>
          <p14:tracePt t="25556" x="8431213" y="688975"/>
          <p14:tracePt t="25716" x="8405813" y="676275"/>
          <p14:tracePt t="25724" x="8380413" y="676275"/>
          <p14:tracePt t="25732" x="8356600" y="676275"/>
          <p14:tracePt t="25739" x="8331200" y="676275"/>
          <p14:tracePt t="25750" x="8318500" y="676275"/>
          <p14:tracePt t="25767" x="8305800" y="676275"/>
          <p14:tracePt t="25772" x="8293100" y="676275"/>
          <p14:tracePt t="25795" x="8280400" y="676275"/>
          <p14:tracePt t="25820" x="8267700" y="676275"/>
          <p14:tracePt t="25828" x="8256588" y="676275"/>
          <p14:tracePt t="25835" x="8243888" y="676275"/>
          <p14:tracePt t="25852" x="8218488" y="676275"/>
          <p14:tracePt t="25860" x="8180388" y="676275"/>
          <p14:tracePt t="25868" x="8167688" y="676275"/>
          <p14:tracePt t="25885" x="8156575" y="676275"/>
          <p14:tracePt t="25892" x="8131175" y="676275"/>
          <p14:tracePt t="25908" x="8093075" y="676275"/>
          <p14:tracePt t="25924" x="8080375" y="676275"/>
          <p14:tracePt t="25940" x="8067675" y="676275"/>
          <p14:tracePt t="26012" x="8054975" y="676275"/>
          <p14:tracePt t="26019" x="8031163" y="676275"/>
          <p14:tracePt t="26043" x="8018463" y="676275"/>
          <p14:tracePt t="26067" x="8005763" y="676275"/>
          <p14:tracePt t="26341" x="7993063" y="676275"/>
          <p14:tracePt t="26413" x="7980363" y="676275"/>
          <p14:tracePt t="26765" x="7954963" y="676275"/>
          <p14:tracePt t="26869" x="7943850" y="676275"/>
          <p14:tracePt t="27053" x="7931150" y="676275"/>
          <p14:tracePt t="27525" x="7905750" y="676275"/>
          <p14:tracePt t="28268" x="7880350" y="688975"/>
          <p14:tracePt t="28275" x="7854950" y="725488"/>
          <p14:tracePt t="28284" x="7793038" y="763588"/>
          <p14:tracePt t="28292" x="7742238" y="801688"/>
          <p14:tracePt t="28301" x="7705725" y="863600"/>
          <p14:tracePt t="28308" x="7654925" y="912813"/>
          <p14:tracePt t="28317" x="7618413" y="963613"/>
          <p14:tracePt t="28324" x="7542213" y="1038225"/>
          <p14:tracePt t="28333" x="7505700" y="1089025"/>
          <p14:tracePt t="28340" x="7392988" y="1189038"/>
          <p14:tracePt t="28351" x="7318375" y="1250950"/>
          <p14:tracePt t="28355" x="7229475" y="1327150"/>
          <p14:tracePt t="28366" x="7129463" y="1414463"/>
          <p14:tracePt t="28371" x="7054850" y="1489075"/>
          <p14:tracePt t="28380" x="7005638" y="1563688"/>
          <p14:tracePt t="28387" x="6929438" y="1627188"/>
          <p14:tracePt t="28396" x="6816725" y="1714500"/>
          <p14:tracePt t="28403" x="6742113" y="1765300"/>
          <p14:tracePt t="28412" x="6780213" y="1765300"/>
          <p14:tracePt t="28420" x="6754813" y="1789113"/>
          <p14:tracePt t="28428" x="6692900" y="1839913"/>
          <p14:tracePt t="28435" x="6580188" y="1889125"/>
          <p14:tracePt t="28443" x="6492875" y="1939925"/>
          <p14:tracePt t="28451" x="6403975" y="1989138"/>
          <p14:tracePt t="28460" x="6316663" y="2027238"/>
          <p14:tracePt t="28467" x="6242050" y="2078038"/>
          <p14:tracePt t="28476" x="6142038" y="2127250"/>
          <p14:tracePt t="28483" x="6054725" y="2165350"/>
          <p14:tracePt t="28491" x="5954713" y="2214563"/>
          <p14:tracePt t="28500" x="5867400" y="2265363"/>
          <p14:tracePt t="28508" x="5754688" y="2327275"/>
          <p14:tracePt t="28517" x="5654675" y="2378075"/>
          <p14:tracePt t="28524" x="5578475" y="2414588"/>
          <p14:tracePt t="28533" x="5465763" y="2465388"/>
          <p14:tracePt t="28540" x="5365750" y="2503488"/>
          <p14:tracePt t="28551" x="5241925" y="2552700"/>
          <p14:tracePt t="28556" x="5153025" y="2590800"/>
          <p14:tracePt t="28567" x="5065713" y="2616200"/>
          <p14:tracePt t="28571" x="4965700" y="2640013"/>
          <p14:tracePt t="28580" x="4852988" y="2652713"/>
          <p14:tracePt t="28588" x="4752975" y="2665413"/>
          <p14:tracePt t="28596" x="4665663" y="2678113"/>
          <p14:tracePt t="28603" x="4540250" y="2690813"/>
          <p14:tracePt t="28612" x="4440238" y="2703513"/>
          <p14:tracePt t="28619" x="4340225" y="2703513"/>
          <p14:tracePt t="28628" x="4214813" y="2728913"/>
          <p14:tracePt t="28635" x="4127500" y="2728913"/>
          <p14:tracePt t="28644" x="4027488" y="2740025"/>
          <p14:tracePt t="28652" x="3927475" y="2752725"/>
          <p14:tracePt t="28660" x="3827463" y="2752725"/>
          <p14:tracePt t="28668" x="3727450" y="2765425"/>
          <p14:tracePt t="28676" x="3627438" y="2765425"/>
          <p14:tracePt t="28683" x="3527425" y="2765425"/>
          <p14:tracePt t="28692" x="3440113" y="2765425"/>
          <p14:tracePt t="28700" x="3340100" y="2765425"/>
          <p14:tracePt t="28708" x="3252788" y="2765425"/>
          <p14:tracePt t="28716" x="3152775" y="2765425"/>
          <p14:tracePt t="28723" x="3065463" y="2765425"/>
          <p14:tracePt t="28733" x="2963863" y="2765425"/>
          <p14:tracePt t="28740" x="2889250" y="2765425"/>
          <p14:tracePt t="28750" x="2789238" y="2765425"/>
          <p14:tracePt t="28755" x="2689225" y="2765425"/>
          <p14:tracePt t="28767" x="2589213" y="2765425"/>
          <p14:tracePt t="28771" x="2463800" y="2765425"/>
          <p14:tracePt t="28780" x="2351088" y="2765425"/>
          <p14:tracePt t="28787" x="2214563" y="2765425"/>
          <p14:tracePt t="28796" x="2089150" y="2765425"/>
          <p14:tracePt t="28804" x="1963738" y="2765425"/>
          <p14:tracePt t="28811" x="1825625" y="2740025"/>
          <p14:tracePt t="28820" x="1751013" y="2728913"/>
          <p14:tracePt t="28828" x="1638300" y="2716213"/>
          <p14:tracePt t="28835" x="1550988" y="2690813"/>
          <p14:tracePt t="28844" x="1501775" y="2665413"/>
          <p14:tracePt t="28851" x="1450975" y="2652713"/>
          <p14:tracePt t="28860" x="1412875" y="2640013"/>
          <p14:tracePt t="28868" x="1376363" y="2627313"/>
          <p14:tracePt t="28876" x="1338263" y="2616200"/>
          <p14:tracePt t="28884" x="1338263" y="2603500"/>
          <p14:tracePt t="28901" x="1300163" y="2590800"/>
          <p14:tracePt t="28908" x="1289050" y="2578100"/>
          <p14:tracePt t="28917" x="1263650" y="2578100"/>
          <p14:tracePt t="28924" x="1250950" y="2552700"/>
          <p14:tracePt t="28934" x="1225550" y="2552700"/>
          <p14:tracePt t="28940" x="1212850" y="2527300"/>
          <p14:tracePt t="28951" x="1176338" y="2516188"/>
          <p14:tracePt t="28956" x="1138238" y="2503488"/>
          <p14:tracePt t="28967" x="1089025" y="2465388"/>
          <p14:tracePt t="28972" x="1050925" y="2452688"/>
          <p14:tracePt t="28979" x="1012825" y="2427288"/>
          <p14:tracePt t="28987" x="976313" y="2403475"/>
          <p14:tracePt t="28996" x="950913" y="2378075"/>
          <p14:tracePt t="29013" x="925513" y="2365375"/>
          <p14:tracePt t="29021" x="925513" y="2352675"/>
          <p14:tracePt t="29028" x="912813" y="2327275"/>
          <p14:tracePt t="29037" x="900113" y="2327275"/>
          <p14:tracePt t="29044" x="887413" y="2303463"/>
          <p14:tracePt t="29052" x="863600" y="2303463"/>
          <p14:tracePt t="29061" x="825500" y="2278063"/>
          <p14:tracePt t="29068" x="787400" y="2265363"/>
          <p14:tracePt t="29076" x="776288" y="2239963"/>
          <p14:tracePt t="29084" x="725488" y="2227263"/>
          <p14:tracePt t="29092" x="687388" y="2201863"/>
          <p14:tracePt t="29101" x="663575" y="2178050"/>
          <p14:tracePt t="29108" x="638175" y="2165350"/>
          <p14:tracePt t="29117" x="625475" y="2139950"/>
          <p14:tracePt t="29124" x="587375" y="2139950"/>
          <p14:tracePt t="29134" x="587375" y="2127250"/>
          <p14:tracePt t="29140" x="563563" y="2114550"/>
          <p14:tracePt t="29151" x="563563" y="2101850"/>
          <p14:tracePt t="29156" x="563563" y="2089150"/>
          <p14:tracePt t="29168" x="550863" y="2089150"/>
          <p14:tracePt t="29172" x="550863" y="2078038"/>
          <p14:tracePt t="29188" x="550863" y="2065338"/>
          <p14:tracePt t="29196" x="538163" y="2065338"/>
          <p14:tracePt t="29204" x="538163" y="2052638"/>
          <p14:tracePt t="29220" x="525463" y="2039938"/>
          <p14:tracePt t="29228" x="525463" y="2027238"/>
          <p14:tracePt t="29260" x="512763" y="2014538"/>
          <p14:tracePt t="29284" x="500063" y="2001838"/>
          <p14:tracePt t="29292" x="487363" y="1989138"/>
          <p14:tracePt t="29323" x="487363" y="1978025"/>
          <p14:tracePt t="29331" x="474663" y="1978025"/>
          <p14:tracePt t="29348" x="474663" y="1965325"/>
          <p14:tracePt t="29363" x="463550" y="1965325"/>
          <p14:tracePt t="29371" x="463550" y="1952625"/>
          <p14:tracePt t="29396" x="450850" y="1939925"/>
          <p14:tracePt t="29403" x="450850" y="1927225"/>
          <p14:tracePt t="29420" x="450850" y="1914525"/>
          <p14:tracePt t="29436" x="450850" y="1901825"/>
          <p14:tracePt t="29451" x="450850" y="1889125"/>
          <p14:tracePt t="29460" x="463550" y="1889125"/>
          <p14:tracePt t="29483" x="463550" y="1876425"/>
          <p14:tracePt t="29508" x="463550" y="1865313"/>
          <p14:tracePt t="29780" x="474663" y="1865313"/>
          <p14:tracePt t="32500" x="525463" y="1889125"/>
          <p14:tracePt t="32508" x="750888" y="2039938"/>
          <p14:tracePt t="32516" x="1012825" y="2190750"/>
          <p14:tracePt t="32523" x="1238250" y="2290763"/>
          <p14:tracePt t="32533" x="1489075" y="2427288"/>
          <p14:tracePt t="32539" x="1814513" y="2590800"/>
          <p14:tracePt t="32551" x="2201863" y="2740025"/>
          <p14:tracePt t="32556" x="2489200" y="2852738"/>
          <p14:tracePt t="32563" x="2752725" y="2978150"/>
          <p14:tracePt t="32572" x="2976563" y="3103563"/>
          <p14:tracePt t="32580" x="3165475" y="3178175"/>
          <p14:tracePt t="32587" x="3276600" y="3228975"/>
          <p14:tracePt t="32596" x="3389313" y="3303588"/>
          <p14:tracePt t="32604" x="3478213" y="3328988"/>
          <p14:tracePt t="32611" x="3552825" y="3378200"/>
          <p14:tracePt t="32619" x="3589338" y="3403600"/>
          <p14:tracePt t="32628" x="3689350" y="3467100"/>
          <p14:tracePt t="32636" x="3790950" y="3503613"/>
          <p14:tracePt t="32643" x="3865563" y="3541713"/>
          <p14:tracePt t="32651" x="3952875" y="3579813"/>
          <p14:tracePt t="32660" x="4027488" y="3616325"/>
          <p14:tracePt t="32668" x="4152900" y="3679825"/>
          <p14:tracePt t="32675" x="4278313" y="3754438"/>
          <p14:tracePt t="32684" x="4403725" y="3803650"/>
          <p14:tracePt t="32692" x="4503738" y="3867150"/>
          <p14:tracePt t="32700" x="4627563" y="3941763"/>
          <p14:tracePt t="32707" x="4703763" y="3992563"/>
          <p14:tracePt t="32717" x="4791075" y="4041775"/>
          <p14:tracePt t="32724" x="4852988" y="4067175"/>
          <p14:tracePt t="32733" x="4903788" y="4105275"/>
          <p14:tracePt t="32740" x="4940300" y="4117975"/>
          <p14:tracePt t="32751" x="4965700" y="4141788"/>
          <p14:tracePt t="32756" x="4991100" y="4154488"/>
          <p14:tracePt t="32764" x="5016500" y="4167188"/>
          <p14:tracePt t="32772" x="5078413" y="4205288"/>
          <p14:tracePt t="32780" x="5141913" y="4267200"/>
          <p14:tracePt t="32787" x="5191125" y="4318000"/>
          <p14:tracePt t="32795" x="5229225" y="4341813"/>
          <p14:tracePt t="32804" x="5265738" y="4379913"/>
          <p14:tracePt t="32812" x="5316538" y="4392613"/>
          <p14:tracePt t="32819" x="5316538" y="4405313"/>
          <p14:tracePt t="32828" x="5329238" y="4418013"/>
          <p14:tracePt t="32941" x="5329238" y="4367213"/>
          <p14:tracePt t="32948" x="5341938" y="4330700"/>
          <p14:tracePt t="32956" x="5365750" y="4292600"/>
          <p14:tracePt t="32964" x="5403850" y="4217988"/>
          <p14:tracePt t="32971" x="5441950" y="4117975"/>
          <p14:tracePt t="32980" x="5503863" y="3979863"/>
          <p14:tracePt t="32987" x="5603875" y="3829050"/>
          <p14:tracePt t="32995" x="5791200" y="3641725"/>
          <p14:tracePt t="33004" x="5991225" y="3416300"/>
          <p14:tracePt t="33011" x="6180138" y="3165475"/>
          <p14:tracePt t="33020" x="6316663" y="2965450"/>
          <p14:tracePt t="33028" x="6442075" y="2790825"/>
          <p14:tracePt t="33036" x="6503988" y="2652713"/>
          <p14:tracePt t="33043" x="6567488" y="2516188"/>
          <p14:tracePt t="33051" x="6654800" y="2390775"/>
          <p14:tracePt t="33060" x="6742113" y="2290763"/>
          <p14:tracePt t="33068" x="6792913" y="2165350"/>
          <p14:tracePt t="33076" x="6854825" y="2078038"/>
          <p14:tracePt t="33084" x="6929438" y="1989138"/>
          <p14:tracePt t="33092" x="6992938" y="1914525"/>
          <p14:tracePt t="33100" x="7067550" y="1814513"/>
          <p14:tracePt t="33108" x="7118350" y="1739900"/>
          <p14:tracePt t="33117" x="7154863" y="1714500"/>
          <p14:tracePt t="33123" x="7180263" y="1663700"/>
          <p14:tracePt t="33134" x="7192963" y="1639888"/>
          <p14:tracePt t="33140" x="7205663" y="1627188"/>
          <p14:tracePt t="33151" x="7205663" y="1614488"/>
          <p14:tracePt t="33171" x="7205663" y="1601788"/>
          <p14:tracePt t="33196" x="7218363" y="1589088"/>
          <p14:tracePt t="33203" x="7267575" y="1514475"/>
          <p14:tracePt t="33211" x="7280275" y="1476375"/>
          <p14:tracePt t="33219" x="7305675" y="1414463"/>
          <p14:tracePt t="33228" x="7329488" y="1363663"/>
          <p14:tracePt t="33235" x="7354888" y="1289050"/>
          <p14:tracePt t="33244" x="7380288" y="1250950"/>
          <p14:tracePt t="33252" x="7392988" y="1214438"/>
          <p14:tracePt t="33260" x="7442200" y="1138238"/>
          <p14:tracePt t="33268" x="7454900" y="1101725"/>
          <p14:tracePt t="33276" x="7467600" y="1076325"/>
          <p14:tracePt t="33284" x="7467600" y="1063625"/>
          <p14:tracePt t="33291" x="7480300" y="1038225"/>
          <p14:tracePt t="33301" x="7480300" y="1025525"/>
          <p14:tracePt t="33308" x="7505700" y="1014413"/>
          <p14:tracePt t="33318" x="7518400" y="1014413"/>
          <p14:tracePt t="33324" x="7518400" y="1001713"/>
          <p14:tracePt t="33334" x="7531100" y="976313"/>
          <p14:tracePt t="33340" x="7554913" y="963613"/>
          <p14:tracePt t="33351" x="7593013" y="938213"/>
          <p14:tracePt t="33356" x="7618413" y="925513"/>
          <p14:tracePt t="33364" x="7667625" y="889000"/>
          <p14:tracePt t="33371" x="7718425" y="863600"/>
          <p14:tracePt t="33380" x="7767638" y="850900"/>
          <p14:tracePt t="33388" x="7805738" y="838200"/>
          <p14:tracePt t="33396" x="7867650" y="812800"/>
          <p14:tracePt t="33403" x="7905750" y="788988"/>
          <p14:tracePt t="33412" x="7931150" y="788988"/>
          <p14:tracePt t="33419" x="7954963" y="788988"/>
          <p14:tracePt t="33436" x="7967663" y="788988"/>
          <p14:tracePt t="33571" x="7943850" y="788988"/>
          <p14:tracePt t="33580" x="7905750" y="788988"/>
          <p14:tracePt t="33587" x="7893050" y="788988"/>
          <p14:tracePt t="33596" x="7854950" y="788988"/>
          <p14:tracePt t="33604" x="7818438" y="801688"/>
          <p14:tracePt t="33611" x="7805738" y="801688"/>
          <p14:tracePt t="33620" x="7780338" y="812800"/>
          <p14:tracePt t="33628" x="7767638" y="812800"/>
          <p14:tracePt t="33636" x="7731125" y="812800"/>
          <p14:tracePt t="33660" x="7731125" y="825500"/>
          <p14:tracePt t="33668" x="7718425" y="825500"/>
          <p14:tracePt t="33676" x="7705725" y="825500"/>
          <p14:tracePt t="33692" x="7680325" y="825500"/>
          <p14:tracePt t="33702" x="7654925" y="825500"/>
          <p14:tracePt t="33708" x="7631113" y="825500"/>
          <p14:tracePt t="33718" x="7605713" y="812800"/>
          <p14:tracePt t="33724" x="7593013" y="812800"/>
          <p14:tracePt t="33735" x="7580313" y="812800"/>
          <p14:tracePt t="33772" x="7631113" y="812800"/>
          <p14:tracePt t="33780" x="7705725" y="812800"/>
          <p14:tracePt t="33787" x="7754938" y="812800"/>
          <p14:tracePt t="33796" x="7843838" y="812800"/>
          <p14:tracePt t="33804" x="7967663" y="812800"/>
          <p14:tracePt t="33812" x="8105775" y="825500"/>
          <p14:tracePt t="33820" x="8218488" y="838200"/>
          <p14:tracePt t="33828" x="8367713" y="838200"/>
          <p14:tracePt t="33835" x="8480425" y="838200"/>
          <p14:tracePt t="33844" x="8543925" y="838200"/>
          <p14:tracePt t="33852" x="8580438" y="838200"/>
          <p14:tracePt t="33860" x="8593138" y="838200"/>
          <p14:tracePt t="33868" x="8605838" y="825500"/>
          <p14:tracePt t="34325" x="8605838" y="812800"/>
          <p14:tracePt t="34335" x="8605838" y="801688"/>
          <p14:tracePt t="34342" x="8605838" y="788988"/>
          <p14:tracePt t="34355" x="8605838" y="776288"/>
          <p14:tracePt t="34363" x="8605838" y="763588"/>
          <p14:tracePt t="34371" x="8605838" y="750888"/>
          <p14:tracePt t="34403" x="8605838" y="738188"/>
          <p14:tracePt t="34757" x="8580438" y="712788"/>
          <p14:tracePt t="34765" x="8580438" y="688975"/>
          <p14:tracePt t="34780" x="8580438" y="676275"/>
          <p14:tracePt t="34804" x="8569325" y="663575"/>
          <p14:tracePt t="35181" x="8556625" y="663575"/>
          <p14:tracePt t="35429" x="8543925" y="663575"/>
          <p14:tracePt t="35796" x="8531225" y="663575"/>
          <p14:tracePt t="36092" x="8518525" y="663575"/>
          <p14:tracePt t="36131" x="8505825" y="663575"/>
          <p14:tracePt t="36205" x="8505825" y="676275"/>
          <p14:tracePt t="42036" x="8469313" y="712788"/>
          <p14:tracePt t="42044" x="8469313" y="750888"/>
          <p14:tracePt t="42051" x="8431213" y="801688"/>
          <p14:tracePt t="42060" x="8418513" y="825500"/>
          <p14:tracePt t="42069" x="8380413" y="863600"/>
          <p14:tracePt t="42075" x="8356600" y="912813"/>
          <p14:tracePt t="42085" x="8318500" y="963613"/>
          <p14:tracePt t="42091" x="8280400" y="1025525"/>
          <p14:tracePt t="42102" x="8231188" y="1076325"/>
          <p14:tracePt t="42107" x="8205788" y="1101725"/>
          <p14:tracePt t="42118" x="8143875" y="1150938"/>
          <p14:tracePt t="42123" x="8118475" y="1176338"/>
          <p14:tracePt t="42135" x="8043863" y="1214438"/>
          <p14:tracePt t="42140" x="7993063" y="1250950"/>
          <p14:tracePt t="42148" x="7954963" y="1276350"/>
          <p14:tracePt t="42155" x="7880350" y="1301750"/>
          <p14:tracePt t="42163" x="7805738" y="1327150"/>
          <p14:tracePt t="42172" x="7731125" y="1376363"/>
          <p14:tracePt t="42180" x="7618413" y="1401763"/>
          <p14:tracePt t="42187" x="7542213" y="1439863"/>
          <p14:tracePt t="42195" x="7454900" y="1463675"/>
          <p14:tracePt t="42204" x="7367588" y="1514475"/>
          <p14:tracePt t="42211" x="7267575" y="1563688"/>
          <p14:tracePt t="42219" x="7180263" y="1627188"/>
          <p14:tracePt t="42227" x="7092950" y="1663700"/>
          <p14:tracePt t="42235" x="7029450" y="1689100"/>
          <p14:tracePt t="42243" x="6942138" y="1765300"/>
          <p14:tracePt t="42252" x="6854825" y="1789113"/>
          <p14:tracePt t="42260" x="6829425" y="1801813"/>
          <p14:tracePt t="42268" x="6792913" y="1839913"/>
          <p14:tracePt t="42275" x="6780213" y="1852613"/>
          <p14:tracePt t="42284" x="6754813" y="1865313"/>
          <p14:tracePt t="42291" x="6729413" y="1876425"/>
          <p14:tracePt t="42302" x="6704013" y="1889125"/>
          <p14:tracePt t="42308" x="6680200" y="1901825"/>
          <p14:tracePt t="42318" x="6654800" y="1927225"/>
          <p14:tracePt t="42324" x="6654800" y="1939925"/>
          <p14:tracePt t="42332" x="6629400" y="1978025"/>
          <p14:tracePt t="42340" x="6616700" y="2014538"/>
          <p14:tracePt t="42347" x="6604000" y="2052638"/>
          <p14:tracePt t="42356" x="6580188" y="2089150"/>
          <p14:tracePt t="42364" x="6554788" y="2139950"/>
          <p14:tracePt t="42371" x="6554788" y="2190750"/>
          <p14:tracePt t="42380" x="6542088" y="2265363"/>
          <p14:tracePt t="42387" x="6542088" y="2339975"/>
          <p14:tracePt t="42396" x="6542088" y="2427288"/>
          <p14:tracePt t="42403" x="6542088" y="2503488"/>
          <p14:tracePt t="42411" x="6542088" y="2578100"/>
          <p14:tracePt t="42420" x="6554788" y="2652713"/>
          <p14:tracePt t="42427" x="6567488" y="2716213"/>
          <p14:tracePt t="42435" x="6580188" y="2778125"/>
          <p14:tracePt t="42443" x="6616700" y="2852738"/>
          <p14:tracePt t="42452" x="6642100" y="2916238"/>
          <p14:tracePt t="42460" x="6680200" y="2978150"/>
          <p14:tracePt t="42468" x="6729413" y="3028950"/>
          <p14:tracePt t="42475" x="6767513" y="3054350"/>
          <p14:tracePt t="42485" x="6842125" y="3103563"/>
          <p14:tracePt t="42491" x="6929438" y="3141663"/>
          <p14:tracePt t="42502" x="7029450" y="3190875"/>
          <p14:tracePt t="42508" x="7118350" y="3228975"/>
          <p14:tracePt t="42518" x="7167563" y="3241675"/>
          <p14:tracePt t="42523" x="7229475" y="3267075"/>
          <p14:tracePt t="42531" x="7267575" y="3278188"/>
          <p14:tracePt t="42540" x="7318375" y="3278188"/>
          <p14:tracePt t="42547" x="7329488" y="3290888"/>
          <p14:tracePt t="42555" x="7354888" y="3278188"/>
          <p14:tracePt t="42571" x="7367588" y="3278188"/>
          <p14:tracePt t="42653" x="7380288" y="3254375"/>
          <p14:tracePt t="42659" x="7418388" y="3203575"/>
          <p14:tracePt t="42668" x="7418388" y="3165475"/>
          <p14:tracePt t="42676" x="7442200" y="3154363"/>
          <p14:tracePt t="42685" x="7442200" y="3128963"/>
          <p14:tracePt t="42692" x="7454900" y="3090863"/>
          <p14:tracePt t="42702" x="7480300" y="3065463"/>
          <p14:tracePt t="42708" x="7480300" y="3041650"/>
          <p14:tracePt t="42718" x="7480300" y="3028950"/>
          <p14:tracePt t="42724" x="7480300" y="2990850"/>
          <p14:tracePt t="42732" x="7480300" y="2965450"/>
          <p14:tracePt t="42740" x="7480300" y="2941638"/>
          <p14:tracePt t="42748" x="7467600" y="2928938"/>
          <p14:tracePt t="42755" x="7467600" y="2916238"/>
          <p14:tracePt t="43509" x="7467600" y="2903538"/>
          <p14:tracePt t="53109" x="7493000" y="2903538"/>
          <p14:tracePt t="53115" x="7793038" y="2903538"/>
          <p14:tracePt t="53124" x="8080375" y="2890838"/>
          <p14:tracePt t="53131" x="8318500" y="2890838"/>
          <p14:tracePt t="53140" x="8518525" y="2890838"/>
          <p14:tracePt t="53148" x="8669338" y="2878138"/>
          <p14:tracePt t="53155" x="8805863" y="2878138"/>
          <p14:tracePt t="53163" x="8918575" y="2878138"/>
          <p14:tracePt t="53171" x="9069388" y="2878138"/>
          <p14:tracePt t="53179" x="9105900" y="2878138"/>
          <p14:tracePt t="53679" x="9082088" y="2903538"/>
          <p14:tracePt t="53684" x="9018588" y="2941638"/>
          <p14:tracePt t="53691" x="8918575" y="2965450"/>
          <p14:tracePt t="53703" x="8818563" y="3016250"/>
          <p14:tracePt t="53707" x="8718550" y="3078163"/>
          <p14:tracePt t="53716" x="8593138" y="3128963"/>
          <p14:tracePt t="53723" x="8456613" y="3216275"/>
          <p14:tracePt t="53731" x="8331200" y="3267075"/>
          <p14:tracePt t="53740" x="8205788" y="3328988"/>
          <p14:tracePt t="53747" x="8118475" y="3390900"/>
          <p14:tracePt t="53756" x="8031163" y="3416300"/>
          <p14:tracePt t="53764" x="7993063" y="3441700"/>
          <p14:tracePt t="53771" x="7918450" y="3467100"/>
          <p14:tracePt t="53780" x="7854950" y="3490913"/>
          <p14:tracePt t="53788" x="7818438" y="3516313"/>
          <p14:tracePt t="53796" x="7754938" y="3529013"/>
          <p14:tracePt t="53804" x="7654925" y="3554413"/>
          <p14:tracePt t="53812" x="7593013" y="3554413"/>
          <p14:tracePt t="53820" x="7531100" y="3554413"/>
          <p14:tracePt t="53827" x="7442200" y="3567113"/>
          <p14:tracePt t="53836" x="7392988" y="3567113"/>
          <p14:tracePt t="53843" x="7342188" y="3567113"/>
          <p14:tracePt t="53853" x="7305675" y="3567113"/>
          <p14:tracePt t="53860" x="7267575" y="3567113"/>
          <p14:tracePt t="53870" x="7254875" y="3567113"/>
          <p14:tracePt t="53875" x="7242175" y="3567113"/>
          <p14:tracePt t="53887" x="7229475" y="3567113"/>
          <p14:tracePt t="53904" x="7205663" y="3567113"/>
          <p14:tracePt t="53908" x="7192963" y="3567113"/>
          <p14:tracePt t="53916" x="7180263" y="3567113"/>
          <p14:tracePt t="53924" x="7154863" y="3567113"/>
          <p14:tracePt t="53932" x="7142163" y="3567113"/>
          <p14:tracePt t="53940" x="7105650" y="3567113"/>
          <p14:tracePt t="53948" x="7080250" y="3567113"/>
          <p14:tracePt t="53955" x="7054850" y="3567113"/>
          <p14:tracePt t="53964" x="7042150" y="3567113"/>
          <p14:tracePt t="53971" x="7016750" y="3567113"/>
          <p14:tracePt t="53979" x="6980238" y="3567113"/>
          <p14:tracePt t="53987" x="6967538" y="3567113"/>
          <p14:tracePt t="53996" x="6942138" y="3567113"/>
          <p14:tracePt t="54003" x="6929438" y="3567113"/>
          <p14:tracePt t="54021" x="6905625" y="3567113"/>
          <p14:tracePt t="54028" x="6880225" y="3567113"/>
          <p14:tracePt t="54036" x="6842125" y="3567113"/>
          <p14:tracePt t="54044" x="6792913" y="3567113"/>
          <p14:tracePt t="54053" x="6742113" y="3554413"/>
          <p14:tracePt t="54059" x="6692900" y="3541713"/>
          <p14:tracePt t="54069" x="6616700" y="3529013"/>
          <p14:tracePt t="54075" x="6554788" y="3503613"/>
          <p14:tracePt t="54086" x="6480175" y="3490913"/>
          <p14:tracePt t="54091" x="6416675" y="3479800"/>
          <p14:tracePt t="54103" x="6380163" y="3479800"/>
          <p14:tracePt t="54108" x="6367463" y="3467100"/>
          <p14:tracePt t="54116" x="6329363" y="3467100"/>
          <p14:tracePt t="54124" x="6303963" y="3454400"/>
          <p14:tracePt t="54140" x="6254750" y="3441700"/>
          <p14:tracePt t="54244" x="6242050" y="3429000"/>
          <p14:tracePt t="54252" x="6216650" y="3403600"/>
          <p14:tracePt t="54260" x="6191250" y="3367088"/>
          <p14:tracePt t="54271" x="6180138" y="3354388"/>
          <p14:tracePt t="54275" x="6180138" y="3341688"/>
          <p14:tracePt t="54287" x="6154738" y="3316288"/>
          <p14:tracePt t="54304" x="6154738" y="3303588"/>
          <p14:tracePt t="54316" x="6142038" y="3290888"/>
          <p14:tracePt t="54324" x="6142038" y="3278188"/>
          <p14:tracePt t="54493" x="6142038" y="3267075"/>
          <p14:tracePt t="54503" x="6142038" y="3254375"/>
          <p14:tracePt t="54508" x="6142038" y="3241675"/>
          <p14:tracePt t="54540" x="6129338" y="3241675"/>
          <p14:tracePt t="54788" x="6129338" y="3228975"/>
          <p14:tracePt t="54796" x="6116638" y="3228975"/>
          <p14:tracePt t="55084" x="6103938" y="3228975"/>
          <p14:tracePt t="55157" x="6078538" y="3228975"/>
          <p14:tracePt t="55397" x="6067425" y="3228975"/>
          <p14:tracePt t="55685" x="6067425" y="3216275"/>
          <p14:tracePt t="55692" x="6054725" y="3216275"/>
          <p14:tracePt t="55724" x="6042025" y="3216275"/>
          <p14:tracePt t="55997" x="6029325" y="3216275"/>
          <p14:tracePt t="56068" x="6016625" y="3216275"/>
          <p14:tracePt t="56325" x="6003925" y="3216275"/>
          <p14:tracePt t="56620" x="5991225" y="3216275"/>
          <p14:tracePt t="56661" x="5978525" y="3216275"/>
          <p14:tracePt t="56902" x="5954713" y="3216275"/>
          <p14:tracePt t="57196" x="5942013" y="3203575"/>
          <p14:tracePt t="57220" x="5929313" y="3203575"/>
          <p14:tracePt t="57470" x="5916613" y="3203575"/>
          <p14:tracePt t="57476" x="5903913" y="3203575"/>
          <p14:tracePt t="57757" x="5916613" y="3203575"/>
          <p14:tracePt t="58003" x="5891213" y="3203575"/>
          <p14:tracePt t="58292" x="5891213" y="3190875"/>
          <p14:tracePt t="58300" x="5903913" y="3190875"/>
          <p14:tracePt t="58308" x="5916613" y="3190875"/>
          <p14:tracePt t="58324" x="5929313" y="3178175"/>
          <p14:tracePt t="58331" x="5942013" y="3178175"/>
          <p14:tracePt t="58364" x="5954713" y="3178175"/>
          <p14:tracePt t="58388" x="5967413" y="3178175"/>
          <p14:tracePt t="58396" x="5967413" y="3165475"/>
          <p14:tracePt t="58469" x="5991225" y="3165475"/>
          <p14:tracePt t="58500" x="6016625" y="3165475"/>
          <p14:tracePt t="58516" x="6029325" y="3165475"/>
          <p14:tracePt t="58524" x="6042025" y="3165475"/>
          <p14:tracePt t="58556" x="6054725" y="3165475"/>
          <p14:tracePt t="58828" x="6042025" y="3165475"/>
          <p14:tracePt t="58851" x="6029325" y="3154363"/>
          <p14:tracePt t="59141" x="6003925" y="3154363"/>
          <p14:tracePt t="59420" x="5991225" y="3154363"/>
          <p14:tracePt t="59437" x="5978525" y="3154363"/>
          <p14:tracePt t="59749" x="5967413" y="3154363"/>
          <p14:tracePt t="59756" x="5954713" y="3154363"/>
          <p14:tracePt t="59772" x="5942013" y="3154363"/>
          <p14:tracePt t="60109" x="5916613" y="3154363"/>
          <p14:tracePt t="60147" x="5929313" y="3165475"/>
          <p14:tracePt t="60155" x="5954713" y="3165475"/>
          <p14:tracePt t="60164" x="5967413" y="3165475"/>
          <p14:tracePt t="60180" x="5978525" y="3165475"/>
          <p14:tracePt t="60187" x="5978525" y="3178175"/>
          <p14:tracePt t="60203" x="5991225" y="3178175"/>
          <p14:tracePt t="60211" x="6003925" y="3178175"/>
          <p14:tracePt t="61044" x="5991225" y="3178175"/>
          <p14:tracePt t="61125" x="5991225" y="3165475"/>
          <p14:tracePt t="61228" x="5991225" y="3154363"/>
          <p14:tracePt t="61261" x="5991225" y="3141663"/>
          <p14:tracePt t="61645" x="5991225" y="3128963"/>
          <p14:tracePt t="62012" x="5967413" y="3128963"/>
          <p14:tracePt t="62028" x="5967413" y="3116263"/>
          <p14:tracePt t="62477" x="5967413" y="3103563"/>
          <p14:tracePt t="62524" x="5978525" y="3116263"/>
          <p14:tracePt t="62548" x="5991225" y="3116263"/>
          <p14:tracePt t="62741" x="6003925" y="3128963"/>
          <p14:tracePt t="62747" x="6016625" y="3128963"/>
          <p14:tracePt t="62763" x="6029325" y="3128963"/>
          <p14:tracePt t="62780" x="6042025" y="3128963"/>
          <p14:tracePt t="62796" x="6042025" y="3141663"/>
          <p14:tracePt t="62820" x="6054725" y="3141663"/>
          <p14:tracePt t="62827" x="6054725" y="3154363"/>
          <p14:tracePt t="62844" x="6067425" y="3154363"/>
          <p14:tracePt t="62859" x="6078538" y="3154363"/>
          <p14:tracePt t="62941" x="6091238" y="3154363"/>
          <p14:tracePt t="63889" x="6180138" y="3154363"/>
          <p14:tracePt t="63897" x="6442075" y="3216275"/>
          <p14:tracePt t="63900" x="6880225" y="3303588"/>
          <p14:tracePt t="63908" x="7229475" y="3367088"/>
          <p14:tracePt t="63916" x="7392988" y="3416300"/>
          <p14:tracePt t="63924" x="7605713" y="3454400"/>
          <p14:tracePt t="63932" x="7767638" y="3467100"/>
          <p14:tracePt t="63939" x="7905750" y="3479800"/>
          <p14:tracePt t="63948" x="8031163" y="3490913"/>
          <p14:tracePt t="63956" x="8118475" y="3503613"/>
          <p14:tracePt t="63964" x="8205788" y="3503613"/>
          <p14:tracePt t="63972" x="8267700" y="3503613"/>
          <p14:tracePt t="63980" x="8343900" y="3503613"/>
          <p14:tracePt t="63988" x="8393113" y="3503613"/>
          <p14:tracePt t="63996" x="8443913" y="3503613"/>
          <p14:tracePt t="64005" x="8480425" y="3503613"/>
          <p14:tracePt t="64012" x="8518525" y="3503613"/>
          <p14:tracePt t="64021" x="8556625" y="3503613"/>
          <p14:tracePt t="64028" x="8605838" y="3503613"/>
          <p14:tracePt t="64039" x="8680450" y="3503613"/>
          <p14:tracePt t="64044" x="8731250" y="3490913"/>
          <p14:tracePt t="64055" x="8769350" y="3490913"/>
          <p14:tracePt t="64060" x="8831263" y="3490913"/>
          <p14:tracePt t="64072" x="8882063" y="3490913"/>
          <p14:tracePt t="64076" x="8905875" y="3490913"/>
          <p14:tracePt t="64084" x="8943975" y="3490913"/>
          <p14:tracePt t="64285" x="8943975" y="3479800"/>
          <p14:tracePt t="64293" x="8956675" y="3467100"/>
          <p14:tracePt t="64300" x="8969375" y="3441700"/>
          <p14:tracePt t="64307" x="8982075" y="3441700"/>
          <p14:tracePt t="64315" x="8982075" y="3429000"/>
          <p14:tracePt t="64324" x="8993188" y="3416300"/>
          <p14:tracePt t="64355" x="8993188" y="3403600"/>
          <p14:tracePt t="64509" x="8969375" y="3403600"/>
          <p14:tracePt t="64518" x="8843963" y="3416300"/>
          <p14:tracePt t="64527" x="8705850" y="3429000"/>
          <p14:tracePt t="64532" x="8580438" y="3454400"/>
          <p14:tracePt t="64539" x="8443913" y="3479800"/>
          <p14:tracePt t="64548" x="8343900" y="3490913"/>
          <p14:tracePt t="64555" x="8205788" y="3503613"/>
          <p14:tracePt t="64563" x="8080375" y="3529013"/>
          <p14:tracePt t="64572" x="7967663" y="3541713"/>
          <p14:tracePt t="64580" x="7843838" y="3567113"/>
          <p14:tracePt t="64588" x="7767638" y="3567113"/>
          <p14:tracePt t="64596" x="7631113" y="3579813"/>
          <p14:tracePt t="64605" x="7480300" y="3590925"/>
          <p14:tracePt t="64611" x="7342188" y="3603625"/>
          <p14:tracePt t="64621" x="7242175" y="3603625"/>
          <p14:tracePt t="64628" x="7129463" y="3616325"/>
          <p14:tracePt t="64637" x="7005638" y="3616325"/>
          <p14:tracePt t="64644" x="6905625" y="3629025"/>
          <p14:tracePt t="64653" x="6805613" y="3629025"/>
          <p14:tracePt t="64660" x="6742113" y="3629025"/>
          <p14:tracePt t="64671" x="6642100" y="3629025"/>
          <p14:tracePt t="64675" x="6580188" y="3629025"/>
          <p14:tracePt t="64684" x="6529388" y="3641725"/>
          <p14:tracePt t="64691" x="6503988" y="3641725"/>
          <p14:tracePt t="64700" x="6480175" y="3641725"/>
          <p14:tracePt t="64707" x="6467475" y="3641725"/>
          <p14:tracePt t="64716" x="6442075" y="3641725"/>
          <p14:tracePt t="64724" x="6416675" y="3654425"/>
          <p14:tracePt t="64731" x="6391275" y="3654425"/>
          <p14:tracePt t="64740" x="6367463" y="3654425"/>
          <p14:tracePt t="64747" x="6354763" y="3654425"/>
          <p14:tracePt t="64755" x="6342063" y="3667125"/>
          <p14:tracePt t="64763" x="6329363" y="3667125"/>
          <p14:tracePt t="65070" x="6354763" y="3667125"/>
          <p14:tracePt t="65075" x="6391275" y="3654425"/>
          <p14:tracePt t="65084" x="6442075" y="3654425"/>
          <p14:tracePt t="65091" x="6516688" y="3629025"/>
          <p14:tracePt t="65100" x="6604000" y="3616325"/>
          <p14:tracePt t="65107" x="6654800" y="3603625"/>
          <p14:tracePt t="65115" x="6729413" y="3590925"/>
          <p14:tracePt t="65123" x="6792913" y="3590925"/>
          <p14:tracePt t="65131" x="6867525" y="3579813"/>
          <p14:tracePt t="65139" x="6929438" y="3579813"/>
          <p14:tracePt t="65147" x="6992938" y="3579813"/>
          <p14:tracePt t="65156" x="7067550" y="3579813"/>
          <p14:tracePt t="65163" x="7129463" y="3579813"/>
          <p14:tracePt t="65171" x="7154863" y="3579813"/>
          <p14:tracePt t="65187" x="7154863" y="3567113"/>
          <p14:tracePt t="65540" x="7154863" y="3579813"/>
          <p14:tracePt t="65548" x="7167563" y="3641725"/>
          <p14:tracePt t="65555" x="7167563" y="3667125"/>
          <p14:tracePt t="65563" x="7167563" y="3703638"/>
          <p14:tracePt t="65572" x="7142163" y="3754438"/>
          <p14:tracePt t="65580" x="7129463" y="3803650"/>
          <p14:tracePt t="65587" x="7118350" y="3841750"/>
          <p14:tracePt t="65595" x="7067550" y="3879850"/>
          <p14:tracePt t="65604" x="7029450" y="3916363"/>
          <p14:tracePt t="65611" x="6992938" y="3929063"/>
          <p14:tracePt t="65621" x="6954838" y="3954463"/>
          <p14:tracePt t="65628" x="6929438" y="3967163"/>
          <p14:tracePt t="65638" x="6916738" y="3979863"/>
          <p14:tracePt t="65644" x="6892925" y="3979863"/>
          <p14:tracePt t="65756" x="6854825" y="3979863"/>
          <p14:tracePt t="65772" x="6842125" y="3979863"/>
          <p14:tracePt t="66149" x="6829425" y="3979863"/>
          <p14:tracePt t="66187" x="6780213" y="3979863"/>
          <p14:tracePt t="66196" x="6704013" y="3979863"/>
          <p14:tracePt t="66204" x="6642100" y="3992563"/>
          <p14:tracePt t="66211" x="6592888" y="4005263"/>
          <p14:tracePt t="66222" x="6567488" y="4017963"/>
          <p14:tracePt t="66227" x="6516688" y="4029075"/>
          <p14:tracePt t="66238" x="6503988" y="4041775"/>
          <p14:tracePt t="66244" x="6442075" y="4067175"/>
          <p14:tracePt t="66254" x="6403975" y="4079875"/>
          <p14:tracePt t="66260" x="6380163" y="4129088"/>
          <p14:tracePt t="66271" x="6367463" y="4154488"/>
          <p14:tracePt t="66275" x="6329363" y="4179888"/>
          <p14:tracePt t="66283" x="6329363" y="4205288"/>
          <p14:tracePt t="66291" x="6329363" y="4217988"/>
          <p14:tracePt t="66300" x="6316663" y="4241800"/>
          <p14:tracePt t="66308" x="6316663" y="4254500"/>
          <p14:tracePt t="66315" x="6316663" y="4267200"/>
          <p14:tracePt t="66323" x="6316663" y="4279900"/>
          <p14:tracePt t="66364" x="6303963" y="4279900"/>
          <p14:tracePt t="66371" x="6291263" y="4305300"/>
          <p14:tracePt t="66387" x="6280150" y="4318000"/>
          <p14:tracePt t="66403" x="6254750" y="4318000"/>
          <p14:tracePt t="66412" x="6254750" y="4330700"/>
          <p14:tracePt t="66444" x="6242050" y="4341813"/>
          <p14:tracePt t="66469" x="6229350" y="4341813"/>
          <p14:tracePt t="67324" x="6229350" y="4330700"/>
          <p14:tracePt t="67668" x="6216650" y="4318000"/>
          <p14:tracePt t="67676" x="6203950" y="4318000"/>
          <p14:tracePt t="67684" x="6180138" y="4305300"/>
          <p14:tracePt t="67691" x="6154738" y="4292600"/>
          <p14:tracePt t="67700" x="6116638" y="4292600"/>
          <p14:tracePt t="67707" x="6091238" y="4279900"/>
          <p14:tracePt t="67716" x="6067425" y="4267200"/>
          <p14:tracePt t="67723" x="6029325" y="4254500"/>
          <p14:tracePt t="67732" x="6003925" y="4241800"/>
          <p14:tracePt t="67740" x="5978525" y="4241800"/>
          <p14:tracePt t="67748" x="5954713" y="4230688"/>
          <p14:tracePt t="67755" x="5916613" y="4217988"/>
          <p14:tracePt t="67764" x="5878513" y="4205288"/>
          <p14:tracePt t="67771" x="5816600" y="4205288"/>
          <p14:tracePt t="67780" x="5767388" y="4192588"/>
          <p14:tracePt t="67788" x="5716588" y="4192588"/>
          <p14:tracePt t="67795" x="5665788" y="4179888"/>
          <p14:tracePt t="67804" x="5578475" y="4167188"/>
          <p14:tracePt t="67811" x="5454650" y="4154488"/>
          <p14:tracePt t="67821" x="5353050" y="4154488"/>
          <p14:tracePt t="67827" x="5203825" y="4154488"/>
          <p14:tracePt t="67838" x="5103813" y="4141788"/>
          <p14:tracePt t="67844" x="4978400" y="4141788"/>
          <p14:tracePt t="67854" x="4829175" y="4141788"/>
          <p14:tracePt t="67859" x="4703763" y="4141788"/>
          <p14:tracePt t="67871" x="4540250" y="4154488"/>
          <p14:tracePt t="67876" x="4391025" y="4154488"/>
          <p14:tracePt t="67888" x="4252913" y="4154488"/>
          <p14:tracePt t="67892" x="4090988" y="4154488"/>
          <p14:tracePt t="67899" x="3978275" y="4141788"/>
          <p14:tracePt t="67907" x="3790950" y="4141788"/>
          <p14:tracePt t="67916" x="3602038" y="4141788"/>
          <p14:tracePt t="67923" x="3427413" y="4154488"/>
          <p14:tracePt t="67931" x="3240088" y="4154488"/>
          <p14:tracePt t="67939" x="3065463" y="4154488"/>
          <p14:tracePt t="67947" x="2852738" y="4154488"/>
          <p14:tracePt t="67955" x="2614613" y="4154488"/>
          <p14:tracePt t="67964" x="2363788" y="4141788"/>
          <p14:tracePt t="67971" x="2127250" y="4141788"/>
          <p14:tracePt t="67980" x="1938338" y="4141788"/>
          <p14:tracePt t="67988" x="1914525" y="4079875"/>
          <p14:tracePt t="67996" x="1701800" y="4079875"/>
          <p14:tracePt t="68005" x="1563688" y="4079875"/>
          <p14:tracePt t="68011" x="1450975" y="4079875"/>
          <p14:tracePt t="68021" x="1338263" y="4079875"/>
          <p14:tracePt t="68027" x="1250950" y="4079875"/>
          <p14:tracePt t="68038" x="1212850" y="4079875"/>
          <p14:tracePt t="68044" x="1138238" y="4067175"/>
          <p14:tracePt t="68054" x="1089025" y="4067175"/>
          <p14:tracePt t="68060" x="1050925" y="4067175"/>
          <p14:tracePt t="68071" x="1012825" y="4067175"/>
          <p14:tracePt t="68076" x="976313" y="4067175"/>
          <p14:tracePt t="68083" x="938213" y="4067175"/>
          <p14:tracePt t="68092" x="887413" y="4067175"/>
          <p14:tracePt t="68100" x="863600" y="4067175"/>
          <p14:tracePt t="68115" x="850900" y="4079875"/>
          <p14:tracePt t="68341" x="876300" y="4079875"/>
          <p14:tracePt t="68396" x="887413" y="4079875"/>
          <p14:tracePt t="68412" x="900113" y="4079875"/>
          <p14:tracePt t="68428" x="912813" y="4079875"/>
          <p14:tracePt t="68460" x="925513" y="4079875"/>
          <p14:tracePt t="68756" x="938213" y="4079875"/>
          <p14:tracePt t="68853" x="938213" y="4092575"/>
          <p14:tracePt t="69252" x="938213" y="4079875"/>
          <p14:tracePt t="69267" x="938213" y="4067175"/>
          <p14:tracePt t="70077" x="963613" y="4067175"/>
          <p14:tracePt t="70085" x="987425" y="4067175"/>
          <p14:tracePt t="70092" x="1000125" y="4067175"/>
          <p14:tracePt t="70100" x="1025525" y="4067175"/>
          <p14:tracePt t="70108" x="1025525" y="4079875"/>
          <p14:tracePt t="70123" x="1025525" y="4029075"/>
          <p14:tracePt t="70228" x="1038225" y="4029075"/>
          <p14:tracePt t="70596" x="1112838" y="4029075"/>
          <p14:tracePt t="70603" x="1363663" y="4092575"/>
          <p14:tracePt t="70611" x="1538288" y="4092575"/>
          <p14:tracePt t="70622" x="1751013" y="4117975"/>
          <p14:tracePt t="70627" x="1901825" y="4141788"/>
          <p14:tracePt t="70638" x="2163763" y="4167188"/>
          <p14:tracePt t="70644" x="2489200" y="4205288"/>
          <p14:tracePt t="70655" x="2627313" y="4205288"/>
          <p14:tracePt t="70660" x="2814638" y="4205288"/>
          <p14:tracePt t="70668" x="2963863" y="4205288"/>
          <p14:tracePt t="70675" x="3114675" y="4217988"/>
          <p14:tracePt t="70684" x="3201988" y="4217988"/>
          <p14:tracePt t="70691" x="3252788" y="4217988"/>
          <p14:tracePt t="70700" x="3302000" y="4217988"/>
          <p14:tracePt t="70707" x="3327400" y="4217988"/>
          <p14:tracePt t="70715" x="3340100" y="4217988"/>
          <p14:tracePt t="70724" x="3352800" y="4217988"/>
          <p14:tracePt t="70771" x="3402013" y="4217988"/>
          <p14:tracePt t="70780" x="3440113" y="4217988"/>
          <p14:tracePt t="70788" x="3502025" y="4217988"/>
          <p14:tracePt t="70795" x="3552825" y="4217988"/>
          <p14:tracePt t="70811" x="3552825" y="4254500"/>
          <p14:tracePt t="70822" x="3578225" y="4254500"/>
          <p14:tracePt t="70828" x="3589338" y="4254500"/>
          <p14:tracePt t="70988" x="3602038" y="4254500"/>
          <p14:tracePt t="70995" x="3614738" y="4254500"/>
          <p14:tracePt t="71004" x="3640138" y="4254500"/>
          <p14:tracePt t="71011" x="3665538" y="4254500"/>
          <p14:tracePt t="71022" x="3727450" y="4254500"/>
          <p14:tracePt t="71028" x="3765550" y="4241800"/>
          <p14:tracePt t="71038" x="3852863" y="4205288"/>
          <p14:tracePt t="71044" x="3902075" y="4205288"/>
          <p14:tracePt t="71054" x="3978275" y="4167188"/>
          <p14:tracePt t="71060" x="4040188" y="4154488"/>
          <p14:tracePt t="71067" x="4078288" y="4154488"/>
          <p14:tracePt t="71075" x="4114800" y="4141788"/>
          <p14:tracePt t="71100" x="4127500" y="4141788"/>
          <p14:tracePt t="71108" x="4127500" y="4129088"/>
          <p14:tracePt t="71484" x="4203700" y="4129088"/>
          <p14:tracePt t="71492" x="4378325" y="4154488"/>
          <p14:tracePt t="71500" x="4665663" y="4179888"/>
          <p14:tracePt t="71508" x="4991100" y="4241800"/>
          <p14:tracePt t="71515" x="5303838" y="4254500"/>
          <p14:tracePt t="71523" x="5716588" y="4279900"/>
          <p14:tracePt t="71531" x="6067425" y="4305300"/>
          <p14:tracePt t="71539" x="6354763" y="4318000"/>
          <p14:tracePt t="71547" x="6704013" y="4354513"/>
          <p14:tracePt t="71556" x="6980238" y="4354513"/>
          <p14:tracePt t="71563" x="7229475" y="4367213"/>
          <p14:tracePt t="71572" x="7354888" y="4367213"/>
          <p14:tracePt t="71580" x="7480300" y="4367213"/>
          <p14:tracePt t="71588" x="7542213" y="4367213"/>
          <p14:tracePt t="71596" x="7580313" y="4367213"/>
          <p14:tracePt t="71660" x="7593013" y="4367213"/>
          <p14:tracePt t="71837" x="7554913" y="4367213"/>
          <p14:tracePt t="71844" x="7454900" y="4379913"/>
          <p14:tracePt t="71852" x="7292975" y="4405313"/>
          <p14:tracePt t="71860" x="7118350" y="4405313"/>
          <p14:tracePt t="71868" x="6967538" y="4405313"/>
          <p14:tracePt t="71876" x="6842125" y="4405313"/>
          <p14:tracePt t="71889" x="6742113" y="4405313"/>
          <p14:tracePt t="71891" x="6642100" y="4405313"/>
          <p14:tracePt t="71899" x="6567488" y="4392613"/>
          <p14:tracePt t="71907" x="6516688" y="4379913"/>
          <p14:tracePt t="71915" x="6454775" y="4367213"/>
          <p14:tracePt t="71923" x="6403975" y="4367213"/>
          <p14:tracePt t="71940" x="6391275" y="4367213"/>
          <p14:tracePt t="72132" x="6329363" y="4341813"/>
          <p14:tracePt t="72140" x="6280150" y="4330700"/>
          <p14:tracePt t="72147" x="6229350" y="4330700"/>
          <p14:tracePt t="72156" x="6191250" y="4318000"/>
          <p14:tracePt t="72164" x="6167438" y="4305300"/>
          <p14:tracePt t="72171" x="6154738" y="4305300"/>
          <p14:tracePt t="72180" x="6142038" y="4305300"/>
          <p14:tracePt t="72301" x="6142038" y="4292600"/>
          <p14:tracePt t="73062" x="6180138" y="4192588"/>
          <p14:tracePt t="73071" x="6267450" y="4092575"/>
          <p14:tracePt t="73076" x="6367463" y="3954463"/>
          <p14:tracePt t="73084" x="6403975" y="3829050"/>
          <p14:tracePt t="73091" x="6480175" y="3667125"/>
          <p14:tracePt t="73099" x="6554788" y="3516313"/>
          <p14:tracePt t="73107" x="6604000" y="3416300"/>
          <p14:tracePt t="73115" x="6642100" y="3290888"/>
          <p14:tracePt t="73124" x="6667500" y="3190875"/>
          <p14:tracePt t="73132" x="6692900" y="3103563"/>
          <p14:tracePt t="73139" x="6716713" y="3016250"/>
          <p14:tracePt t="73147" x="6729413" y="2941638"/>
          <p14:tracePt t="73155" x="6729413" y="2878138"/>
          <p14:tracePt t="73163" x="6729413" y="2816225"/>
          <p14:tracePt t="73172" x="6729413" y="2778125"/>
          <p14:tracePt t="73180" x="6729413" y="2728913"/>
          <p14:tracePt t="73188" x="6729413" y="2652713"/>
          <p14:tracePt t="73195" x="6729413" y="2603500"/>
          <p14:tracePt t="73205" x="6729413" y="2552700"/>
          <p14:tracePt t="73211" x="6729413" y="2490788"/>
          <p14:tracePt t="73229" x="6716713" y="2414588"/>
          <p14:tracePt t="73243" x="6704013" y="2378075"/>
          <p14:tracePt t="73244" x="6692900" y="2339975"/>
          <p14:tracePt t="73251" x="6680200" y="2314575"/>
          <p14:tracePt t="73260" x="6667500" y="2303463"/>
          <p14:tracePt t="73267" x="6642100" y="2278063"/>
          <p14:tracePt t="73275" x="6592888" y="2265363"/>
          <p14:tracePt t="73283" x="6529388" y="2252663"/>
          <p14:tracePt t="73292" x="6467475" y="2239963"/>
          <p14:tracePt t="73300" x="6354763" y="2227263"/>
          <p14:tracePt t="73308" x="6216650" y="2227263"/>
          <p14:tracePt t="73316" x="6054725" y="2252663"/>
          <p14:tracePt t="73323" x="5867400" y="2314575"/>
          <p14:tracePt t="73331" x="5591175" y="2465388"/>
          <p14:tracePt t="73340" x="5265738" y="2627313"/>
          <p14:tracePt t="73348" x="5029200" y="2816225"/>
          <p14:tracePt t="73355" x="4640263" y="3103563"/>
          <p14:tracePt t="73364" x="4352925" y="3378200"/>
          <p14:tracePt t="73372" x="4090988" y="3729038"/>
          <p14:tracePt t="73380" x="3902075" y="3967163"/>
          <p14:tracePt t="73389" x="3802063" y="4192588"/>
          <p14:tracePt t="73396" x="3765550" y="4330700"/>
          <p14:tracePt t="73405" x="3714750" y="4454525"/>
          <p14:tracePt t="73411" x="3702050" y="4543425"/>
          <p14:tracePt t="73422" x="3678238" y="4630738"/>
          <p14:tracePt t="73427" x="3665538" y="4679950"/>
          <p14:tracePt t="73439" x="3652838" y="4718050"/>
          <p14:tracePt t="73443" x="3652838" y="4743450"/>
          <p14:tracePt t="73455" x="3640138" y="4768850"/>
          <p14:tracePt t="73460" x="3640138" y="4779963"/>
          <p14:tracePt t="73468" x="3627438" y="4792663"/>
          <p14:tracePt t="73483" x="3614738" y="4805363"/>
          <p14:tracePt t="73724" x="3552825" y="4779963"/>
          <p14:tracePt t="73733" x="3502025" y="4756150"/>
          <p14:tracePt t="73741" x="3440113" y="4718050"/>
          <p14:tracePt t="73748" x="3402013" y="4679950"/>
          <p14:tracePt t="73758" x="3327400" y="4643438"/>
          <p14:tracePt t="73764" x="3289300" y="4618038"/>
          <p14:tracePt t="73775" x="3265488" y="4554538"/>
          <p14:tracePt t="73780" x="3252788" y="4530725"/>
          <p14:tracePt t="73792" x="3214688" y="4505325"/>
          <p14:tracePt t="73796" x="3176588" y="4479925"/>
          <p14:tracePt t="73807" x="3165475" y="4443413"/>
          <p14:tracePt t="73812" x="3165475" y="4430713"/>
          <p14:tracePt t="73824" x="3165475" y="4418013"/>
          <p14:tracePt t="73828" x="3152775" y="4405313"/>
          <p14:tracePt t="73853" x="3152775" y="4392613"/>
          <p14:tracePt t="73868" x="3152775" y="4367213"/>
          <p14:tracePt t="73875" x="3176588" y="4354513"/>
          <p14:tracePt t="73884" x="3214688" y="4318000"/>
          <p14:tracePt t="73891" x="3289300" y="4292600"/>
          <p14:tracePt t="73900" x="3376613" y="4254500"/>
          <p14:tracePt t="73907" x="3552825" y="4217988"/>
          <p14:tracePt t="73915" x="3778250" y="4192588"/>
          <p14:tracePt t="73924" x="4078288" y="4154488"/>
          <p14:tracePt t="73932" x="4365625" y="4092575"/>
          <p14:tracePt t="73940" x="4627563" y="4067175"/>
          <p14:tracePt t="73948" x="4878388" y="4029075"/>
          <p14:tracePt t="73956" x="5153025" y="3954463"/>
          <p14:tracePt t="73964" x="5291138" y="3916363"/>
          <p14:tracePt t="73973" x="5441950" y="3892550"/>
          <p14:tracePt t="73980" x="5565775" y="3867150"/>
          <p14:tracePt t="73990" x="5665788" y="3841750"/>
          <p14:tracePt t="73996" x="5716588" y="3816350"/>
          <p14:tracePt t="74012" x="5842000" y="3754438"/>
          <p14:tracePt t="74023" x="5878513" y="3729038"/>
          <p14:tracePt t="74027" x="5942013" y="3703638"/>
          <p14:tracePt t="74039" x="6029325" y="3667125"/>
          <p14:tracePt t="74043" x="6054725" y="3603625"/>
          <p14:tracePt t="74055" x="6167438" y="3567113"/>
          <p14:tracePt t="74061" x="6254750" y="3516313"/>
          <p14:tracePt t="74068" x="6380163" y="3467100"/>
          <p14:tracePt t="74075" x="6503988" y="3416300"/>
          <p14:tracePt t="74083" x="6642100" y="3367088"/>
          <p14:tracePt t="74091" x="6792913" y="3303588"/>
          <p14:tracePt t="74100" x="6916738" y="3241675"/>
          <p14:tracePt t="74108" x="7042150" y="3165475"/>
          <p14:tracePt t="74115" x="7154863" y="3116263"/>
          <p14:tracePt t="74123" x="7242175" y="3078163"/>
          <p14:tracePt t="74132" x="7305675" y="3028950"/>
          <p14:tracePt t="74139" x="7367588" y="3003550"/>
          <p14:tracePt t="74148" x="7405688" y="2978150"/>
          <p14:tracePt t="74155" x="7467600" y="2941638"/>
          <p14:tracePt t="74164" x="7518400" y="2928938"/>
          <p14:tracePt t="74172" x="7567613" y="2890838"/>
          <p14:tracePt t="74180" x="7593013" y="2865438"/>
          <p14:tracePt t="74189" x="7667625" y="2816225"/>
          <p14:tracePt t="74196" x="7742238" y="2778125"/>
          <p14:tracePt t="74205" x="7831138" y="2740025"/>
          <p14:tracePt t="74211" x="7954963" y="2690813"/>
          <p14:tracePt t="74222" x="8018463" y="2652713"/>
          <p14:tracePt t="74227" x="8067675" y="2616200"/>
          <p14:tracePt t="74238" x="8156575" y="2590800"/>
          <p14:tracePt t="74243" x="8180388" y="2578100"/>
          <p14:tracePt t="74251" x="8243888" y="2540000"/>
          <p14:tracePt t="74260" x="8267700" y="2527300"/>
          <p14:tracePt t="74267" x="8280400" y="2516188"/>
          <p14:tracePt t="74275" x="8305800" y="2503488"/>
          <p14:tracePt t="74284" x="8318500" y="2490788"/>
          <p14:tracePt t="74300" x="8331200" y="2478088"/>
          <p14:tracePt t="74308" x="8343900" y="2478088"/>
          <p14:tracePt t="74348" x="8343900" y="2465388"/>
          <p14:tracePt t="74364" x="8343900" y="2452688"/>
          <p14:tracePt t="74372" x="8343900" y="2439988"/>
          <p14:tracePt t="74380" x="8356600" y="2414588"/>
          <p14:tracePt t="74390" x="8367713" y="2403475"/>
          <p14:tracePt t="74396" x="8367713" y="2390775"/>
          <p14:tracePt t="74406" x="8380413" y="2365375"/>
          <p14:tracePt t="74412" x="8393113" y="2327275"/>
          <p14:tracePt t="74423" x="8405813" y="2303463"/>
          <p14:tracePt t="74428" x="8418513" y="2265363"/>
          <p14:tracePt t="74440" x="8443913" y="2227263"/>
          <p14:tracePt t="74444" x="8456613" y="2190750"/>
          <p14:tracePt t="74456" x="8456613" y="2152650"/>
          <p14:tracePt t="74460" x="8469313" y="2114550"/>
          <p14:tracePt t="74468" x="8469313" y="2101850"/>
          <p14:tracePt t="74476" x="8469313" y="2089150"/>
          <p14:tracePt t="74483" x="8469313" y="2078038"/>
          <p14:tracePt t="74491" x="8469313" y="2065338"/>
          <p14:tracePt t="74500" x="8469313" y="2052638"/>
          <p14:tracePt t="74516" x="8469313" y="2039938"/>
          <p14:tracePt t="74532" x="8469313" y="2027238"/>
          <p14:tracePt t="74781" x="8469313" y="2014538"/>
          <p14:tracePt t="75669" x="8469313" y="2027238"/>
          <p14:tracePt t="75678" x="8469313" y="2190750"/>
          <p14:tracePt t="75685" x="8493125" y="2278063"/>
          <p14:tracePt t="75692" x="8518525" y="2378075"/>
          <p14:tracePt t="75700" x="8543925" y="2465388"/>
          <p14:tracePt t="75707" x="8580438" y="2540000"/>
          <p14:tracePt t="75715" x="8593138" y="2627313"/>
          <p14:tracePt t="75724" x="8605838" y="2690813"/>
          <p14:tracePt t="75731" x="8618538" y="2752725"/>
          <p14:tracePt t="75739" x="8618538" y="2790825"/>
          <p14:tracePt t="75747" x="8618538" y="2816225"/>
          <p14:tracePt t="75755" x="8618538" y="2840038"/>
          <p14:tracePt t="75763" x="8631238" y="2865438"/>
          <p14:tracePt t="75772" x="8631238" y="2878138"/>
          <p14:tracePt t="75779" x="8631238" y="2903538"/>
          <p14:tracePt t="75789" x="8631238" y="2928938"/>
          <p14:tracePt t="75795" x="8631238" y="2941638"/>
          <p14:tracePt t="75805" x="8631238" y="2978150"/>
          <p14:tracePt t="75811" x="8631238" y="3003550"/>
          <p14:tracePt t="75822" x="8643938" y="3054350"/>
          <p14:tracePt t="75828" x="8669338" y="3116263"/>
          <p14:tracePt t="75839" x="8669338" y="3154363"/>
          <p14:tracePt t="75844" x="8680450" y="3203575"/>
          <p14:tracePt t="75851" x="8680450" y="3228975"/>
          <p14:tracePt t="75860" x="8680450" y="3241675"/>
          <p14:tracePt t="75868" x="8680450" y="3267075"/>
          <p14:tracePt t="75973" x="8693150" y="3267075"/>
          <p14:tracePt t="75988" x="8693150" y="3254375"/>
          <p14:tracePt t="75996" x="8669338" y="3165475"/>
          <p14:tracePt t="76004" x="8631238" y="3078163"/>
          <p14:tracePt t="76011" x="8605838" y="2990850"/>
          <p14:tracePt t="76022" x="8580438" y="2928938"/>
          <p14:tracePt t="76027" x="8531225" y="2828925"/>
          <p14:tracePt t="76038" x="8493125" y="2752725"/>
          <p14:tracePt t="76043" x="8456613" y="2678113"/>
          <p14:tracePt t="76052" x="8443913" y="2616200"/>
          <p14:tracePt t="76060" x="8418513" y="2590800"/>
          <p14:tracePt t="76068" x="8418513" y="2552700"/>
          <p14:tracePt t="76075" x="8405813" y="2540000"/>
          <p14:tracePt t="76083" x="8405813" y="2527300"/>
          <p14:tracePt t="76355" x="8393113" y="2527300"/>
          <p14:tracePt t="76364" x="8380413" y="2527300"/>
          <p14:tracePt t="76733" x="8367713" y="2527300"/>
          <p14:tracePt t="76796" x="8367713" y="2665413"/>
          <p14:tracePt t="76806" x="8405813" y="2790825"/>
          <p14:tracePt t="76816" x="8418513" y="2890838"/>
          <p14:tracePt t="76825" x="8456613" y="3090863"/>
          <p14:tracePt t="76828" x="8480425" y="3216275"/>
          <p14:tracePt t="76841" x="8493125" y="3341688"/>
          <p14:tracePt t="76843" x="8518525" y="3441700"/>
          <p14:tracePt t="76852" x="8531225" y="3579813"/>
          <p14:tracePt t="76860" x="8556625" y="3692525"/>
          <p14:tracePt t="76868" x="8569325" y="3792538"/>
          <p14:tracePt t="76877" x="8569325" y="3892550"/>
          <p14:tracePt t="76887" x="8580438" y="3979863"/>
          <p14:tracePt t="76892" x="8580438" y="4079875"/>
          <p14:tracePt t="76900" x="8580438" y="4141788"/>
          <p14:tracePt t="76909" x="8580438" y="4192588"/>
          <p14:tracePt t="76916" x="8580438" y="4230688"/>
          <p14:tracePt t="76924" x="8580438" y="4267200"/>
          <p14:tracePt t="76932" x="8580438" y="4292600"/>
          <p14:tracePt t="76945" x="8580438" y="4330700"/>
          <p14:tracePt t="76948" x="8580438" y="4354513"/>
          <p14:tracePt t="76957" x="8580438" y="4392613"/>
          <p14:tracePt t="76964" x="8580438" y="4418013"/>
          <p14:tracePt t="76973" x="8580438" y="4479925"/>
          <p14:tracePt t="76980" x="8580438" y="4518025"/>
          <p14:tracePt t="76990" x="8580438" y="4567238"/>
          <p14:tracePt t="76996" x="8580438" y="4618038"/>
          <p14:tracePt t="77006" x="8569325" y="4679950"/>
          <p14:tracePt t="77012" x="8543925" y="4730750"/>
          <p14:tracePt t="77023" x="8543925" y="4756150"/>
          <p14:tracePt t="77028" x="8543925" y="4779963"/>
          <p14:tracePt t="77040" x="8543925" y="4818063"/>
          <p14:tracePt t="77052" x="8543925" y="4830763"/>
          <p14:tracePt t="77164" x="8531225" y="4830763"/>
          <p14:tracePt t="77172" x="8480425" y="4779963"/>
          <p14:tracePt t="77180" x="8456613" y="4743450"/>
          <p14:tracePt t="77188" x="8418513" y="4692650"/>
          <p14:tracePt t="77195" x="8405813" y="4667250"/>
          <p14:tracePt t="77206" x="8380413" y="4618038"/>
          <p14:tracePt t="77211" x="8356600" y="4592638"/>
          <p14:tracePt t="77222" x="8343900" y="4543425"/>
          <p14:tracePt t="77228" x="8318500" y="4518025"/>
          <p14:tracePt t="77239" x="8305800" y="4492625"/>
          <p14:tracePt t="77243" x="8293100" y="4467225"/>
          <p14:tracePt t="77252" x="8280400" y="4443413"/>
          <p14:tracePt t="77260" x="8280400" y="4418013"/>
          <p14:tracePt t="77267" x="8280400" y="4405313"/>
          <p14:tracePt t="77275" x="8280400" y="4392613"/>
          <p14:tracePt t="77283" x="8280400" y="4379913"/>
          <p14:tracePt t="77300" x="8280400" y="4367213"/>
          <p14:tracePt t="77315" x="8280400" y="4354513"/>
          <p14:tracePt t="77509" x="8293100" y="4354513"/>
          <p14:tracePt t="77819" x="8280400" y="4354513"/>
          <p14:tracePt t="86557" x="8293100" y="4341813"/>
          <p14:tracePt t="86565" x="8405813" y="4279900"/>
          <p14:tracePt t="86572" x="8531225" y="4217988"/>
          <p14:tracePt t="86579" x="8593138" y="4205288"/>
          <p14:tracePt t="86591" x="8643938" y="4179888"/>
          <p14:tracePt t="86596" x="8693150" y="4154488"/>
          <p14:tracePt t="86608" x="8731250" y="4129088"/>
          <p14:tracePt t="86612" x="8756650" y="4129088"/>
          <p14:tracePt t="87236" x="8756650" y="4117975"/>
          <p14:tracePt t="88197" x="8769350" y="4079875"/>
          <p14:tracePt t="88206" x="8793163" y="4054475"/>
          <p14:tracePt t="88211" x="8818563" y="4041775"/>
          <p14:tracePt t="88219" x="8882063" y="4029075"/>
          <p14:tracePt t="88228" x="8905875" y="4005263"/>
          <p14:tracePt t="88236" x="8969375" y="3979863"/>
          <p14:tracePt t="88243" x="9005888" y="3967163"/>
          <p14:tracePt t="88252" x="9043988" y="3941763"/>
          <p14:tracePt t="88260" x="9105900" y="3929063"/>
          <p14:tracePt t="88723" x="8293100" y="3629025"/>
          <p14:tracePt t="88731" x="7905750" y="3641725"/>
          <p14:tracePt t="88741" x="7567613" y="3641725"/>
          <p14:tracePt t="88748" x="7392988" y="3641725"/>
          <p14:tracePt t="88757" x="7267575" y="3641725"/>
          <p14:tracePt t="88763" x="7192963" y="3641725"/>
          <p14:tracePt t="88774" x="7167563" y="3641725"/>
          <p14:tracePt t="88852" x="7154863" y="3641725"/>
          <p14:tracePt t="89124" x="7142163" y="3641725"/>
          <p14:tracePt t="89131" x="7118350" y="3641725"/>
          <p14:tracePt t="89445" x="7105650" y="3641725"/>
          <p14:tracePt t="89733" x="7080250" y="3641725"/>
          <p14:tracePt t="89822" x="7067550" y="3641725"/>
          <p14:tracePt t="90100" x="7054850" y="3641725"/>
          <p14:tracePt t="90140" x="7029450" y="3641725"/>
          <p14:tracePt t="90444" x="7005638" y="3641725"/>
          <p14:tracePt t="90869" x="6992938" y="3641725"/>
          <p14:tracePt t="90876" x="6980238" y="3641725"/>
          <p14:tracePt t="91172" x="6954838" y="3641725"/>
          <p14:tracePt t="91187" x="6942138" y="3641725"/>
          <p14:tracePt t="91251" x="6967538" y="3641725"/>
          <p14:tracePt t="91260" x="7154863" y="3629025"/>
          <p14:tracePt t="91268" x="7429500" y="3629025"/>
          <p14:tracePt t="91275" x="7654925" y="3590925"/>
          <p14:tracePt t="91283" x="7805738" y="3579813"/>
          <p14:tracePt t="91292" x="7980363" y="3567113"/>
          <p14:tracePt t="91301" x="8205788" y="3516313"/>
          <p14:tracePt t="91310" x="8367713" y="3490913"/>
          <p14:tracePt t="91316" x="8505825" y="3479800"/>
          <p14:tracePt t="91323" x="8656638" y="3454400"/>
          <p14:tracePt t="91331" x="8756650" y="3429000"/>
          <p14:tracePt t="91340" x="8843963" y="3403600"/>
          <p14:tracePt t="91347" x="8918575" y="3378200"/>
          <p14:tracePt t="91357" x="8969375" y="3367088"/>
          <p14:tracePt t="91363" x="9056688" y="3354388"/>
          <p14:tracePt t="91374" x="9069388" y="3341688"/>
          <p14:tracePt t="91380" x="9118600" y="3328988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3" y="329554"/>
            <a:ext cx="5267467" cy="444788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09825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87207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97916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741445"/>
              </p:ext>
            </p:extLst>
          </p:nvPr>
        </p:nvGraphicFramePr>
        <p:xfrm>
          <a:off x="0" y="-71654"/>
          <a:ext cx="4175352" cy="88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2" name="Equation" r:id="rId6" imgW="1371600" imgH="291960" progId="Equation.3">
                  <p:embed/>
                </p:oleObj>
              </mc:Choice>
              <mc:Fallback>
                <p:oleObj name="Equation" r:id="rId6" imgW="137160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-71654"/>
                        <a:ext cx="4175352" cy="88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48420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BF094C-2EFE-4A26-9A93-9840B66CDF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8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96"/>
    </mc:Choice>
    <mc:Fallback xmlns="">
      <p:transition spd="slow" advTm="16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3" x="8718550" y="3054350"/>
          <p14:tracePt t="851" x="8543925" y="3016250"/>
          <p14:tracePt t="860" x="8380413" y="2978150"/>
          <p14:tracePt t="872" x="8180388" y="2928938"/>
          <p14:tracePt t="876" x="8005763" y="2878138"/>
          <p14:tracePt t="884" x="7742238" y="2803525"/>
          <p14:tracePt t="892" x="7467600" y="2728913"/>
          <p14:tracePt t="900" x="7092950" y="2627313"/>
          <p14:tracePt t="908" x="6716713" y="2527300"/>
          <p14:tracePt t="916" x="6442075" y="2427288"/>
          <p14:tracePt t="923" x="6167438" y="2339975"/>
          <p14:tracePt t="932" x="5867400" y="2265363"/>
          <p14:tracePt t="940" x="5591175" y="2190750"/>
          <p14:tracePt t="948" x="5378450" y="2101850"/>
          <p14:tracePt t="957" x="5165725" y="2039938"/>
          <p14:tracePt t="963" x="5016500" y="1989138"/>
          <p14:tracePt t="971" x="4865688" y="1927225"/>
          <p14:tracePt t="980" x="4740275" y="1876425"/>
          <p14:tracePt t="988" x="4616450" y="1839913"/>
          <p14:tracePt t="995" x="4516438" y="1801813"/>
          <p14:tracePt t="1004" x="4365625" y="1765300"/>
          <p14:tracePt t="1012" x="4314825" y="1689100"/>
          <p14:tracePt t="1021" x="4191000" y="1652588"/>
          <p14:tracePt t="1028" x="4065588" y="1601788"/>
          <p14:tracePt t="1036" x="3978275" y="1563688"/>
          <p14:tracePt t="1043" x="3878263" y="1527175"/>
          <p14:tracePt t="1053" x="3752850" y="1463675"/>
          <p14:tracePt t="1060" x="3640138" y="1401763"/>
          <p14:tracePt t="1069" x="3565525" y="1350963"/>
          <p14:tracePt t="1075" x="3427413" y="1289050"/>
          <p14:tracePt t="1083" x="3340100" y="1238250"/>
          <p14:tracePt t="1091" x="3252788" y="1189038"/>
          <p14:tracePt t="1099" x="3127375" y="1138238"/>
          <p14:tracePt t="1107" x="3052763" y="1089025"/>
          <p14:tracePt t="1115" x="2914650" y="1025525"/>
          <p14:tracePt t="1123" x="2814638" y="989013"/>
          <p14:tracePt t="1131" x="2689225" y="950913"/>
          <p14:tracePt t="1139" x="2614613" y="889000"/>
          <p14:tracePt t="1147" x="2489200" y="863600"/>
          <p14:tracePt t="1155" x="2401888" y="812800"/>
          <p14:tracePt t="1163" x="2363788" y="763588"/>
          <p14:tracePt t="1172" x="2301875" y="738188"/>
          <p14:tracePt t="1180" x="2227263" y="712788"/>
          <p14:tracePt t="1187" x="2201863" y="712788"/>
          <p14:tracePt t="1195" x="2151063" y="688975"/>
          <p14:tracePt t="1203" x="2138363" y="688975"/>
          <p14:tracePt t="1211" x="2127250" y="676275"/>
          <p14:tracePt t="1252" x="2114550" y="676275"/>
          <p14:tracePt t="1260" x="2089150" y="676275"/>
          <p14:tracePt t="1268" x="2063750" y="676275"/>
          <p14:tracePt t="1276" x="2014538" y="700088"/>
          <p14:tracePt t="1283" x="1951038" y="725488"/>
          <p14:tracePt t="1291" x="1876425" y="776288"/>
          <p14:tracePt t="1299" x="1825625" y="812800"/>
          <p14:tracePt t="1307" x="1763713" y="876300"/>
          <p14:tracePt t="1315" x="1701800" y="912813"/>
          <p14:tracePt t="1323" x="1676400" y="938213"/>
          <p14:tracePt t="1331" x="1651000" y="989013"/>
          <p14:tracePt t="1339" x="1638300" y="1001713"/>
          <p14:tracePt t="1347" x="1612900" y="1025525"/>
          <p14:tracePt t="1356" x="1612900" y="1038225"/>
          <p14:tracePt t="1380" x="1612900" y="1050925"/>
          <p14:tracePt t="1387" x="1601788" y="1063625"/>
          <p14:tracePt t="1492" x="1589088" y="1063625"/>
          <p14:tracePt t="1499" x="1538288" y="1076325"/>
          <p14:tracePt t="1507" x="1463675" y="1089025"/>
          <p14:tracePt t="1515" x="1350963" y="1089025"/>
          <p14:tracePt t="1523" x="1212850" y="1101725"/>
          <p14:tracePt t="1531" x="1076325" y="1101725"/>
          <p14:tracePt t="1539" x="963613" y="1114425"/>
          <p14:tracePt t="1547" x="812800" y="1114425"/>
          <p14:tracePt t="1555" x="700088" y="1114425"/>
          <p14:tracePt t="1564" x="550863" y="1114425"/>
          <p14:tracePt t="1571" x="425450" y="1114425"/>
          <p14:tracePt t="1579" x="300038" y="1114425"/>
          <p14:tracePt t="1587" x="212725" y="1125538"/>
          <p14:tracePt t="1595" x="138113" y="1125538"/>
          <p14:tracePt t="1619" x="125413" y="1125538"/>
          <p14:tracePt t="1732" x="112713" y="1089025"/>
          <p14:tracePt t="1748" x="112713" y="1050925"/>
          <p14:tracePt t="1757" x="112713" y="1038225"/>
          <p14:tracePt t="1764" x="112713" y="1025525"/>
          <p14:tracePt t="1771" x="112713" y="1014413"/>
          <p14:tracePt t="1788" x="112713" y="1001713"/>
          <p14:tracePt t="1820" x="112713" y="989013"/>
          <p14:tracePt t="1827" x="150813" y="963613"/>
          <p14:tracePt t="1837" x="161925" y="950913"/>
          <p14:tracePt t="1843" x="174625" y="925513"/>
          <p14:tracePt t="1854" x="212725" y="912813"/>
          <p14:tracePt t="1859" x="250825" y="889000"/>
          <p14:tracePt t="1871" x="261938" y="876300"/>
          <p14:tracePt t="1875" x="300038" y="850900"/>
          <p14:tracePt t="1884" x="312738" y="838200"/>
          <p14:tracePt t="1892" x="325438" y="838200"/>
          <p14:tracePt t="1915" x="338138" y="825500"/>
          <p14:tracePt t="2541" x="325438" y="825500"/>
          <p14:tracePt t="2772" x="325438" y="838200"/>
          <p14:tracePt t="3325" x="312738" y="838200"/>
          <p14:tracePt t="3596" x="400050" y="850900"/>
          <p14:tracePt t="3603" x="538163" y="850900"/>
          <p14:tracePt t="3611" x="650875" y="863600"/>
          <p14:tracePt t="3620" x="763588" y="863600"/>
          <p14:tracePt t="3627" x="863600" y="863600"/>
          <p14:tracePt t="3636" x="963613" y="863600"/>
          <p14:tracePt t="3644" x="1050925" y="863600"/>
          <p14:tracePt t="3653" x="1125538" y="863600"/>
          <p14:tracePt t="3660" x="1150938" y="863600"/>
          <p14:tracePt t="3670" x="1189038" y="863600"/>
          <p14:tracePt t="3683" x="1200150" y="863600"/>
          <p14:tracePt t="3691" x="1212850" y="863600"/>
          <p14:tracePt t="3788" x="1250950" y="863600"/>
          <p14:tracePt t="3804" x="1300163" y="863600"/>
          <p14:tracePt t="3813" x="1312863" y="863600"/>
          <p14:tracePt t="3822" x="1363663" y="863600"/>
          <p14:tracePt t="3828" x="1412875" y="863600"/>
          <p14:tracePt t="3840" x="1450975" y="863600"/>
          <p14:tracePt t="3844" x="1501775" y="863600"/>
          <p14:tracePt t="3857" x="1538288" y="863600"/>
          <p14:tracePt t="3860" x="1589088" y="863600"/>
          <p14:tracePt t="3873" x="1651000" y="876300"/>
          <p14:tracePt t="3876" x="1689100" y="889000"/>
          <p14:tracePt t="3884" x="1714500" y="901700"/>
          <p14:tracePt t="3893" x="1738313" y="912813"/>
          <p14:tracePt t="3900" x="1751013" y="912813"/>
          <p14:tracePt t="3909" x="1776413" y="925513"/>
          <p14:tracePt t="3916" x="1801813" y="938213"/>
          <p14:tracePt t="3923" x="1814513" y="950913"/>
          <p14:tracePt t="3932" x="1851025" y="963613"/>
          <p14:tracePt t="3939" x="1863725" y="976313"/>
          <p14:tracePt t="3948" x="1876425" y="976313"/>
          <p14:tracePt t="3955" x="1901825" y="976313"/>
          <p14:tracePt t="3964" x="1901825" y="989013"/>
          <p14:tracePt t="3972" x="1925638" y="989013"/>
          <p14:tracePt t="3980" x="1951038" y="989013"/>
          <p14:tracePt t="3988" x="1976438" y="989013"/>
          <p14:tracePt t="3996" x="2014538" y="989013"/>
          <p14:tracePt t="4011" x="2038350" y="989013"/>
          <p14:tracePt t="4021" x="2051050" y="989013"/>
          <p14:tracePt t="4028" x="2063750" y="1001713"/>
          <p14:tracePt t="4204" x="2076450" y="1001713"/>
          <p14:tracePt t="4211" x="2101850" y="1001713"/>
          <p14:tracePt t="4220" x="2151063" y="963613"/>
          <p14:tracePt t="4227" x="2214563" y="938213"/>
          <p14:tracePt t="4236" x="2251075" y="912813"/>
          <p14:tracePt t="4244" x="2338388" y="876300"/>
          <p14:tracePt t="4253" x="2389188" y="863600"/>
          <p14:tracePt t="4260" x="2463800" y="825500"/>
          <p14:tracePt t="4270" x="2514600" y="812800"/>
          <p14:tracePt t="4275" x="2527300" y="801688"/>
          <p14:tracePt t="4283" x="2563813" y="788988"/>
          <p14:tracePt t="4291" x="2601913" y="776288"/>
          <p14:tracePt t="4315" x="2614613" y="763588"/>
          <p14:tracePt t="4661" x="2627313" y="763588"/>
          <p14:tracePt t="4670" x="2627313" y="750888"/>
          <p14:tracePt t="4675" x="2651125" y="738188"/>
          <p14:tracePt t="4691" x="2663825" y="738188"/>
          <p14:tracePt t="4699" x="2663825" y="725488"/>
          <p14:tracePt t="4707" x="2676525" y="725488"/>
          <p14:tracePt t="4715" x="2676525" y="712788"/>
          <p14:tracePt t="4731" x="2689225" y="688975"/>
          <p14:tracePt t="4740" x="2701925" y="688975"/>
          <p14:tracePt t="4748" x="2701925" y="676275"/>
          <p14:tracePt t="4756" x="2714625" y="650875"/>
          <p14:tracePt t="4764" x="2740025" y="625475"/>
          <p14:tracePt t="4771" x="2763838" y="600075"/>
          <p14:tracePt t="4787" x="2776538" y="588963"/>
          <p14:tracePt t="4803" x="2776538" y="576263"/>
          <p14:tracePt t="4811" x="2789238" y="576263"/>
          <p14:tracePt t="4859" x="2789238" y="563563"/>
          <p14:tracePt t="5125" x="2763838" y="576263"/>
          <p14:tracePt t="5132" x="2640013" y="612775"/>
          <p14:tracePt t="5140" x="2489200" y="688975"/>
          <p14:tracePt t="5147" x="2376488" y="725488"/>
          <p14:tracePt t="5155" x="2238375" y="763588"/>
          <p14:tracePt t="5163" x="2127250" y="801688"/>
          <p14:tracePt t="5172" x="2001838" y="825500"/>
          <p14:tracePt t="5179" x="1914525" y="876300"/>
          <p14:tracePt t="5187" x="1825625" y="901700"/>
          <p14:tracePt t="5195" x="1738313" y="912813"/>
          <p14:tracePt t="5203" x="1701800" y="912813"/>
          <p14:tracePt t="5211" x="1676400" y="912813"/>
          <p14:tracePt t="5220" x="1663700" y="925513"/>
          <p14:tracePt t="5476" x="1625600" y="925513"/>
          <p14:tracePt t="5484" x="1525588" y="950913"/>
          <p14:tracePt t="5492" x="1450975" y="963613"/>
          <p14:tracePt t="5499" x="1425575" y="963613"/>
          <p14:tracePt t="5507" x="1376363" y="963613"/>
          <p14:tracePt t="5515" x="1350963" y="963613"/>
          <p14:tracePt t="5523" x="1325563" y="963613"/>
          <p14:tracePt t="5531" x="1312863" y="963613"/>
          <p14:tracePt t="5811" x="1300163" y="963613"/>
          <p14:tracePt t="6085" x="1289050" y="963613"/>
          <p14:tracePt t="6141" x="1276350" y="963613"/>
          <p14:tracePt t="6261" x="1325563" y="989013"/>
          <p14:tracePt t="6270" x="1412875" y="1014413"/>
          <p14:tracePt t="6275" x="1550988" y="1038225"/>
          <p14:tracePt t="6284" x="1625600" y="1076325"/>
          <p14:tracePt t="6291" x="1738313" y="1089025"/>
          <p14:tracePt t="6299" x="1838325" y="1114425"/>
          <p14:tracePt t="6307" x="1925638" y="1138238"/>
          <p14:tracePt t="6315" x="2014538" y="1163638"/>
          <p14:tracePt t="6323" x="2089150" y="1201738"/>
          <p14:tracePt t="6331" x="2151063" y="1214438"/>
          <p14:tracePt t="6339" x="2201863" y="1214438"/>
          <p14:tracePt t="6355" x="2214563" y="1214438"/>
          <p14:tracePt t="6371" x="2214563" y="1227138"/>
          <p14:tracePt t="6469" x="2238375" y="1227138"/>
          <p14:tracePt t="6477" x="2251075" y="1214438"/>
          <p14:tracePt t="6485" x="2289175" y="1201738"/>
          <p14:tracePt t="6492" x="2327275" y="1189038"/>
          <p14:tracePt t="6500" x="2363788" y="1163638"/>
          <p14:tracePt t="6508" x="2401888" y="1138238"/>
          <p14:tracePt t="6516" x="2451100" y="1101725"/>
          <p14:tracePt t="6523" x="2501900" y="1063625"/>
          <p14:tracePt t="6532" x="2563813" y="1038225"/>
          <p14:tracePt t="6540" x="2614613" y="989013"/>
          <p14:tracePt t="6548" x="2640013" y="963613"/>
          <p14:tracePt t="6556" x="2663825" y="938213"/>
          <p14:tracePt t="6564" x="2689225" y="925513"/>
          <p14:tracePt t="6572" x="2701925" y="889000"/>
          <p14:tracePt t="6580" x="2727325" y="876300"/>
          <p14:tracePt t="6589" x="2727325" y="863600"/>
          <p14:tracePt t="6595" x="2727325" y="838200"/>
          <p14:tracePt t="6604" x="2740025" y="838200"/>
          <p14:tracePt t="6611" x="2740025" y="825500"/>
          <p14:tracePt t="6620" x="2740025" y="812800"/>
          <p14:tracePt t="6627" x="2740025" y="801688"/>
          <p14:tracePt t="6637" x="2752725" y="788988"/>
          <p14:tracePt t="6653" x="2763838" y="763588"/>
          <p14:tracePt t="6670" x="2763838" y="750888"/>
          <p14:tracePt t="6676" x="2763838" y="738188"/>
          <p14:tracePt t="6683" x="2776538" y="725488"/>
          <p14:tracePt t="6699" x="2801938" y="712788"/>
          <p14:tracePt t="6845" x="2801938" y="688975"/>
          <p14:tracePt t="6855" x="2801938" y="650875"/>
          <p14:tracePt t="6862" x="2814638" y="650875"/>
          <p14:tracePt t="6870" x="2827338" y="638175"/>
          <p14:tracePt t="6883" x="2827338" y="625475"/>
          <p14:tracePt t="6891" x="2827338" y="612775"/>
          <p14:tracePt t="6901" x="2827338" y="600075"/>
          <p14:tracePt t="6909" x="2827338" y="588963"/>
          <p14:tracePt t="6917" x="2840038" y="588963"/>
          <p14:tracePt t="6926" x="2840038" y="576263"/>
          <p14:tracePt t="6931" x="2840038" y="563563"/>
          <p14:tracePt t="6939" x="2852738" y="563563"/>
          <p14:tracePt t="6948" x="2852738" y="550863"/>
          <p14:tracePt t="7020" x="2852738" y="538163"/>
          <p14:tracePt t="7037" x="2863850" y="512763"/>
          <p14:tracePt t="7054" x="2863850" y="487363"/>
          <p14:tracePt t="7124" x="2863850" y="476250"/>
          <p14:tracePt t="7164" x="2863850" y="463550"/>
          <p14:tracePt t="7188" x="2863850" y="450850"/>
          <p14:tracePt t="7196" x="2863850" y="438150"/>
          <p14:tracePt t="7204" x="2852738" y="425450"/>
          <p14:tracePt t="7212" x="2840038" y="425450"/>
          <p14:tracePt t="7244" x="2814638" y="425450"/>
          <p14:tracePt t="7268" x="2801938" y="425450"/>
          <p14:tracePt t="7275" x="2789238" y="425450"/>
          <p14:tracePt t="7340" x="2763838" y="425450"/>
          <p14:tracePt t="7371" x="2740025" y="425450"/>
          <p14:tracePt t="7379" x="2727325" y="425450"/>
          <p14:tracePt t="7396" x="2714625" y="450850"/>
          <p14:tracePt t="7404" x="2701925" y="450850"/>
          <p14:tracePt t="7444" x="2689225" y="450850"/>
          <p14:tracePt t="7452" x="2689225" y="463550"/>
          <p14:tracePt t="7572" x="2676525" y="463550"/>
          <p14:tracePt t="7579" x="2651125" y="476250"/>
          <p14:tracePt t="7587" x="2627313" y="487363"/>
          <p14:tracePt t="7596" x="2601913" y="500063"/>
          <p14:tracePt t="7604" x="2563813" y="500063"/>
          <p14:tracePt t="7611" x="2551113" y="500063"/>
          <p14:tracePt t="7620" x="2514600" y="500063"/>
          <p14:tracePt t="7627" x="2514600" y="512763"/>
          <p14:tracePt t="7643" x="2501900" y="512763"/>
          <p14:tracePt t="7675" x="2476500" y="512763"/>
          <p14:tracePt t="7691" x="2451100" y="512763"/>
          <p14:tracePt t="7707" x="2439988" y="512763"/>
          <p14:tracePt t="7724" x="2414588" y="512763"/>
          <p14:tracePt t="7732" x="2414588" y="500063"/>
          <p14:tracePt t="7748" x="2389188" y="500063"/>
          <p14:tracePt t="7755" x="2389188" y="487363"/>
          <p14:tracePt t="7795" x="2376488" y="487363"/>
          <p14:tracePt t="7828" x="2363788" y="487363"/>
          <p14:tracePt t="7852" x="2351088" y="487363"/>
          <p14:tracePt t="7892" x="2338388" y="487363"/>
          <p14:tracePt t="7900" x="2338388" y="476250"/>
          <p14:tracePt t="7908" x="2327275" y="476250"/>
          <p14:tracePt t="7933" x="2314575" y="476250"/>
          <p14:tracePt t="7948" x="2301875" y="463550"/>
          <p14:tracePt t="7955" x="2289175" y="463550"/>
          <p14:tracePt t="8028" x="2276475" y="463550"/>
          <p14:tracePt t="8037" x="2251075" y="463550"/>
          <p14:tracePt t="8044" x="2238375" y="500063"/>
          <p14:tracePt t="8058" x="2227263" y="500063"/>
          <p14:tracePt t="8059" x="2227263" y="512763"/>
          <p14:tracePt t="8068" x="2227263" y="525463"/>
          <p14:tracePt t="8083" x="2227263" y="538163"/>
          <p14:tracePt t="8107" x="2227263" y="576263"/>
          <p14:tracePt t="8115" x="2227263" y="600075"/>
          <p14:tracePt t="8140" x="2227263" y="612775"/>
          <p14:tracePt t="8147" x="2238375" y="625475"/>
          <p14:tracePt t="8155" x="2251075" y="638175"/>
          <p14:tracePt t="8228" x="2263775" y="650875"/>
          <p14:tracePt t="8396" x="2276475" y="650875"/>
          <p14:tracePt t="8412" x="2289175" y="650875"/>
          <p14:tracePt t="8421" x="2301875" y="650875"/>
          <p14:tracePt t="8436" x="2314575" y="650875"/>
          <p14:tracePt t="8452" x="2327275" y="663575"/>
          <p14:tracePt t="8468" x="2338388" y="663575"/>
          <p14:tracePt t="8524" x="2351088" y="663575"/>
          <p14:tracePt t="8989" x="2351088" y="612775"/>
          <p14:tracePt t="8995" x="2376488" y="525463"/>
          <p14:tracePt t="9003" x="2401888" y="476250"/>
          <p14:tracePt t="9011" x="2414588" y="438150"/>
          <p14:tracePt t="9021" x="2451100" y="387350"/>
          <p14:tracePt t="9027" x="2451100" y="363538"/>
          <p14:tracePt t="9036" x="2463800" y="338138"/>
          <p14:tracePt t="9043" x="2476500" y="312738"/>
          <p14:tracePt t="9054" x="2489200" y="300038"/>
          <p14:tracePt t="9068" x="2489200" y="287338"/>
          <p14:tracePt t="9508" x="2527300" y="287338"/>
          <p14:tracePt t="9516" x="2676525" y="350838"/>
          <p14:tracePt t="9523" x="2814638" y="363538"/>
          <p14:tracePt t="9531" x="2914650" y="374650"/>
          <p14:tracePt t="9540" x="3001963" y="387350"/>
          <p14:tracePt t="9547" x="3089275" y="400050"/>
          <p14:tracePt t="9556" x="3152775" y="400050"/>
          <p14:tracePt t="9563" x="3201988" y="412750"/>
          <p14:tracePt t="9571" x="3240088" y="412750"/>
          <p14:tracePt t="9580" x="3252788" y="412750"/>
          <p14:tracePt t="9595" x="3276600" y="412750"/>
          <p14:tracePt t="9701" x="3314700" y="412750"/>
          <p14:tracePt t="9709" x="3340100" y="425450"/>
          <p14:tracePt t="9716" x="3389313" y="438150"/>
          <p14:tracePt t="9725" x="3414713" y="438150"/>
          <p14:tracePt t="9732" x="3452813" y="450850"/>
          <p14:tracePt t="9741" x="3502025" y="450850"/>
          <p14:tracePt t="9747" x="3540125" y="450850"/>
          <p14:tracePt t="9756" x="3540125" y="463550"/>
          <p14:tracePt t="9763" x="3589338" y="463550"/>
          <p14:tracePt t="9772" x="3640138" y="476250"/>
          <p14:tracePt t="9780" x="3652838" y="476250"/>
          <p14:tracePt t="9789" x="3714750" y="487363"/>
          <p14:tracePt t="9796" x="3740150" y="500063"/>
          <p14:tracePt t="9805" x="3765550" y="500063"/>
          <p14:tracePt t="9811" x="3790950" y="500063"/>
          <p14:tracePt t="9822" x="3814763" y="512763"/>
          <p14:tracePt t="9828" x="3840163" y="512763"/>
          <p14:tracePt t="9838" x="3865563" y="512763"/>
          <p14:tracePt t="9876" x="3865563" y="525463"/>
          <p14:tracePt t="11269" x="3865563" y="538163"/>
          <p14:tracePt t="11302" x="3865563" y="550863"/>
          <p14:tracePt t="11323" x="3865563" y="563563"/>
          <p14:tracePt t="11331" x="3865563" y="576263"/>
          <p14:tracePt t="11339" x="3865563" y="600075"/>
          <p14:tracePt t="11347" x="3878263" y="612775"/>
          <p14:tracePt t="11356" x="3890963" y="650875"/>
          <p14:tracePt t="11363" x="3902075" y="688975"/>
          <p14:tracePt t="11371" x="3914775" y="763588"/>
          <p14:tracePt t="11379" x="3940175" y="850900"/>
          <p14:tracePt t="11388" x="3965575" y="938213"/>
          <p14:tracePt t="11395" x="4002088" y="1025525"/>
          <p14:tracePt t="11404" x="4002088" y="1101725"/>
          <p14:tracePt t="11411" x="4014788" y="1189038"/>
          <p14:tracePt t="11421" x="4027488" y="1263650"/>
          <p14:tracePt t="11427" x="4027488" y="1339850"/>
          <p14:tracePt t="11437" x="4027488" y="1427163"/>
          <p14:tracePt t="11443" x="4027488" y="1489075"/>
          <p14:tracePt t="11454" x="4027488" y="1576388"/>
          <p14:tracePt t="11459" x="4002088" y="1663700"/>
          <p14:tracePt t="11467" x="3978275" y="1765300"/>
          <p14:tracePt t="11475" x="3965575" y="1852613"/>
          <p14:tracePt t="11483" x="3952875" y="1901825"/>
          <p14:tracePt t="11491" x="3940175" y="1965325"/>
          <p14:tracePt t="11500" x="3940175" y="2001838"/>
          <p14:tracePt t="11507" x="3927475" y="2014538"/>
          <p14:tracePt t="11515" x="3914775" y="2052638"/>
          <p14:tracePt t="11524" x="3914775" y="2065338"/>
          <p14:tracePt t="11531" x="3902075" y="2078038"/>
          <p14:tracePt t="11539" x="3878263" y="2089150"/>
          <p14:tracePt t="11547" x="3840163" y="2114550"/>
          <p14:tracePt t="11555" x="3827463" y="2139950"/>
          <p14:tracePt t="11563" x="3778250" y="2190750"/>
          <p14:tracePt t="11571" x="3752850" y="2239963"/>
          <p14:tracePt t="11579" x="3702050" y="2278063"/>
          <p14:tracePt t="11588" x="3652838" y="2303463"/>
          <p14:tracePt t="11595" x="3602038" y="2339975"/>
          <p14:tracePt t="11604" x="3565525" y="2378075"/>
          <p14:tracePt t="11611" x="3514725" y="2403475"/>
          <p14:tracePt t="11621" x="3465513" y="2439988"/>
          <p14:tracePt t="11627" x="3427413" y="2439988"/>
          <p14:tracePt t="11638" x="3365500" y="2465388"/>
          <p14:tracePt t="11643" x="3340100" y="2478088"/>
          <p14:tracePt t="11651" x="3314700" y="2490788"/>
          <p14:tracePt t="11659" x="3276600" y="2503488"/>
          <p14:tracePt t="11667" x="3252788" y="2516188"/>
          <p14:tracePt t="11675" x="3227388" y="2527300"/>
          <p14:tracePt t="11683" x="3214688" y="2527300"/>
          <p14:tracePt t="11691" x="3165475" y="2540000"/>
          <p14:tracePt t="11699" x="3101975" y="2552700"/>
          <p14:tracePt t="11707" x="3052763" y="2565400"/>
          <p14:tracePt t="11715" x="3001963" y="2565400"/>
          <p14:tracePt t="11724" x="2927350" y="2578100"/>
          <p14:tracePt t="11731" x="2863850" y="2590800"/>
          <p14:tracePt t="11739" x="2776538" y="2603500"/>
          <p14:tracePt t="11747" x="2689225" y="2603500"/>
          <p14:tracePt t="11756" x="2601913" y="2603500"/>
          <p14:tracePt t="11763" x="2489200" y="2603500"/>
          <p14:tracePt t="11776" x="2376488" y="2603500"/>
          <p14:tracePt t="11781" x="2251075" y="2603500"/>
          <p14:tracePt t="11792" x="2138363" y="2603500"/>
          <p14:tracePt t="11796" x="2051050" y="2565400"/>
          <p14:tracePt t="11810" x="1976438" y="2540000"/>
          <p14:tracePt t="11812" x="1863725" y="2503488"/>
          <p14:tracePt t="11823" x="1801813" y="2490788"/>
          <p14:tracePt t="11827" x="1751013" y="2478088"/>
          <p14:tracePt t="11838" x="1689100" y="2465388"/>
          <p14:tracePt t="11844" x="1663700" y="2465388"/>
          <p14:tracePt t="11855" x="1638300" y="2465388"/>
          <p14:tracePt t="11860" x="1625600" y="2465388"/>
          <p14:tracePt t="11872" x="1612900" y="2465388"/>
          <p14:tracePt t="11875" x="1601788" y="2465388"/>
          <p14:tracePt t="11883" x="1589088" y="2465388"/>
          <p14:tracePt t="11892" x="1576388" y="2465388"/>
          <p14:tracePt t="11899" x="1563688" y="2465388"/>
          <p14:tracePt t="11908" x="1550988" y="2478088"/>
          <p14:tracePt t="11915" x="1489075" y="2490788"/>
          <p14:tracePt t="11924" x="1463675" y="2503488"/>
          <p14:tracePt t="11931" x="1412875" y="2540000"/>
          <p14:tracePt t="11939" x="1338263" y="2590800"/>
          <p14:tracePt t="11948" x="1300163" y="2603500"/>
          <p14:tracePt t="11956" x="1238250" y="2652713"/>
          <p14:tracePt t="11964" x="1200150" y="2703513"/>
          <p14:tracePt t="11972" x="1189038" y="2716213"/>
          <p14:tracePt t="11980" x="1176338" y="2728913"/>
          <p14:tracePt t="11989" x="1163638" y="2728913"/>
          <p14:tracePt t="11995" x="1163638" y="2752725"/>
          <p14:tracePt t="12027" x="1150938" y="2752725"/>
          <p14:tracePt t="12076" x="1200150" y="2728913"/>
          <p14:tracePt t="12084" x="1263650" y="2716213"/>
          <p14:tracePt t="12092" x="1376363" y="2652713"/>
          <p14:tracePt t="12100" x="1412875" y="2616200"/>
          <p14:tracePt t="12108" x="1501775" y="2516188"/>
          <p14:tracePt t="12116" x="1563688" y="2414588"/>
          <p14:tracePt t="12123" x="1612900" y="2303463"/>
          <p14:tracePt t="12132" x="1714500" y="2190750"/>
          <p14:tracePt t="12140" x="1763713" y="2089150"/>
          <p14:tracePt t="12148" x="1814513" y="2001838"/>
          <p14:tracePt t="12156" x="1876425" y="1901825"/>
          <p14:tracePt t="12163" x="1925638" y="1827213"/>
          <p14:tracePt t="12172" x="1976438" y="1752600"/>
          <p14:tracePt t="12180" x="2014538" y="1676400"/>
          <p14:tracePt t="12189" x="2101850" y="1601788"/>
          <p14:tracePt t="12196" x="2214563" y="1527175"/>
          <p14:tracePt t="12205" x="2289175" y="1439863"/>
          <p14:tracePt t="12211" x="2376488" y="1376363"/>
          <p14:tracePt t="12223" x="2501900" y="1314450"/>
          <p14:tracePt t="12228" x="2576513" y="1276350"/>
          <p14:tracePt t="12240" x="2663825" y="1238250"/>
          <p14:tracePt t="12243" x="2714625" y="1227138"/>
          <p14:tracePt t="12251" x="2776538" y="1214438"/>
          <p14:tracePt t="12284" x="2814638" y="1214438"/>
          <p14:tracePt t="12291" x="2840038" y="1238250"/>
          <p14:tracePt t="12299" x="2863850" y="1301750"/>
          <p14:tracePt t="12307" x="2927350" y="1363663"/>
          <p14:tracePt t="12315" x="2963863" y="1450975"/>
          <p14:tracePt t="12323" x="2976563" y="1563688"/>
          <p14:tracePt t="12331" x="3001963" y="1701800"/>
          <p14:tracePt t="12339" x="3052763" y="1852613"/>
          <p14:tracePt t="12347" x="3052763" y="2052638"/>
          <p14:tracePt t="12356" x="3027363" y="2278063"/>
          <p14:tracePt t="12363" x="2963863" y="2490788"/>
          <p14:tracePt t="12372" x="2901950" y="2703513"/>
          <p14:tracePt t="12381" x="2763838" y="2990850"/>
          <p14:tracePt t="12393" x="2676525" y="3154363"/>
          <p14:tracePt t="12395" x="2576513" y="3341688"/>
          <p14:tracePt t="12406" x="2527300" y="3479800"/>
          <p14:tracePt t="12411" x="2489200" y="3554413"/>
          <p14:tracePt t="12421" x="2463800" y="3616325"/>
          <p14:tracePt t="12427" x="2463800" y="3641725"/>
          <p14:tracePt t="12438" x="2451100" y="3654425"/>
          <p14:tracePt t="12460" x="2451100" y="3667125"/>
          <p14:tracePt t="12491" x="2489200" y="3692525"/>
          <p14:tracePt t="12499" x="2514600" y="3729038"/>
          <p14:tracePt t="12507" x="2640013" y="3754438"/>
          <p14:tracePt t="12515" x="2727325" y="3779838"/>
          <p14:tracePt t="12523" x="2852738" y="3792538"/>
          <p14:tracePt t="12531" x="2976563" y="3803650"/>
          <p14:tracePt t="12539" x="3127375" y="3803650"/>
          <p14:tracePt t="12547" x="3240088" y="3803650"/>
          <p14:tracePt t="12556" x="3402013" y="3803650"/>
          <p14:tracePt t="12563" x="3565525" y="3767138"/>
          <p14:tracePt t="12571" x="3714750" y="3729038"/>
          <p14:tracePt t="12580" x="3840163" y="3679825"/>
          <p14:tracePt t="12588" x="3952875" y="3641725"/>
          <p14:tracePt t="12595" x="4027488" y="3603625"/>
          <p14:tracePt t="12604" x="4090988" y="3541713"/>
          <p14:tracePt t="12611" x="4114800" y="3516313"/>
          <p14:tracePt t="12621" x="4140200" y="3479800"/>
          <p14:tracePt t="12627" x="4140200" y="3467100"/>
          <p14:tracePt t="12638" x="4140200" y="3441700"/>
          <p14:tracePt t="12643" x="4140200" y="3403600"/>
          <p14:tracePt t="12651" x="4140200" y="3354388"/>
          <p14:tracePt t="12659" x="4103688" y="3267075"/>
          <p14:tracePt t="12667" x="4065588" y="3165475"/>
          <p14:tracePt t="12675" x="4027488" y="3028950"/>
          <p14:tracePt t="12683" x="3965575" y="2865438"/>
          <p14:tracePt t="12691" x="3914775" y="2716213"/>
          <p14:tracePt t="12699" x="3827463" y="2603500"/>
          <p14:tracePt t="12707" x="3765550" y="2490788"/>
          <p14:tracePt t="12715" x="3665538" y="2378075"/>
          <p14:tracePt t="12723" x="3589338" y="2278063"/>
          <p14:tracePt t="12731" x="3478213" y="2201863"/>
          <p14:tracePt t="12739" x="3389313" y="2139950"/>
          <p14:tracePt t="12748" x="3252788" y="2089150"/>
          <p14:tracePt t="12756" x="3165475" y="2052638"/>
          <p14:tracePt t="12763" x="3089275" y="2027238"/>
          <p14:tracePt t="12771" x="3052763" y="2027238"/>
          <p14:tracePt t="12779" x="2976563" y="2014538"/>
          <p14:tracePt t="12788" x="2889250" y="2014538"/>
          <p14:tracePt t="12795" x="2801938" y="2027238"/>
          <p14:tracePt t="12804" x="2689225" y="2089150"/>
          <p14:tracePt t="12811" x="2576513" y="2190750"/>
          <p14:tracePt t="12821" x="2514600" y="2327275"/>
          <p14:tracePt t="12827" x="2476500" y="2465388"/>
          <p14:tracePt t="12838" x="2439988" y="2616200"/>
          <p14:tracePt t="12843" x="2439988" y="2778125"/>
          <p14:tracePt t="12854" x="2476500" y="2916238"/>
          <p14:tracePt t="12859" x="2576513" y="3041650"/>
          <p14:tracePt t="12867" x="2676525" y="3141663"/>
          <p14:tracePt t="12875" x="2827338" y="3203575"/>
          <p14:tracePt t="12888" x="3027363" y="3267075"/>
          <p14:tracePt t="12891" x="3252788" y="3316288"/>
          <p14:tracePt t="12899" x="3489325" y="3367088"/>
          <p14:tracePt t="12907" x="3740150" y="3378200"/>
          <p14:tracePt t="12915" x="3952875" y="3416300"/>
          <p14:tracePt t="12923" x="4090988" y="3416300"/>
          <p14:tracePt t="12931" x="4365625" y="3416300"/>
          <p14:tracePt t="12939" x="4516438" y="3429000"/>
          <p14:tracePt t="12947" x="4652963" y="3429000"/>
          <p14:tracePt t="12955" x="4752975" y="3416300"/>
          <p14:tracePt t="12965" x="4878388" y="3378200"/>
          <p14:tracePt t="12976" x="4940300" y="3341688"/>
          <p14:tracePt t="12982" x="4940300" y="3328988"/>
          <p14:tracePt t="12990" x="4953000" y="3303588"/>
          <p14:tracePt t="13004" x="4953000" y="3278188"/>
          <p14:tracePt t="13011" x="4929188" y="3228975"/>
          <p14:tracePt t="13021" x="4816475" y="3116263"/>
          <p14:tracePt t="13027" x="4678363" y="2990850"/>
          <p14:tracePt t="13037" x="4352925" y="2828925"/>
          <p14:tracePt t="13043" x="4078288" y="2652713"/>
          <p14:tracePt t="13054" x="3565525" y="2490788"/>
          <p14:tracePt t="13059" x="3152775" y="2327275"/>
          <p14:tracePt t="13067" x="2676525" y="2201863"/>
          <p14:tracePt t="13075" x="2201863" y="2089150"/>
          <p14:tracePt t="13083" x="1676400" y="2014538"/>
          <p14:tracePt t="13091" x="1263650" y="2001838"/>
          <p14:tracePt t="13099" x="950913" y="2001838"/>
          <p14:tracePt t="13107" x="700088" y="2039938"/>
          <p14:tracePt t="13115" x="512763" y="2089150"/>
          <p14:tracePt t="13123" x="387350" y="2190750"/>
          <p14:tracePt t="13131" x="312738" y="2327275"/>
          <p14:tracePt t="13140" x="261938" y="2527300"/>
          <p14:tracePt t="13147" x="212725" y="2790825"/>
          <p14:tracePt t="13155" x="212725" y="3128963"/>
          <p14:tracePt t="13163" x="212725" y="3441700"/>
          <p14:tracePt t="13172" x="274638" y="3779838"/>
          <p14:tracePt t="13179" x="363538" y="4017963"/>
          <p14:tracePt t="13188" x="412750" y="4154488"/>
          <p14:tracePt t="13195" x="525463" y="4267200"/>
          <p14:tracePt t="13204" x="712788" y="4379913"/>
          <p14:tracePt t="13211" x="863600" y="4443413"/>
          <p14:tracePt t="13221" x="1089025" y="4492625"/>
          <p14:tracePt t="13227" x="1250950" y="4505325"/>
          <p14:tracePt t="13238" x="1501775" y="4505325"/>
          <p14:tracePt t="13244" x="1825625" y="4479925"/>
          <p14:tracePt t="13251" x="2089150" y="4430713"/>
          <p14:tracePt t="13260" x="2427288" y="4354513"/>
          <p14:tracePt t="13267" x="2701925" y="4279900"/>
          <p14:tracePt t="13275" x="2914650" y="4192588"/>
          <p14:tracePt t="13283" x="3189288" y="4079875"/>
          <p14:tracePt t="13291" x="3427413" y="3954463"/>
          <p14:tracePt t="13299" x="3602038" y="3829050"/>
          <p14:tracePt t="13307" x="3727450" y="3729038"/>
          <p14:tracePt t="13315" x="3827463" y="3603625"/>
          <p14:tracePt t="13324" x="3878263" y="3516313"/>
          <p14:tracePt t="13333" x="3902075" y="3441700"/>
          <p14:tracePt t="13343" x="3902075" y="3403600"/>
          <p14:tracePt t="13348" x="3902075" y="3354388"/>
          <p14:tracePt t="13359" x="3902075" y="3328988"/>
          <p14:tracePt t="13364" x="3890963" y="3303588"/>
          <p14:tracePt t="13372" x="3865563" y="3228975"/>
          <p14:tracePt t="13380" x="3827463" y="3178175"/>
          <p14:tracePt t="13388" x="3802063" y="3116263"/>
          <p14:tracePt t="13395" x="3752850" y="3078163"/>
          <p14:tracePt t="13405" x="3714750" y="3065463"/>
          <p14:tracePt t="13412" x="3702050" y="3054350"/>
          <p14:tracePt t="13426" x="3689350" y="3054350"/>
          <p14:tracePt t="13429" x="3678238" y="3028950"/>
          <p14:tracePt t="13444" x="3678238" y="3016250"/>
          <p14:tracePt t="13457" x="3678238" y="2990850"/>
          <p14:tracePt t="13460" x="3689350" y="2978150"/>
          <p14:tracePt t="13468" x="3714750" y="2952750"/>
          <p14:tracePt t="13477" x="3752850" y="2941638"/>
          <p14:tracePt t="13484" x="3890963" y="2928938"/>
          <p14:tracePt t="13492" x="3978275" y="2928938"/>
          <p14:tracePt t="13500" x="4127500" y="2941638"/>
          <p14:tracePt t="13508" x="4214813" y="2965450"/>
          <p14:tracePt t="13516" x="4291013" y="2978150"/>
          <p14:tracePt t="13523" x="4352925" y="3003550"/>
          <p14:tracePt t="13532" x="4391025" y="3016250"/>
          <p14:tracePt t="13540" x="4403725" y="3028950"/>
          <p14:tracePt t="13547" x="4416425" y="3028950"/>
          <p14:tracePt t="13604" x="4427538" y="3028950"/>
          <p14:tracePt t="13629" x="4427538" y="3041650"/>
          <p14:tracePt t="13636" x="4427538" y="3054350"/>
          <p14:tracePt t="13788" x="4491038" y="3190875"/>
          <p14:tracePt t="13795" x="4652963" y="3378200"/>
          <p14:tracePt t="13803" x="4829175" y="3503613"/>
          <p14:tracePt t="13811" x="4978400" y="3629025"/>
          <p14:tracePt t="13821" x="5091113" y="3754438"/>
          <p14:tracePt t="13827" x="5253038" y="3867150"/>
          <p14:tracePt t="13838" x="5378450" y="3967163"/>
          <p14:tracePt t="13843" x="5478463" y="4079875"/>
          <p14:tracePt t="13854" x="5541963" y="4154488"/>
          <p14:tracePt t="13860" x="5603875" y="4217988"/>
          <p14:tracePt t="13871" x="5629275" y="4254500"/>
          <p14:tracePt t="13875" x="5654675" y="4279900"/>
          <p14:tracePt t="13883" x="5678488" y="4292600"/>
          <p14:tracePt t="13891" x="5691188" y="4305300"/>
          <p14:tracePt t="14060" x="5729288" y="4318000"/>
          <p14:tracePt t="14067" x="5867400" y="4318000"/>
          <p14:tracePt t="14076" x="6003925" y="4318000"/>
          <p14:tracePt t="14083" x="6180138" y="4318000"/>
          <p14:tracePt t="14092" x="6367463" y="4292600"/>
          <p14:tracePt t="14100" x="6604000" y="4241800"/>
          <p14:tracePt t="14107" x="6892925" y="4192588"/>
          <p14:tracePt t="14115" x="7180263" y="4154488"/>
          <p14:tracePt t="14123" x="7454900" y="4079875"/>
          <p14:tracePt t="14131" x="7667625" y="4017963"/>
          <p14:tracePt t="14139" x="7893050" y="3967163"/>
          <p14:tracePt t="14148" x="8067675" y="3929063"/>
          <p14:tracePt t="14155" x="8156575" y="3905250"/>
          <p14:tracePt t="14163" x="8256588" y="3892550"/>
          <p14:tracePt t="14171" x="8305800" y="3867150"/>
          <p14:tracePt t="14179" x="8343900" y="3867150"/>
          <p14:tracePt t="14188" x="8343900" y="3854450"/>
          <p14:tracePt t="14204" x="8356600" y="3854450"/>
          <p14:tracePt t="14284" x="8343900" y="3841750"/>
          <p14:tracePt t="14291" x="8318500" y="3829050"/>
          <p14:tracePt t="14315" x="8305800" y="3829050"/>
          <p14:tracePt t="14812" x="8293100" y="3829050"/>
          <p14:tracePt t="15468" x="8305800" y="3829050"/>
          <p14:tracePt t="15476" x="8343900" y="3829050"/>
          <p14:tracePt t="15484" x="8367713" y="3829050"/>
          <p14:tracePt t="15491" x="8418513" y="3829050"/>
          <p14:tracePt t="15499" x="8456613" y="3829050"/>
          <p14:tracePt t="15507" x="8518525" y="3816350"/>
          <p14:tracePt t="15515" x="8618538" y="3816350"/>
          <p14:tracePt t="15523" x="8656638" y="3803650"/>
          <p14:tracePt t="15531" x="8743950" y="3792538"/>
          <p14:tracePt t="15539" x="8818563" y="3779838"/>
          <p14:tracePt t="15547" x="8869363" y="3767138"/>
          <p14:tracePt t="15556" x="8969375" y="3754438"/>
          <p14:tracePt t="15565" x="9043988" y="3729038"/>
          <p14:tracePt t="15576" x="9118600" y="3716338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7981"/>
            <a:ext cx="5267467" cy="4447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71596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13427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39388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887369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2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996872"/>
              </p:ext>
            </p:extLst>
          </p:nvPr>
        </p:nvGraphicFramePr>
        <p:xfrm>
          <a:off x="114300" y="-86574"/>
          <a:ext cx="4175352" cy="889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Equation" r:id="rId6" imgW="1371600" imgH="291960" progId="Equation.3">
                  <p:embed/>
                </p:oleObj>
              </mc:Choice>
              <mc:Fallback>
                <p:oleObj name="Equation" r:id="rId6" imgW="1371600" imgH="291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00" y="-86574"/>
                        <a:ext cx="4175352" cy="889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859924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52F47F-1F11-4FFE-8D8D-30B1DFA99C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9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783"/>
    </mc:Choice>
    <mc:Fallback xmlns="">
      <p:transition spd="slow" advTm="184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35" x="9069388" y="3490913"/>
          <p14:tracePt t="942" x="8982075" y="3503613"/>
          <p14:tracePt t="950" x="8931275" y="3503613"/>
          <p14:tracePt t="958" x="8856663" y="3503613"/>
          <p14:tracePt t="966" x="8805863" y="3503613"/>
          <p14:tracePt t="974" x="8731250" y="3503613"/>
          <p14:tracePt t="982" x="8643938" y="3529013"/>
          <p14:tracePt t="990" x="8580438" y="3529013"/>
          <p14:tracePt t="999" x="8493125" y="3541713"/>
          <p14:tracePt t="1010" x="8418513" y="3554413"/>
          <p14:tracePt t="1016" x="8318500" y="3579813"/>
          <p14:tracePt t="1026" x="8231188" y="3579813"/>
          <p14:tracePt t="1031" x="8118475" y="3590925"/>
          <p14:tracePt t="1039" x="8054975" y="3590925"/>
          <p14:tracePt t="1047" x="7967663" y="3603625"/>
          <p14:tracePt t="1056" x="7880350" y="3603625"/>
          <p14:tracePt t="1063" x="7831138" y="3616325"/>
          <p14:tracePt t="1072" x="7742238" y="3629025"/>
          <p14:tracePt t="1079" x="7642225" y="3641725"/>
          <p14:tracePt t="1090" x="7567613" y="3667125"/>
          <p14:tracePt t="1095" x="7518400" y="3667125"/>
          <p14:tracePt t="1106" x="7429500" y="3667125"/>
          <p14:tracePt t="1110" x="7342188" y="3667125"/>
          <p14:tracePt t="1119" x="7242175" y="3667125"/>
          <p14:tracePt t="1127" x="7142163" y="3667125"/>
          <p14:tracePt t="1135" x="6992938" y="3667125"/>
          <p14:tracePt t="1143" x="6842125" y="3667125"/>
          <p14:tracePt t="1151" x="6729413" y="3667125"/>
          <p14:tracePt t="1158" x="6580188" y="3679825"/>
          <p14:tracePt t="1167" x="6503988" y="3679825"/>
          <p14:tracePt t="1174" x="6403975" y="3679825"/>
          <p14:tracePt t="1182" x="6254750" y="3692525"/>
          <p14:tracePt t="1191" x="6154738" y="3692525"/>
          <p14:tracePt t="1198" x="6067425" y="3692525"/>
          <p14:tracePt t="1207" x="5991225" y="3692525"/>
          <p14:tracePt t="1215" x="5929313" y="3692525"/>
          <p14:tracePt t="1223" x="5891213" y="3679825"/>
          <p14:tracePt t="1230" x="5878513" y="3667125"/>
          <p14:tracePt t="1239" x="5867400" y="3667125"/>
          <p14:tracePt t="1247" x="5842000" y="3654425"/>
          <p14:tracePt t="1256" x="5816600" y="3641725"/>
          <p14:tracePt t="1263" x="5791200" y="3629025"/>
          <p14:tracePt t="1273" x="5778500" y="3629025"/>
          <p14:tracePt t="1279" x="5741988" y="3616325"/>
          <p14:tracePt t="1295" x="5741988" y="3603625"/>
          <p14:tracePt t="1306" x="5729288" y="3603625"/>
          <p14:tracePt t="1326" x="5729288" y="3590925"/>
          <p14:tracePt t="1335" x="5703888" y="3590925"/>
          <p14:tracePt t="1350" x="5703888" y="3579813"/>
          <p14:tracePt t="1359" x="5678488" y="3567113"/>
          <p14:tracePt t="1375" x="5654675" y="3541713"/>
          <p14:tracePt t="1382" x="5641975" y="3541713"/>
          <p14:tracePt t="1390" x="5603875" y="3529013"/>
          <p14:tracePt t="1398" x="5591175" y="3516313"/>
          <p14:tracePt t="1407" x="5578475" y="3516313"/>
          <p14:tracePt t="1414" x="5541963" y="3503613"/>
          <p14:tracePt t="1422" x="5491163" y="3490913"/>
          <p14:tracePt t="1430" x="5465763" y="3479800"/>
          <p14:tracePt t="1439" x="5441950" y="3479800"/>
          <p14:tracePt t="1448" x="5378450" y="3454400"/>
          <p14:tracePt t="1458" x="5341938" y="3441700"/>
          <p14:tracePt t="1463" x="5329238" y="3441700"/>
          <p14:tracePt t="1471" x="5303838" y="3429000"/>
          <p14:tracePt t="1479" x="5278438" y="3429000"/>
          <p14:tracePt t="1488" x="5241925" y="3429000"/>
          <p14:tracePt t="1494" x="5229225" y="3429000"/>
          <p14:tracePt t="1504" x="5178425" y="3429000"/>
          <p14:tracePt t="1510" x="5153025" y="3429000"/>
          <p14:tracePt t="1518" x="5116513" y="3429000"/>
          <p14:tracePt t="1526" x="5078413" y="3441700"/>
          <p14:tracePt t="1534" x="5065713" y="3441700"/>
          <p14:tracePt t="1542" x="5029200" y="3454400"/>
          <p14:tracePt t="1550" x="4978400" y="3454400"/>
          <p14:tracePt t="1558" x="4940300" y="3467100"/>
          <p14:tracePt t="1566" x="4878388" y="3479800"/>
          <p14:tracePt t="1574" x="4840288" y="3479800"/>
          <p14:tracePt t="1582" x="4803775" y="3490913"/>
          <p14:tracePt t="1590" x="4778375" y="3503613"/>
          <p14:tracePt t="1598" x="4752975" y="3516313"/>
          <p14:tracePt t="1607" x="4716463" y="3529013"/>
          <p14:tracePt t="1614" x="4678363" y="3554413"/>
          <p14:tracePt t="1623" x="4627563" y="3567113"/>
          <p14:tracePt t="1630" x="4578350" y="3603625"/>
          <p14:tracePt t="1639" x="4527550" y="3629025"/>
          <p14:tracePt t="1646" x="4465638" y="3654425"/>
          <p14:tracePt t="1655" x="4416425" y="3679825"/>
          <p14:tracePt t="1662" x="4365625" y="3703638"/>
          <p14:tracePt t="1672" x="4291013" y="3729038"/>
          <p14:tracePt t="1678" x="4227513" y="3767138"/>
          <p14:tracePt t="1693" x="4191000" y="3779838"/>
          <p14:tracePt t="1695" x="4127500" y="3816350"/>
          <p14:tracePt t="1709" x="4103688" y="3841750"/>
          <p14:tracePt t="1711" x="4027488" y="3854450"/>
          <p14:tracePt t="1727" x="4002088" y="3879850"/>
          <p14:tracePt t="1735" x="3978275" y="3892550"/>
          <p14:tracePt t="1743" x="3952875" y="3892550"/>
          <p14:tracePt t="1751" x="3927475" y="3892550"/>
          <p14:tracePt t="1759" x="3902075" y="3929063"/>
          <p14:tracePt t="1768" x="3890963" y="3929063"/>
          <p14:tracePt t="1775" x="3865563" y="3954463"/>
          <p14:tracePt t="1783" x="3840163" y="3967163"/>
          <p14:tracePt t="1791" x="3827463" y="3992563"/>
          <p14:tracePt t="1799" x="3778250" y="4029075"/>
          <p14:tracePt t="1806" x="3740150" y="4054475"/>
          <p14:tracePt t="1815" x="3714750" y="4067175"/>
          <p14:tracePt t="1823" x="3678238" y="4105275"/>
          <p14:tracePt t="1831" x="3652838" y="4117975"/>
          <p14:tracePt t="1840" x="3602038" y="4154488"/>
          <p14:tracePt t="1847" x="3540125" y="4167188"/>
          <p14:tracePt t="1855" x="3514725" y="4192588"/>
          <p14:tracePt t="1863" x="3489325" y="4205288"/>
          <p14:tracePt t="1872" x="3465513" y="4217988"/>
          <p14:tracePt t="1879" x="3427413" y="4241800"/>
          <p14:tracePt t="1889" x="3402013" y="4241800"/>
          <p14:tracePt t="1895" x="3389313" y="4267200"/>
          <p14:tracePt t="1906" x="3352800" y="4279900"/>
          <p14:tracePt t="1918" x="3314700" y="4292600"/>
          <p14:tracePt t="1927" x="3302000" y="4292600"/>
          <p14:tracePt t="1935" x="3276600" y="4318000"/>
          <p14:tracePt t="1943" x="3240088" y="4330700"/>
          <p14:tracePt t="1951" x="3214688" y="4354513"/>
          <p14:tracePt t="1958" x="3189288" y="4367213"/>
          <p14:tracePt t="1966" x="3165475" y="4379913"/>
          <p14:tracePt t="1976" x="3140075" y="4392613"/>
          <p14:tracePt t="1984" x="3114675" y="4405313"/>
          <p14:tracePt t="1992" x="3065463" y="4418013"/>
          <p14:tracePt t="1999" x="3027363" y="4443413"/>
          <p14:tracePt t="2007" x="2989263" y="4454525"/>
          <p14:tracePt t="2014" x="2963863" y="4479925"/>
          <p14:tracePt t="2023" x="2914650" y="4518025"/>
          <p14:tracePt t="2031" x="2863850" y="4543425"/>
          <p14:tracePt t="2039" x="2840038" y="4554538"/>
          <p14:tracePt t="2391" x="2827338" y="4554538"/>
          <p14:tracePt t="2671" x="2814638" y="4554538"/>
          <p14:tracePt t="2768" x="2801938" y="4554538"/>
          <p14:tracePt t="3176" x="2789238" y="4554538"/>
          <p14:tracePt t="3190" x="2776538" y="4567238"/>
          <p14:tracePt t="3544" x="2752725" y="4567238"/>
          <p14:tracePt t="3991" x="2752725" y="4579938"/>
          <p14:tracePt t="4264" x="2740025" y="4579938"/>
          <p14:tracePt t="4528" x="2727325" y="4579938"/>
          <p14:tracePt t="4744" x="2727325" y="4443413"/>
          <p14:tracePt t="4751" x="2701925" y="4230688"/>
          <p14:tracePt t="4758" x="2689225" y="4079875"/>
          <p14:tracePt t="4766" x="2663825" y="3929063"/>
          <p14:tracePt t="4774" x="2640013" y="3779838"/>
          <p14:tracePt t="4782" x="2627313" y="3629025"/>
          <p14:tracePt t="4790" x="2627313" y="3503613"/>
          <p14:tracePt t="4798" x="2614613" y="3354388"/>
          <p14:tracePt t="4807" x="2614613" y="3203575"/>
          <p14:tracePt t="4814" x="2614613" y="3054350"/>
          <p14:tracePt t="4823" x="2614613" y="2928938"/>
          <p14:tracePt t="4830" x="2601913" y="2803525"/>
          <p14:tracePt t="4839" x="2601913" y="2703513"/>
          <p14:tracePt t="4847" x="2576513" y="2590800"/>
          <p14:tracePt t="4856" x="2551113" y="2503488"/>
          <p14:tracePt t="4862" x="2540000" y="2414588"/>
          <p14:tracePt t="4872" x="2514600" y="2327275"/>
          <p14:tracePt t="4879" x="2501900" y="2265363"/>
          <p14:tracePt t="4890" x="2489200" y="2201863"/>
          <p14:tracePt t="4895" x="2476500" y="2165350"/>
          <p14:tracePt t="4905" x="2451100" y="2127250"/>
          <p14:tracePt t="4910" x="2451100" y="2089150"/>
          <p14:tracePt t="4919" x="2439988" y="2039938"/>
          <p14:tracePt t="4927" x="2427288" y="1989138"/>
          <p14:tracePt t="4935" x="2427288" y="1927225"/>
          <p14:tracePt t="4943" x="2427288" y="1839913"/>
          <p14:tracePt t="4950" x="2427288" y="1789113"/>
          <p14:tracePt t="4958" x="2414588" y="1739900"/>
          <p14:tracePt t="4967" x="2401888" y="1714500"/>
          <p14:tracePt t="4974" x="2401888" y="1676400"/>
          <p14:tracePt t="4983" x="2389188" y="1663700"/>
          <p14:tracePt t="4991" x="2389188" y="1652588"/>
          <p14:tracePt t="5000" x="2376488" y="1639888"/>
          <p14:tracePt t="5024" x="2376488" y="1614488"/>
          <p14:tracePt t="5031" x="2376488" y="1576388"/>
          <p14:tracePt t="5041" x="2376488" y="1552575"/>
          <p14:tracePt t="5047" x="2376488" y="1489075"/>
          <p14:tracePt t="5057" x="2376488" y="1427163"/>
          <p14:tracePt t="5063" x="2376488" y="1389063"/>
          <p14:tracePt t="5073" x="2376488" y="1350963"/>
          <p14:tracePt t="5078" x="2376488" y="1314450"/>
          <p14:tracePt t="5090" x="2376488" y="1289050"/>
          <p14:tracePt t="5095" x="2338388" y="1276350"/>
          <p14:tracePt t="5106" x="2338388" y="1250950"/>
          <p14:tracePt t="5111" x="2338388" y="1238250"/>
          <p14:tracePt t="5119" x="2338388" y="1227138"/>
          <p14:tracePt t="5127" x="2338388" y="1214438"/>
          <p14:tracePt t="5135" x="2338388" y="1201738"/>
          <p14:tracePt t="5143" x="2338388" y="1189038"/>
          <p14:tracePt t="5151" x="2338388" y="1163638"/>
          <p14:tracePt t="5159" x="2338388" y="1125538"/>
          <p14:tracePt t="5167" x="2338388" y="1114425"/>
          <p14:tracePt t="5174" x="2338388" y="1089025"/>
          <p14:tracePt t="5183" x="2338388" y="1063625"/>
          <p14:tracePt t="5191" x="2338388" y="1038225"/>
          <p14:tracePt t="5199" x="2327275" y="1001713"/>
          <p14:tracePt t="5207" x="2314575" y="989013"/>
          <p14:tracePt t="5215" x="2314575" y="976313"/>
          <p14:tracePt t="5223" x="2314575" y="963613"/>
          <p14:tracePt t="5231" x="2314575" y="950913"/>
          <p14:tracePt t="5240" x="2314575" y="938213"/>
          <p14:tracePt t="5247" x="2301875" y="938213"/>
          <p14:tracePt t="5257" x="2301875" y="925513"/>
          <p14:tracePt t="5273" x="2301875" y="901700"/>
          <p14:tracePt t="5295" x="2301875" y="889000"/>
          <p14:tracePt t="5303" x="2289175" y="889000"/>
          <p14:tracePt t="5327" x="2289175" y="876300"/>
          <p14:tracePt t="5359" x="2289175" y="863600"/>
          <p14:tracePt t="5367" x="2289175" y="850900"/>
          <p14:tracePt t="5632" x="2276475" y="850900"/>
          <p14:tracePt t="5751" x="2263775" y="850900"/>
          <p14:tracePt t="5758" x="2238375" y="863600"/>
          <p14:tracePt t="5766" x="2238375" y="901700"/>
          <p14:tracePt t="5774" x="2227263" y="912813"/>
          <p14:tracePt t="5783" x="2227263" y="938213"/>
          <p14:tracePt t="5791" x="2227263" y="976313"/>
          <p14:tracePt t="5798" x="2227263" y="1014413"/>
          <p14:tracePt t="5807" x="2214563" y="1038225"/>
          <p14:tracePt t="5816" x="2214563" y="1076325"/>
          <p14:tracePt t="5827" x="2201863" y="1114425"/>
          <p14:tracePt t="5833" x="2189163" y="1176338"/>
          <p14:tracePt t="5843" x="2189163" y="1214438"/>
          <p14:tracePt t="5847" x="2189163" y="1250950"/>
          <p14:tracePt t="5857" x="2163763" y="1314450"/>
          <p14:tracePt t="5863" x="2163763" y="1350963"/>
          <p14:tracePt t="5873" x="2163763" y="1376363"/>
          <p14:tracePt t="5879" x="2163763" y="1414463"/>
          <p14:tracePt t="5891" x="2163763" y="1450975"/>
          <p14:tracePt t="5895" x="2138363" y="1514475"/>
          <p14:tracePt t="5903" x="2127250" y="1552575"/>
          <p14:tracePt t="5911" x="2127250" y="1589088"/>
          <p14:tracePt t="5919" x="2127250" y="1627188"/>
          <p14:tracePt t="5927" x="2127250" y="1676400"/>
          <p14:tracePt t="5935" x="2127250" y="1714500"/>
          <p14:tracePt t="5943" x="2127250" y="1739900"/>
          <p14:tracePt t="5951" x="2127250" y="1765300"/>
          <p14:tracePt t="5959" x="2114550" y="1789113"/>
          <p14:tracePt t="5967" x="2114550" y="1801813"/>
          <p14:tracePt t="5975" x="2114550" y="1827213"/>
          <p14:tracePt t="5983" x="2101850" y="1827213"/>
          <p14:tracePt t="5991" x="2101850" y="1852613"/>
          <p14:tracePt t="5999" x="2101850" y="1865313"/>
          <p14:tracePt t="6007" x="2089150" y="1889125"/>
          <p14:tracePt t="6015" x="2076450" y="1901825"/>
          <p14:tracePt t="6024" x="2076450" y="1927225"/>
          <p14:tracePt t="6031" x="2063750" y="1978025"/>
          <p14:tracePt t="6040" x="2051050" y="2014538"/>
          <p14:tracePt t="6047" x="2038350" y="2052638"/>
          <p14:tracePt t="6057" x="2025650" y="2101850"/>
          <p14:tracePt t="6063" x="2014538" y="2139950"/>
          <p14:tracePt t="6074" x="2014538" y="2178050"/>
          <p14:tracePt t="6078" x="1989138" y="2239963"/>
          <p14:tracePt t="6091" x="1989138" y="2265363"/>
          <p14:tracePt t="6095" x="1963738" y="2290763"/>
          <p14:tracePt t="6103" x="1963738" y="2327275"/>
          <p14:tracePt t="6111" x="1963738" y="2352675"/>
          <p14:tracePt t="6119" x="1951038" y="2403475"/>
          <p14:tracePt t="6127" x="1938338" y="2427288"/>
          <p14:tracePt t="6135" x="1925638" y="2439988"/>
          <p14:tracePt t="6144" x="1925638" y="2465388"/>
          <p14:tracePt t="6151" x="1914525" y="2490788"/>
          <p14:tracePt t="6159" x="1889125" y="2527300"/>
          <p14:tracePt t="6167" x="1889125" y="2540000"/>
          <p14:tracePt t="6174" x="1889125" y="2565400"/>
          <p14:tracePt t="6183" x="1851025" y="2603500"/>
          <p14:tracePt t="6191" x="1838325" y="2640013"/>
          <p14:tracePt t="6198" x="1825625" y="2690813"/>
          <p14:tracePt t="6211" x="1789113" y="2740025"/>
          <p14:tracePt t="6217" x="1738313" y="2816225"/>
          <p14:tracePt t="6224" x="1689100" y="2865438"/>
          <p14:tracePt t="6231" x="1638300" y="2965450"/>
          <p14:tracePt t="6240" x="1612900" y="3003550"/>
          <p14:tracePt t="6247" x="1550988" y="3078163"/>
          <p14:tracePt t="6256" x="1512888" y="3154363"/>
          <p14:tracePt t="6263" x="1463675" y="3216275"/>
          <p14:tracePt t="6273" x="1401763" y="3278188"/>
          <p14:tracePt t="6279" x="1350963" y="3328988"/>
          <p14:tracePt t="6290" x="1300163" y="3378200"/>
          <p14:tracePt t="6295" x="1289050" y="3429000"/>
          <p14:tracePt t="6303" x="1225550" y="3467100"/>
          <p14:tracePt t="6311" x="1176338" y="3503613"/>
          <p14:tracePt t="6318" x="1150938" y="3567113"/>
          <p14:tracePt t="6327" x="1112838" y="3590925"/>
          <p14:tracePt t="6335" x="1076325" y="3641725"/>
          <p14:tracePt t="6343" x="1050925" y="3667125"/>
          <p14:tracePt t="6351" x="1050925" y="3692525"/>
          <p14:tracePt t="6358" x="1038225" y="3703638"/>
          <p14:tracePt t="6367" x="1012825" y="3741738"/>
          <p14:tracePt t="6376" x="976313" y="3767138"/>
          <p14:tracePt t="6383" x="950913" y="3792538"/>
          <p14:tracePt t="6391" x="925513" y="3841750"/>
          <p14:tracePt t="6399" x="925513" y="3867150"/>
          <p14:tracePt t="6406" x="925513" y="3892550"/>
          <p14:tracePt t="6415" x="900113" y="3916363"/>
          <p14:tracePt t="6423" x="900113" y="3941763"/>
          <p14:tracePt t="6431" x="900113" y="3967163"/>
          <p14:tracePt t="6439" x="887413" y="3992563"/>
          <p14:tracePt t="6447" x="887413" y="4017963"/>
          <p14:tracePt t="6455" x="876300" y="4067175"/>
          <p14:tracePt t="6462" x="850900" y="4117975"/>
          <p14:tracePt t="6472" x="850900" y="4167188"/>
          <p14:tracePt t="6478" x="825500" y="4205288"/>
          <p14:tracePt t="6489" x="800100" y="4267200"/>
          <p14:tracePt t="6495" x="800100" y="4318000"/>
          <p14:tracePt t="6503" x="800100" y="4354513"/>
          <p14:tracePt t="6511" x="800100" y="4405313"/>
          <p14:tracePt t="6518" x="787400" y="4443413"/>
          <p14:tracePt t="6527" x="787400" y="4479925"/>
          <p14:tracePt t="6536" x="787400" y="4518025"/>
          <p14:tracePt t="6544" x="787400" y="4543425"/>
          <p14:tracePt t="6551" x="787400" y="4579938"/>
          <p14:tracePt t="6561" x="787400" y="4618038"/>
          <p14:tracePt t="6568" x="787400" y="4643438"/>
          <p14:tracePt t="6577" x="787400" y="4667250"/>
          <p14:tracePt t="6584" x="787400" y="4705350"/>
          <p14:tracePt t="6593" x="787400" y="4730750"/>
          <p14:tracePt t="6599" x="787400" y="4756150"/>
          <p14:tracePt t="6608" x="787400" y="4792663"/>
          <p14:tracePt t="6615" x="787400" y="4830763"/>
          <p14:tracePt t="6624" x="787400" y="4843463"/>
          <p14:tracePt t="6631" x="787400" y="4868863"/>
          <p14:tracePt t="6640" x="776288" y="4892675"/>
          <p14:tracePt t="6646" x="776288" y="4918075"/>
          <p14:tracePt t="6658" x="776288" y="4943475"/>
          <p14:tracePt t="6663" x="763588" y="4981575"/>
          <p14:tracePt t="6674" x="763588" y="4992688"/>
          <p14:tracePt t="6679" x="750888" y="5018088"/>
          <p14:tracePt t="6691" x="750888" y="5043488"/>
          <p14:tracePt t="6695" x="738188" y="5081588"/>
          <p14:tracePt t="6704" x="738188" y="5092700"/>
          <p14:tracePt t="6711" x="725488" y="5130800"/>
          <p14:tracePt t="6719" x="712788" y="5168900"/>
          <p14:tracePt t="6727" x="712788" y="5194300"/>
          <p14:tracePt t="6735" x="712788" y="5230813"/>
          <p14:tracePt t="6744" x="712788" y="5243513"/>
          <p14:tracePt t="6751" x="712788" y="5256213"/>
          <p14:tracePt t="6759" x="700088" y="5268913"/>
          <p14:tracePt t="6768" x="674688" y="5305425"/>
          <p14:tracePt t="6783" x="674688" y="5318125"/>
          <p14:tracePt t="6790" x="674688" y="5330825"/>
          <p14:tracePt t="6798" x="674688" y="5343525"/>
          <p14:tracePt t="6817" x="674688" y="5356225"/>
          <p14:tracePt t="6831" x="663575" y="5368925"/>
          <p14:tracePt t="6839" x="663575" y="5381625"/>
          <p14:tracePt t="6847" x="650875" y="5407025"/>
          <p14:tracePt t="6863" x="638175" y="5418138"/>
          <p14:tracePt t="6872" x="638175" y="5430838"/>
          <p14:tracePt t="6879" x="638175" y="5443538"/>
          <p14:tracePt t="6889" x="625475" y="5456238"/>
          <p14:tracePt t="6918" x="625475" y="5468938"/>
          <p14:tracePt t="7048" x="600075" y="5468938"/>
          <p14:tracePt t="7057" x="587375" y="5468938"/>
          <p14:tracePt t="7072" x="574675" y="5468938"/>
          <p14:tracePt t="7078" x="563563" y="5468938"/>
          <p14:tracePt t="7091" x="563563" y="5443538"/>
          <p14:tracePt t="7095" x="550863" y="5443538"/>
          <p14:tracePt t="7104" x="538163" y="5443538"/>
          <p14:tracePt t="7111" x="538163" y="5430838"/>
          <p14:tracePt t="7119" x="512763" y="5430838"/>
          <p14:tracePt t="7135" x="512763" y="5418138"/>
          <p14:tracePt t="7159" x="512763" y="5407025"/>
          <p14:tracePt t="7167" x="512763" y="5394325"/>
          <p14:tracePt t="7190" x="512763" y="5381625"/>
          <p14:tracePt t="7199" x="500063" y="5381625"/>
          <p14:tracePt t="7208" x="500063" y="5368925"/>
          <p14:tracePt t="7215" x="500063" y="5356225"/>
          <p14:tracePt t="7224" x="487363" y="5343525"/>
          <p14:tracePt t="7231" x="487363" y="5318125"/>
          <p14:tracePt t="7247" x="474663" y="5305425"/>
          <p14:tracePt t="7257" x="474663" y="5294313"/>
          <p14:tracePt t="7263" x="474663" y="5281613"/>
          <p14:tracePt t="7279" x="474663" y="5268913"/>
          <p14:tracePt t="7291" x="463550" y="5268913"/>
          <p14:tracePt t="7295" x="463550" y="5256213"/>
          <p14:tracePt t="7319" x="463550" y="5243513"/>
          <p14:tracePt t="7718" x="450850" y="5243513"/>
          <p14:tracePt t="8448" x="450850" y="5118100"/>
          <p14:tracePt t="8455" x="500063" y="4856163"/>
          <p14:tracePt t="8462" x="525463" y="4667250"/>
          <p14:tracePt t="8473" x="525463" y="4505325"/>
          <p14:tracePt t="8478" x="538163" y="4292600"/>
          <p14:tracePt t="8489" x="538163" y="4054475"/>
          <p14:tracePt t="8495" x="538163" y="3816350"/>
          <p14:tracePt t="8502" x="550863" y="3629025"/>
          <p14:tracePt t="8510" x="587375" y="3390900"/>
          <p14:tracePt t="8518" x="600075" y="3141663"/>
          <p14:tracePt t="8527" x="612775" y="2965450"/>
          <p14:tracePt t="8534" x="612775" y="2828925"/>
          <p14:tracePt t="8542" x="612775" y="2678113"/>
          <p14:tracePt t="8550" x="612775" y="2540000"/>
          <p14:tracePt t="8558" x="612775" y="2427288"/>
          <p14:tracePt t="8567" x="612775" y="2327275"/>
          <p14:tracePt t="8574" x="587375" y="2252663"/>
          <p14:tracePt t="8583" x="587375" y="2178050"/>
          <p14:tracePt t="8590" x="587375" y="2078038"/>
          <p14:tracePt t="8598" x="587375" y="1989138"/>
          <p14:tracePt t="8607" x="600075" y="1901825"/>
          <p14:tracePt t="8614" x="600075" y="1852613"/>
          <p14:tracePt t="8623" x="625475" y="1776413"/>
          <p14:tracePt t="8630" x="638175" y="1701800"/>
          <p14:tracePt t="8640" x="638175" y="1663700"/>
          <p14:tracePt t="8647" x="638175" y="1627188"/>
          <p14:tracePt t="8656" x="650875" y="1589088"/>
          <p14:tracePt t="8663" x="650875" y="1576388"/>
          <p14:tracePt t="8673" x="650875" y="1552575"/>
          <p14:tracePt t="8678" x="650875" y="1539875"/>
          <p14:tracePt t="8690" x="650875" y="1514475"/>
          <p14:tracePt t="8710" x="663575" y="1514475"/>
          <p14:tracePt t="8719" x="663575" y="1501775"/>
          <p14:tracePt t="8735" x="663575" y="1489075"/>
          <p14:tracePt t="8751" x="663575" y="1476375"/>
          <p14:tracePt t="8759" x="663575" y="1450975"/>
          <p14:tracePt t="8774" x="674688" y="1427163"/>
          <p14:tracePt t="8791" x="674688" y="1414463"/>
          <p14:tracePt t="8798" x="674688" y="1401763"/>
          <p14:tracePt t="8823" x="687388" y="1389063"/>
          <p14:tracePt t="8830" x="687388" y="1376363"/>
          <p14:tracePt t="8847" x="687388" y="1350963"/>
          <p14:tracePt t="8857" x="687388" y="1327150"/>
          <p14:tracePt t="8863" x="687388" y="1301750"/>
          <p14:tracePt t="8873" x="687388" y="1238250"/>
          <p14:tracePt t="8878" x="674688" y="1150938"/>
          <p14:tracePt t="8891" x="674688" y="1076325"/>
          <p14:tracePt t="8895" x="674688" y="1025525"/>
          <p14:tracePt t="8903" x="674688" y="989013"/>
          <p14:tracePt t="8911" x="663575" y="950913"/>
          <p14:tracePt t="8918" x="650875" y="912813"/>
          <p14:tracePt t="8927" x="650875" y="901700"/>
          <p14:tracePt t="8935" x="650875" y="863600"/>
          <p14:tracePt t="8951" x="638175" y="838200"/>
          <p14:tracePt t="9280" x="625475" y="838200"/>
          <p14:tracePt t="11639" x="600075" y="838200"/>
          <p14:tracePt t="11702" x="600075" y="825500"/>
          <p14:tracePt t="11735" x="600075" y="812800"/>
          <p14:tracePt t="12023" x="600075" y="776288"/>
          <p14:tracePt t="12033" x="600075" y="750888"/>
          <p14:tracePt t="12039" x="612775" y="712788"/>
          <p14:tracePt t="12047" x="612775" y="700088"/>
          <p14:tracePt t="12056" x="612775" y="676275"/>
          <p14:tracePt t="12063" x="612775" y="650875"/>
          <p14:tracePt t="12073" x="612775" y="638175"/>
          <p14:tracePt t="12078" x="612775" y="625475"/>
          <p14:tracePt t="12089" x="625475" y="625475"/>
          <p14:tracePt t="12095" x="638175" y="612775"/>
          <p14:tracePt t="12102" x="638175" y="600075"/>
          <p14:tracePt t="12118" x="638175" y="588963"/>
          <p14:tracePt t="12207" x="638175" y="550863"/>
          <p14:tracePt t="12215" x="638175" y="538163"/>
          <p14:tracePt t="12225" x="638175" y="525463"/>
          <p14:tracePt t="12248" x="638175" y="512763"/>
          <p14:tracePt t="12351" x="638175" y="500063"/>
          <p14:tracePt t="12360" x="638175" y="487363"/>
          <p14:tracePt t="12368" x="638175" y="463550"/>
          <p14:tracePt t="12377" x="638175" y="450850"/>
          <p14:tracePt t="12383" x="638175" y="425450"/>
          <p14:tracePt t="12393" x="638175" y="412750"/>
          <p14:tracePt t="12398" x="638175" y="400050"/>
          <p14:tracePt t="12407" x="638175" y="387350"/>
          <p14:tracePt t="14638" x="650875" y="463550"/>
          <p14:tracePt t="14647" x="663575" y="512763"/>
          <p14:tracePt t="14658" x="674688" y="576263"/>
          <p14:tracePt t="14664" x="687388" y="612775"/>
          <p14:tracePt t="14676" x="700088" y="676275"/>
          <p14:tracePt t="14680" x="738188" y="738188"/>
          <p14:tracePt t="14688" x="787400" y="801688"/>
          <p14:tracePt t="14695" x="812800" y="876300"/>
          <p14:tracePt t="14703" x="850900" y="925513"/>
          <p14:tracePt t="14711" x="863600" y="989013"/>
          <p14:tracePt t="14719" x="912813" y="1050925"/>
          <p14:tracePt t="14726" x="925513" y="1089025"/>
          <p14:tracePt t="14735" x="950913" y="1138238"/>
          <p14:tracePt t="14743" x="976313" y="1176338"/>
          <p14:tracePt t="14751" x="1038225" y="1201738"/>
          <p14:tracePt t="14759" x="1050925" y="1238250"/>
          <p14:tracePt t="14767" x="1100138" y="1263650"/>
          <p14:tracePt t="14775" x="1125538" y="1289050"/>
          <p14:tracePt t="14783" x="1150938" y="1314450"/>
          <p14:tracePt t="14792" x="1200150" y="1339850"/>
          <p14:tracePt t="14799" x="1238250" y="1350963"/>
          <p14:tracePt t="14809" x="1312863" y="1389063"/>
          <p14:tracePt t="14815" x="1350963" y="1414463"/>
          <p14:tracePt t="14825" x="1389063" y="1427163"/>
          <p14:tracePt t="14831" x="1450975" y="1463675"/>
          <p14:tracePt t="14842" x="1550988" y="1476375"/>
          <p14:tracePt t="14847" x="1601788" y="1489075"/>
          <p14:tracePt t="14859" x="1651000" y="1501775"/>
          <p14:tracePt t="14863" x="1689100" y="1514475"/>
          <p14:tracePt t="14879" x="1701800" y="1514475"/>
          <p14:tracePt t="14893" x="1714500" y="1514475"/>
          <p14:tracePt t="14935" x="1725613" y="1514475"/>
          <p14:tracePt t="14951" x="1751013" y="1514475"/>
          <p14:tracePt t="14958" x="1789113" y="1501775"/>
          <p14:tracePt t="14967" x="1814513" y="1489075"/>
          <p14:tracePt t="14975" x="1838325" y="1476375"/>
          <p14:tracePt t="14983" x="1863725" y="1463675"/>
          <p14:tracePt t="14992" x="1901825" y="1463675"/>
          <p14:tracePt t="14998" x="1951038" y="1439863"/>
          <p14:tracePt t="15009" x="1976438" y="1414463"/>
          <p14:tracePt t="15015" x="2001838" y="1389063"/>
          <p14:tracePt t="15025" x="2025650" y="1376363"/>
          <p14:tracePt t="15031" x="2025650" y="1350963"/>
          <p14:tracePt t="15042" x="2051050" y="1339850"/>
          <p14:tracePt t="15047" x="2076450" y="1301750"/>
          <p14:tracePt t="15059" x="2101850" y="1289050"/>
          <p14:tracePt t="15063" x="2101850" y="1276350"/>
          <p14:tracePt t="15075" x="2114550" y="1263650"/>
          <p14:tracePt t="15087" x="2138363" y="1238250"/>
          <p14:tracePt t="15103" x="2151063" y="1227138"/>
          <p14:tracePt t="15119" x="2163763" y="1201738"/>
          <p14:tracePt t="15127" x="2176463" y="1189038"/>
          <p14:tracePt t="15135" x="2176463" y="1176338"/>
          <p14:tracePt t="15143" x="2201863" y="1138238"/>
          <p14:tracePt t="15151" x="2227263" y="1114425"/>
          <p14:tracePt t="15159" x="2251075" y="1089025"/>
          <p14:tracePt t="15167" x="2263775" y="1063625"/>
          <p14:tracePt t="15175" x="2276475" y="1050925"/>
          <p14:tracePt t="15183" x="2289175" y="1038225"/>
          <p14:tracePt t="15192" x="2301875" y="1014413"/>
          <p14:tracePt t="15209" x="2301875" y="1001713"/>
          <p14:tracePt t="15231" x="2314575" y="989013"/>
          <p14:tracePt t="15279" x="2314575" y="976313"/>
          <p14:tracePt t="15287" x="2327275" y="963613"/>
          <p14:tracePt t="15303" x="2327275" y="950913"/>
          <p14:tracePt t="15311" x="2338388" y="938213"/>
          <p14:tracePt t="15327" x="2351088" y="925513"/>
          <p14:tracePt t="15351" x="2351088" y="912813"/>
          <p14:tracePt t="15358" x="2363788" y="912813"/>
          <p14:tracePt t="15367" x="2363788" y="901700"/>
          <p14:tracePt t="15375" x="2363788" y="889000"/>
          <p14:tracePt t="15383" x="2376488" y="876300"/>
          <p14:tracePt t="15392" x="2389188" y="850900"/>
          <p14:tracePt t="15399" x="2401888" y="838200"/>
          <p14:tracePt t="15408" x="2427288" y="812800"/>
          <p14:tracePt t="15415" x="2427288" y="801688"/>
          <p14:tracePt t="15439" x="2439988" y="788988"/>
          <p14:tracePt t="15479" x="2451100" y="776288"/>
          <p14:tracePt t="15486" x="2463800" y="750888"/>
          <p14:tracePt t="15495" x="2463800" y="738188"/>
          <p14:tracePt t="15503" x="2476500" y="712788"/>
          <p14:tracePt t="15527" x="2476500" y="700088"/>
          <p14:tracePt t="15534" x="2489200" y="700088"/>
          <p14:tracePt t="15798" x="2489200" y="688975"/>
          <p14:tracePt t="16032" x="2476500" y="688975"/>
          <p14:tracePt t="16256" x="2463800" y="688975"/>
          <p14:tracePt t="16279" x="2451100" y="688975"/>
          <p14:tracePt t="16296" x="2451100" y="700088"/>
          <p14:tracePt t="16592" x="2439988" y="700088"/>
          <p14:tracePt t="16959" x="2427288" y="700088"/>
          <p14:tracePt t="16982" x="2414588" y="700088"/>
          <p14:tracePt t="17256" x="2401888" y="700088"/>
          <p14:tracePt t="17327" x="2401888" y="688975"/>
          <p14:tracePt t="17656" x="2389188" y="688975"/>
          <p14:tracePt t="17728" x="2389188" y="676275"/>
          <p14:tracePt t="17992" x="2376488" y="676275"/>
          <p14:tracePt t="18031" x="2376488" y="663575"/>
          <p14:tracePt t="18191" x="2363788" y="663575"/>
          <p14:tracePt t="18680" x="2351088" y="663575"/>
          <p14:tracePt t="19208" x="2351088" y="688975"/>
          <p14:tracePt t="19214" x="2351088" y="912813"/>
          <p14:tracePt t="19223" x="2351088" y="1038225"/>
          <p14:tracePt t="19230" x="2363788" y="1150938"/>
          <p14:tracePt t="19240" x="2363788" y="1214438"/>
          <p14:tracePt t="19247" x="2363788" y="1263650"/>
          <p14:tracePt t="19258" x="2363788" y="1301750"/>
          <p14:tracePt t="19263" x="2363788" y="1350963"/>
          <p14:tracePt t="19270" x="2363788" y="1389063"/>
          <p14:tracePt t="19278" x="2363788" y="1401763"/>
          <p14:tracePt t="19287" x="2363788" y="1414463"/>
          <p14:tracePt t="19302" x="2363788" y="1439863"/>
          <p14:tracePt t="19311" x="2363788" y="1476375"/>
          <p14:tracePt t="19319" x="2363788" y="1527175"/>
          <p14:tracePt t="19327" x="2363788" y="1627188"/>
          <p14:tracePt t="19335" x="2351088" y="1801813"/>
          <p14:tracePt t="19343" x="2327275" y="1989138"/>
          <p14:tracePt t="19351" x="2301875" y="2139950"/>
          <p14:tracePt t="19360" x="2263775" y="2252663"/>
          <p14:tracePt t="19367" x="2251075" y="2403475"/>
          <p14:tracePt t="19375" x="2214563" y="2540000"/>
          <p14:tracePt t="19382" x="2189163" y="2665413"/>
          <p14:tracePt t="19391" x="2163763" y="2765425"/>
          <p14:tracePt t="19399" x="2138363" y="2865438"/>
          <p14:tracePt t="19408" x="2127250" y="2928938"/>
          <p14:tracePt t="19415" x="2114550" y="2990850"/>
          <p14:tracePt t="19424" x="2101850" y="3041650"/>
          <p14:tracePt t="19431" x="2089150" y="3065463"/>
          <p14:tracePt t="19447" x="2076450" y="3078163"/>
          <p14:tracePt t="19536" x="2076450" y="3054350"/>
          <p14:tracePt t="19544" x="2076450" y="2928938"/>
          <p14:tracePt t="19553" x="2127250" y="2828925"/>
          <p14:tracePt t="19562" x="2151063" y="2703513"/>
          <p14:tracePt t="19567" x="2176463" y="2590800"/>
          <p14:tracePt t="19575" x="2201863" y="2427288"/>
          <p14:tracePt t="19583" x="2238375" y="2265363"/>
          <p14:tracePt t="19592" x="2289175" y="2089150"/>
          <p14:tracePt t="19599" x="2314575" y="1927225"/>
          <p14:tracePt t="19609" x="2314575" y="1776413"/>
          <p14:tracePt t="19615" x="2338388" y="1639888"/>
          <p14:tracePt t="19625" x="2351088" y="1539875"/>
          <p14:tracePt t="19631" x="2351088" y="1489075"/>
          <p14:tracePt t="19642" x="2363788" y="1439863"/>
          <p14:tracePt t="19647" x="2363788" y="1414463"/>
          <p14:tracePt t="19659" x="2376488" y="1389063"/>
          <p14:tracePt t="19671" x="2376488" y="1363663"/>
          <p14:tracePt t="19679" x="2376488" y="1350963"/>
          <p14:tracePt t="19686" x="2401888" y="1327150"/>
          <p14:tracePt t="19695" x="2401888" y="1289050"/>
          <p14:tracePt t="19703" x="2439988" y="1227138"/>
          <p14:tracePt t="19710" x="2439988" y="1201738"/>
          <p14:tracePt t="19719" x="2451100" y="1189038"/>
          <p14:tracePt t="19726" x="2463800" y="1163638"/>
          <p14:tracePt t="19751" x="2463800" y="1150938"/>
          <p14:tracePt t="19886" x="2463800" y="1125538"/>
          <p14:tracePt t="19895" x="2439988" y="1050925"/>
          <p14:tracePt t="19902" x="2439988" y="1014413"/>
          <p14:tracePt t="19911" x="2427288" y="989013"/>
          <p14:tracePt t="19918" x="2427288" y="963613"/>
          <p14:tracePt t="19927" x="2427288" y="938213"/>
          <p14:tracePt t="19934" x="2427288" y="925513"/>
          <p14:tracePt t="19942" x="2427288" y="912813"/>
          <p14:tracePt t="19950" x="2414588" y="912813"/>
          <p14:tracePt t="19974" x="2414588" y="901700"/>
          <p14:tracePt t="20015" x="2414588" y="889000"/>
          <p14:tracePt t="20024" x="2401888" y="863600"/>
          <p14:tracePt t="20247" x="2401888" y="850900"/>
          <p14:tracePt t="20510" x="2476500" y="850900"/>
          <p14:tracePt t="20518" x="2752725" y="850900"/>
          <p14:tracePt t="20527" x="3065463" y="850900"/>
          <p14:tracePt t="20534" x="3314700" y="850900"/>
          <p14:tracePt t="20542" x="3552825" y="838200"/>
          <p14:tracePt t="20550" x="3827463" y="838200"/>
          <p14:tracePt t="20559" x="3978275" y="825500"/>
          <p14:tracePt t="20567" x="4191000" y="788988"/>
          <p14:tracePt t="20575" x="4314825" y="776288"/>
          <p14:tracePt t="20583" x="4403725" y="763588"/>
          <p14:tracePt t="20591" x="4416425" y="763588"/>
          <p14:tracePt t="21024" x="4403725" y="763588"/>
          <p14:tracePt t="21030" x="4378325" y="738188"/>
          <p14:tracePt t="21038" x="4340225" y="725488"/>
          <p14:tracePt t="21047" x="4327525" y="712788"/>
          <p14:tracePt t="21057" x="4303713" y="700088"/>
          <p14:tracePt t="21063" x="4291013" y="688975"/>
          <p14:tracePt t="21071" x="4278313" y="688975"/>
          <p14:tracePt t="21078" x="4252913" y="676275"/>
          <p14:tracePt t="21087" x="4252913" y="663575"/>
          <p14:tracePt t="21094" x="4240213" y="663575"/>
          <p14:tracePt t="21102" x="4240213" y="650875"/>
          <p14:tracePt t="21118" x="4227513" y="638175"/>
          <p14:tracePt t="21127" x="4214813" y="638175"/>
          <p14:tracePt t="21174" x="4203700" y="638175"/>
          <p14:tracePt t="21191" x="4203700" y="625475"/>
          <p14:tracePt t="21198" x="4191000" y="625475"/>
          <p14:tracePt t="21207" x="4178300" y="612775"/>
          <p14:tracePt t="21215" x="4178300" y="600075"/>
          <p14:tracePt t="21231" x="4165600" y="600075"/>
          <p14:tracePt t="21242" x="4165600" y="588963"/>
          <p14:tracePt t="21528" x="4152900" y="588963"/>
          <p14:tracePt t="21703" x="4140200" y="588963"/>
          <p14:tracePt t="22008" x="4114800" y="588963"/>
          <p14:tracePt t="22584" x="4090988" y="588963"/>
          <p14:tracePt t="22590" x="3952875" y="588963"/>
          <p14:tracePt t="22598" x="3827463" y="600075"/>
          <p14:tracePt t="22608" x="3689350" y="638175"/>
          <p14:tracePt t="22615" x="3552825" y="638175"/>
          <p14:tracePt t="22624" x="3414713" y="663575"/>
          <p14:tracePt t="22630" x="3302000" y="676275"/>
          <p14:tracePt t="22641" x="3176588" y="688975"/>
          <p14:tracePt t="22647" x="3101975" y="688975"/>
          <p14:tracePt t="22658" x="3027363" y="700088"/>
          <p14:tracePt t="22662" x="2989263" y="700088"/>
          <p14:tracePt t="22670" x="2963863" y="700088"/>
          <p14:tracePt t="22678" x="2940050" y="700088"/>
          <p14:tracePt t="22686" x="2901950" y="712788"/>
          <p14:tracePt t="22694" x="2863850" y="712788"/>
          <p14:tracePt t="22702" x="2840038" y="712788"/>
          <p14:tracePt t="22710" x="2789238" y="712788"/>
          <p14:tracePt t="22718" x="2701925" y="725488"/>
          <p14:tracePt t="22726" x="2640013" y="738188"/>
          <p14:tracePt t="22734" x="2589213" y="738188"/>
          <p14:tracePt t="22742" x="2514600" y="738188"/>
          <p14:tracePt t="22750" x="2439988" y="750888"/>
          <p14:tracePt t="22758" x="2351088" y="763588"/>
          <p14:tracePt t="22767" x="2276475" y="776288"/>
          <p14:tracePt t="22774" x="2214563" y="776288"/>
          <p14:tracePt t="22783" x="2127250" y="788988"/>
          <p14:tracePt t="22791" x="2089150" y="801688"/>
          <p14:tracePt t="22799" x="2051050" y="801688"/>
          <p14:tracePt t="22813" x="2025650" y="801688"/>
          <p14:tracePt t="22816" x="2025650" y="812800"/>
          <p14:tracePt t="22829" x="2014538" y="812800"/>
          <p14:tracePt t="22844" x="2014538" y="825500"/>
          <p14:tracePt t="22976" x="2025650" y="825500"/>
          <p14:tracePt t="22984" x="2038350" y="825500"/>
          <p14:tracePt t="22994" x="2051050" y="812800"/>
          <p14:tracePt t="23002" x="2063750" y="812800"/>
          <p14:tracePt t="23010" x="2089150" y="812800"/>
          <p14:tracePt t="23015" x="2089150" y="801688"/>
          <p14:tracePt t="23025" x="2114550" y="788988"/>
          <p14:tracePt t="23031" x="2151063" y="776288"/>
          <p14:tracePt t="23042" x="2176463" y="750888"/>
          <p14:tracePt t="23047" x="2201863" y="725488"/>
          <p14:tracePt t="23058" x="2238375" y="688975"/>
          <p14:tracePt t="23063" x="2251075" y="663575"/>
          <p14:tracePt t="23071" x="2276475" y="638175"/>
          <p14:tracePt t="23078" x="2276475" y="625475"/>
          <p14:tracePt t="23087" x="2289175" y="612775"/>
          <p14:tracePt t="23094" x="2301875" y="600075"/>
          <p14:tracePt t="23102" x="2301875" y="588963"/>
          <p14:tracePt t="23127" x="2314575" y="576263"/>
          <p14:tracePt t="23142" x="2314575" y="563563"/>
          <p14:tracePt t="23151" x="2327275" y="563563"/>
          <p14:tracePt t="23159" x="2327275" y="550863"/>
          <p14:tracePt t="23166" x="2351088" y="525463"/>
          <p14:tracePt t="23175" x="2376488" y="512763"/>
          <p14:tracePt t="23183" x="2414588" y="476250"/>
          <p14:tracePt t="23191" x="2427288" y="463550"/>
          <p14:tracePt t="23198" x="2451100" y="450850"/>
          <p14:tracePt t="23209" x="2463800" y="450850"/>
          <p14:tracePt t="23215" x="2476500" y="412750"/>
          <p14:tracePt t="23224" x="2489200" y="412750"/>
          <p14:tracePt t="23303" x="2501900" y="400050"/>
          <p14:tracePt t="23310" x="2527300" y="387350"/>
          <p14:tracePt t="23318" x="2551113" y="387350"/>
          <p14:tracePt t="23327" x="2563813" y="387350"/>
          <p14:tracePt t="23334" x="2576513" y="374650"/>
          <p14:tracePt t="23342" x="2614613" y="374650"/>
          <p14:tracePt t="23351" x="2614613" y="363538"/>
          <p14:tracePt t="23359" x="2627313" y="363538"/>
          <p14:tracePt t="23367" x="2651125" y="363538"/>
          <p14:tracePt t="23383" x="2663825" y="363538"/>
          <p14:tracePt t="23392" x="2676525" y="374650"/>
          <p14:tracePt t="23398" x="2701925" y="374650"/>
          <p14:tracePt t="23415" x="2714625" y="387350"/>
          <p14:tracePt t="23425" x="2727325" y="387350"/>
          <p14:tracePt t="23431" x="2740025" y="387350"/>
          <p14:tracePt t="23442" x="2752725" y="400050"/>
          <p14:tracePt t="23447" x="2752725" y="412750"/>
          <p14:tracePt t="23455" x="2763838" y="412750"/>
          <p14:tracePt t="23462" x="2776538" y="425450"/>
          <p14:tracePt t="23479" x="2776538" y="438150"/>
          <p14:tracePt t="23487" x="2776538" y="450850"/>
          <p14:tracePt t="23736" x="2776538" y="438150"/>
          <p14:tracePt t="23766" x="2776538" y="425450"/>
          <p14:tracePt t="23798" x="2776538" y="412750"/>
          <p14:tracePt t="25927" x="2776538" y="450850"/>
          <p14:tracePt t="25934" x="2776538" y="476250"/>
          <p14:tracePt t="25942" x="2776538" y="500063"/>
          <p14:tracePt t="25950" x="2776538" y="512763"/>
          <p14:tracePt t="25959" x="2763838" y="538163"/>
          <p14:tracePt t="25967" x="2763838" y="550863"/>
          <p14:tracePt t="25975" x="2763838" y="576263"/>
          <p14:tracePt t="25982" x="2752725" y="600075"/>
          <p14:tracePt t="25992" x="2740025" y="625475"/>
          <p14:tracePt t="25998" x="2740025" y="638175"/>
          <p14:tracePt t="26008" x="2740025" y="650875"/>
          <p14:tracePt t="26014" x="2740025" y="663575"/>
          <p14:tracePt t="26025" x="2714625" y="676275"/>
          <p14:tracePt t="26103" x="2714625" y="688975"/>
          <p14:tracePt t="26111" x="2701925" y="688975"/>
          <p14:tracePt t="26127" x="2689225" y="700088"/>
          <p14:tracePt t="26135" x="2676525" y="700088"/>
          <p14:tracePt t="26311" x="2640013" y="700088"/>
          <p14:tracePt t="26319" x="2614613" y="700088"/>
          <p14:tracePt t="26335" x="2563813" y="700088"/>
          <p14:tracePt t="26350" x="2540000" y="700088"/>
          <p14:tracePt t="26358" x="2527300" y="700088"/>
          <p14:tracePt t="26367" x="2514600" y="700088"/>
          <p14:tracePt t="26382" x="2501900" y="700088"/>
          <p14:tracePt t="26407" x="2489200" y="700088"/>
          <p14:tracePt t="26415" x="2463800" y="700088"/>
          <p14:tracePt t="26425" x="2439988" y="700088"/>
          <p14:tracePt t="26431" x="2414588" y="700088"/>
          <p14:tracePt t="26442" x="2376488" y="700088"/>
          <p14:tracePt t="26447" x="2327275" y="700088"/>
          <p14:tracePt t="26455" x="2289175" y="700088"/>
          <p14:tracePt t="26462" x="2238375" y="700088"/>
          <p14:tracePt t="26471" x="2189163" y="700088"/>
          <p14:tracePt t="26478" x="2114550" y="712788"/>
          <p14:tracePt t="26487" x="2063750" y="712788"/>
          <p14:tracePt t="26495" x="2014538" y="725488"/>
          <p14:tracePt t="26502" x="1989138" y="725488"/>
          <p14:tracePt t="26510" x="1925638" y="738188"/>
          <p14:tracePt t="26518" x="1914525" y="738188"/>
          <p14:tracePt t="26527" x="1889125" y="738188"/>
          <p14:tracePt t="26535" x="1876425" y="750888"/>
          <p14:tracePt t="26583" x="1876425" y="763588"/>
          <p14:tracePt t="26864" x="1863725" y="763588"/>
          <p14:tracePt t="26950" x="1951038" y="801688"/>
          <p14:tracePt t="26958" x="2063750" y="850900"/>
          <p14:tracePt t="26966" x="2227263" y="889000"/>
          <p14:tracePt t="26974" x="2414588" y="938213"/>
          <p14:tracePt t="26982" x="2576513" y="950913"/>
          <p14:tracePt t="26991" x="2727325" y="950913"/>
          <p14:tracePt t="26998" x="2840038" y="950913"/>
          <p14:tracePt t="27008" x="2940050" y="950913"/>
          <p14:tracePt t="27014" x="3014663" y="950913"/>
          <p14:tracePt t="27025" x="3040063" y="950913"/>
          <p14:tracePt t="27030" x="3052763" y="950913"/>
          <p14:tracePt t="27158" x="3014663" y="963613"/>
          <p14:tracePt t="27166" x="2952750" y="989013"/>
          <p14:tracePt t="27175" x="2927350" y="1001713"/>
          <p14:tracePt t="27183" x="2863850" y="1014413"/>
          <p14:tracePt t="27193" x="2827338" y="1025525"/>
          <p14:tracePt t="27199" x="2714625" y="1063625"/>
          <p14:tracePt t="27210" x="2701925" y="1063625"/>
          <p14:tracePt t="27215" x="2614613" y="1063625"/>
          <p14:tracePt t="27227" x="2551113" y="1063625"/>
          <p14:tracePt t="27231" x="2501900" y="1063625"/>
          <p14:tracePt t="27243" x="2451100" y="1063625"/>
          <p14:tracePt t="27247" x="2414588" y="1063625"/>
          <p14:tracePt t="27255" x="2401888" y="1063625"/>
          <p14:tracePt t="27263" x="2389188" y="1063625"/>
          <p14:tracePt t="27279" x="2376488" y="1063625"/>
          <p14:tracePt t="27311" x="2363788" y="1063625"/>
          <p14:tracePt t="27319" x="2351088" y="1063625"/>
          <p14:tracePt t="27327" x="2338388" y="1063625"/>
          <p14:tracePt t="27343" x="2314575" y="1063625"/>
          <p14:tracePt t="27351" x="2314575" y="1050925"/>
          <p14:tracePt t="27415" x="2289175" y="1050925"/>
          <p14:tracePt t="27431" x="2227263" y="1050925"/>
          <p14:tracePt t="27440" x="2189163" y="1038225"/>
          <p14:tracePt t="27447" x="2138363" y="1025525"/>
          <p14:tracePt t="27456" x="2089150" y="1025525"/>
          <p14:tracePt t="27463" x="2025650" y="1001713"/>
          <p14:tracePt t="27472" x="1976438" y="1001713"/>
          <p14:tracePt t="27479" x="1938338" y="1001713"/>
          <p14:tracePt t="27487" x="1925638" y="989013"/>
          <p14:tracePt t="27495" x="1914525" y="989013"/>
          <p14:tracePt t="27503" x="1889125" y="989013"/>
          <p14:tracePt t="27680" x="1925638" y="989013"/>
          <p14:tracePt t="27688" x="1989138" y="989013"/>
          <p14:tracePt t="27696" x="2025650" y="989013"/>
          <p14:tracePt t="27702" x="2063750" y="989013"/>
          <p14:tracePt t="27710" x="2138363" y="976313"/>
          <p14:tracePt t="27718" x="2176463" y="963613"/>
          <p14:tracePt t="27727" x="2251075" y="938213"/>
          <p14:tracePt t="27734" x="2276475" y="938213"/>
          <p14:tracePt t="27742" x="2289175" y="938213"/>
          <p14:tracePt t="27751" x="2314575" y="925513"/>
          <p14:tracePt t="27759" x="2338388" y="912813"/>
          <p14:tracePt t="27775" x="2363788" y="912813"/>
          <p14:tracePt t="27782" x="2363788" y="901700"/>
          <p14:tracePt t="27807" x="2389188" y="889000"/>
          <p14:tracePt t="27823" x="2401888" y="876300"/>
          <p14:tracePt t="27830" x="2414588" y="863600"/>
          <p14:tracePt t="27838" x="2439988" y="838200"/>
          <p14:tracePt t="27847" x="2463800" y="838200"/>
          <p14:tracePt t="27855" x="2463800" y="825500"/>
          <p14:tracePt t="27863" x="2489200" y="812800"/>
          <p14:tracePt t="27870" x="2501900" y="812800"/>
          <p14:tracePt t="27878" x="2514600" y="801688"/>
          <p14:tracePt t="27895" x="2527300" y="788988"/>
          <p14:tracePt t="27902" x="2527300" y="776288"/>
          <p14:tracePt t="27910" x="2540000" y="776288"/>
          <p14:tracePt t="27918" x="2563813" y="763588"/>
          <p14:tracePt t="27927" x="2576513" y="750888"/>
          <p14:tracePt t="27935" x="2589213" y="738188"/>
          <p14:tracePt t="27950" x="2614613" y="738188"/>
          <p14:tracePt t="27958" x="2614613" y="725488"/>
          <p14:tracePt t="28206" x="2614613" y="712788"/>
          <p14:tracePt t="28414" x="2663825" y="712788"/>
          <p14:tracePt t="28423" x="2789238" y="712788"/>
          <p14:tracePt t="28430" x="2914650" y="725488"/>
          <p14:tracePt t="28438" x="3065463" y="725488"/>
          <p14:tracePt t="28447" x="3214688" y="738188"/>
          <p14:tracePt t="28454" x="3314700" y="738188"/>
          <p14:tracePt t="28462" x="3365500" y="738188"/>
          <p14:tracePt t="28576" x="3352800" y="750888"/>
          <p14:tracePt t="28582" x="3340100" y="750888"/>
          <p14:tracePt t="28591" x="3327400" y="763588"/>
          <p14:tracePt t="28599" x="3314700" y="763588"/>
          <p14:tracePt t="28622" x="3302000" y="763588"/>
          <p14:tracePt t="28735" x="3276600" y="776288"/>
          <p14:tracePt t="28744" x="3265488" y="801688"/>
          <p14:tracePt t="28751" x="3227388" y="838200"/>
          <p14:tracePt t="28763" x="3189288" y="889000"/>
          <p14:tracePt t="28767" x="3165475" y="912813"/>
          <p14:tracePt t="28779" x="3140075" y="938213"/>
          <p14:tracePt t="28783" x="3065463" y="1014413"/>
          <p14:tracePt t="28795" x="2976563" y="1114425"/>
          <p14:tracePt t="28800" x="2914650" y="1189038"/>
          <p14:tracePt t="28814" x="2876550" y="1276350"/>
          <p14:tracePt t="28815" x="2789238" y="1401763"/>
          <p14:tracePt t="28827" x="2740025" y="1527175"/>
          <p14:tracePt t="28830" x="2676525" y="1652588"/>
          <p14:tracePt t="28839" x="2614613" y="1827213"/>
          <p14:tracePt t="28848" x="2514600" y="2014538"/>
          <p14:tracePt t="28854" x="2439988" y="2152650"/>
          <p14:tracePt t="28862" x="2389188" y="2290763"/>
          <p14:tracePt t="28870" x="2351088" y="2478088"/>
          <p14:tracePt t="28878" x="2301875" y="2652713"/>
          <p14:tracePt t="28887" x="2251075" y="2803525"/>
          <p14:tracePt t="28894" x="2189163" y="3003550"/>
          <p14:tracePt t="28903" x="2127250" y="3241675"/>
          <p14:tracePt t="28910" x="2038350" y="3579813"/>
          <p14:tracePt t="28919" x="1951038" y="3829050"/>
          <p14:tracePt t="28927" x="1901825" y="4005263"/>
          <p14:tracePt t="28935" x="1851025" y="4154488"/>
          <p14:tracePt t="28942" x="1814513" y="4305300"/>
          <p14:tracePt t="28950" x="1776413" y="4430713"/>
          <p14:tracePt t="28958" x="1738313" y="4505325"/>
          <p14:tracePt t="28967" x="1701800" y="4605338"/>
          <p14:tracePt t="28975" x="1663700" y="4679950"/>
          <p14:tracePt t="28982" x="1638300" y="4768850"/>
          <p14:tracePt t="28992" x="1601788" y="4843463"/>
          <p14:tracePt t="28999" x="1589088" y="4879975"/>
          <p14:tracePt t="29008" x="1538288" y="4943475"/>
          <p14:tracePt t="29015" x="1501775" y="4992688"/>
          <p14:tracePt t="29025" x="1476375" y="5056188"/>
          <p14:tracePt t="29030" x="1425575" y="5105400"/>
          <p14:tracePt t="29041" x="1401763" y="5143500"/>
          <p14:tracePt t="29047" x="1363663" y="5194300"/>
          <p14:tracePt t="29054" x="1312863" y="5218113"/>
          <p14:tracePt t="29062" x="1300163" y="5243513"/>
          <p14:tracePt t="29070" x="1263650" y="5268913"/>
          <p14:tracePt t="29079" x="1263650" y="5281613"/>
          <p14:tracePt t="29087" x="1250950" y="5294313"/>
          <p14:tracePt t="29110" x="1250950" y="5305425"/>
          <p14:tracePt t="29118" x="1238250" y="5305425"/>
          <p14:tracePt t="29126" x="1238250" y="5330825"/>
          <p14:tracePt t="29134" x="1225550" y="5343525"/>
          <p14:tracePt t="29143" x="1225550" y="5356225"/>
          <p14:tracePt t="29151" x="1212850" y="5394325"/>
          <p14:tracePt t="29159" x="1200150" y="5407025"/>
          <p14:tracePt t="29166" x="1200150" y="5418138"/>
          <p14:tracePt t="29175" x="1189038" y="5443538"/>
          <p14:tracePt t="29182" x="1176338" y="5456238"/>
          <p14:tracePt t="29192" x="1176338" y="5468938"/>
          <p14:tracePt t="29198" x="1150938" y="5481638"/>
          <p14:tracePt t="29209" x="1150938" y="5494338"/>
          <p14:tracePt t="29214" x="1112838" y="5494338"/>
          <p14:tracePt t="29225" x="1100138" y="5507038"/>
          <p14:tracePt t="29230" x="1089025" y="5507038"/>
          <p14:tracePt t="29241" x="1076325" y="5518150"/>
          <p14:tracePt t="29303" x="1125538" y="5507038"/>
          <p14:tracePt t="29311" x="1189038" y="5481638"/>
          <p14:tracePt t="29319" x="1276350" y="5443538"/>
          <p14:tracePt t="29328" x="1325563" y="5430838"/>
          <p14:tracePt t="29335" x="1363663" y="5430838"/>
          <p14:tracePt t="29344" x="1425575" y="5407025"/>
          <p14:tracePt t="29351" x="1450975" y="5381625"/>
          <p14:tracePt t="29361" x="1463675" y="5356225"/>
          <p14:tracePt t="29367" x="1489075" y="5343525"/>
          <p14:tracePt t="29378" x="1501775" y="5343525"/>
          <p14:tracePt t="29383" x="1501775" y="5318125"/>
          <p14:tracePt t="29394" x="1525588" y="5305425"/>
          <p14:tracePt t="29399" x="1525588" y="5294313"/>
          <p14:tracePt t="29414" x="1525588" y="5281613"/>
          <p14:tracePt t="29427" x="1525588" y="5268913"/>
          <p14:tracePt t="29431" x="1525588" y="5256213"/>
          <p14:tracePt t="29712" x="1512888" y="5256213"/>
          <p14:tracePt t="29718" x="1501775" y="5256213"/>
          <p14:tracePt t="29726" x="1476375" y="5243513"/>
          <p14:tracePt t="29742" x="1463675" y="5243513"/>
          <p14:tracePt t="29758" x="1438275" y="5243513"/>
          <p14:tracePt t="30328" x="1425575" y="5243513"/>
          <p14:tracePt t="30702" x="1412875" y="5243513"/>
          <p14:tracePt t="30766" x="1401763" y="5243513"/>
          <p14:tracePt t="31151" x="1376363" y="5243513"/>
          <p14:tracePt t="31328" x="1363663" y="5243513"/>
          <p14:tracePt t="32856" x="1401763" y="5243513"/>
          <p14:tracePt t="32862" x="1438275" y="5218113"/>
          <p14:tracePt t="32871" x="1463675" y="5218113"/>
          <p14:tracePt t="32890" x="1476375" y="5205413"/>
          <p14:tracePt t="33423" x="1489075" y="5205413"/>
          <p14:tracePt t="33479" x="1512888" y="5205413"/>
          <p14:tracePt t="33487" x="1589088" y="5230813"/>
          <p14:tracePt t="33494" x="1638300" y="5256213"/>
          <p14:tracePt t="33502" x="1663700" y="5281613"/>
          <p14:tracePt t="33510" x="1714500" y="5294313"/>
          <p14:tracePt t="33518" x="1763713" y="5305425"/>
          <p14:tracePt t="33526" x="1801813" y="5343525"/>
          <p14:tracePt t="33534" x="1851025" y="5343525"/>
          <p14:tracePt t="33542" x="1863725" y="5356225"/>
          <p14:tracePt t="33550" x="1889125" y="5368925"/>
          <p14:tracePt t="33559" x="1901825" y="5368925"/>
          <p14:tracePt t="33567" x="1914525" y="5368925"/>
          <p14:tracePt t="33631" x="1938338" y="5368925"/>
          <p14:tracePt t="33639" x="2001838" y="5368925"/>
          <p14:tracePt t="33647" x="2063750" y="5330825"/>
          <p14:tracePt t="33663" x="2127250" y="5330825"/>
          <p14:tracePt t="33671" x="2214563" y="5305425"/>
          <p14:tracePt t="33679" x="2263775" y="5281613"/>
          <p14:tracePt t="33687" x="2327275" y="5268913"/>
          <p14:tracePt t="33694" x="2338388" y="5268913"/>
          <p14:tracePt t="33702" x="2351088" y="5268913"/>
          <p14:tracePt t="36232" x="2351088" y="5143500"/>
          <p14:tracePt t="36238" x="2351088" y="4679950"/>
          <p14:tracePt t="36247" x="2389188" y="4392613"/>
          <p14:tracePt t="36254" x="2389188" y="4117975"/>
          <p14:tracePt t="36263" x="2427288" y="3829050"/>
          <p14:tracePt t="36271" x="2439988" y="3516313"/>
          <p14:tracePt t="36278" x="2476500" y="3328988"/>
          <p14:tracePt t="36287" x="2489200" y="3165475"/>
          <p14:tracePt t="36294" x="2501900" y="2978150"/>
          <p14:tracePt t="36302" x="2501900" y="2790825"/>
          <p14:tracePt t="36311" x="2501900" y="2616200"/>
          <p14:tracePt t="36319" x="2514600" y="2452688"/>
          <p14:tracePt t="36326" x="2540000" y="2265363"/>
          <p14:tracePt t="36334" x="2576513" y="2089150"/>
          <p14:tracePt t="36342" x="2576513" y="1914525"/>
          <p14:tracePt t="36350" x="2576513" y="1789113"/>
          <p14:tracePt t="36359" x="2576513" y="1689100"/>
          <p14:tracePt t="36366" x="2576513" y="1614488"/>
          <p14:tracePt t="36376" x="2563813" y="1514475"/>
          <p14:tracePt t="36382" x="2551113" y="1463675"/>
          <p14:tracePt t="36392" x="2514600" y="1389063"/>
          <p14:tracePt t="36398" x="2501900" y="1350963"/>
          <p14:tracePt t="36410" x="2489200" y="1327150"/>
          <p14:tracePt t="36415" x="2489200" y="1289050"/>
          <p14:tracePt t="36432" x="2463800" y="1238250"/>
          <p14:tracePt t="36439" x="2463800" y="1201738"/>
          <p14:tracePt t="36455" x="2463800" y="1189038"/>
          <p14:tracePt t="36471" x="2451100" y="1176338"/>
          <p14:tracePt t="36479" x="2451100" y="1163638"/>
          <p14:tracePt t="36486" x="2451100" y="1150938"/>
          <p14:tracePt t="36495" x="2451100" y="1138238"/>
          <p14:tracePt t="36503" x="2439988" y="1114425"/>
          <p14:tracePt t="36510" x="2414588" y="1076325"/>
          <p14:tracePt t="36519" x="2401888" y="1025525"/>
          <p14:tracePt t="36526" x="2401888" y="1014413"/>
          <p14:tracePt t="36534" x="2389188" y="989013"/>
          <p14:tracePt t="36543" x="2389188" y="963613"/>
          <p14:tracePt t="36550" x="2376488" y="950913"/>
          <p14:tracePt t="36559" x="2376488" y="938213"/>
          <p14:tracePt t="36567" x="2351088" y="938213"/>
          <p14:tracePt t="36576" x="2351088" y="925513"/>
          <p14:tracePt t="36655" x="2338388" y="925513"/>
          <p14:tracePt t="36686" x="2338388" y="912813"/>
          <p14:tracePt t="36695" x="2327275" y="889000"/>
          <p14:tracePt t="36710" x="2314575" y="863600"/>
          <p14:tracePt t="36718" x="2276475" y="863600"/>
          <p14:tracePt t="36734" x="2263775" y="863600"/>
          <p14:tracePt t="36743" x="2251075" y="863600"/>
          <p14:tracePt t="36751" x="2251075" y="850900"/>
          <p14:tracePt t="36775" x="2251075" y="838200"/>
          <p14:tracePt t="36798" x="2227263" y="838200"/>
          <p14:tracePt t="36807" x="2214563" y="825500"/>
          <p14:tracePt t="36815" x="2176463" y="812800"/>
          <p14:tracePt t="36827" x="2127250" y="788988"/>
          <p14:tracePt t="36831" x="2076450" y="776288"/>
          <p14:tracePt t="36838" x="2001838" y="776288"/>
          <p14:tracePt t="36847" x="1914525" y="750888"/>
          <p14:tracePt t="36855" x="1825625" y="725488"/>
          <p14:tracePt t="36863" x="1738313" y="700088"/>
          <p14:tracePt t="36870" x="1676400" y="688975"/>
          <p14:tracePt t="36878" x="1563688" y="663575"/>
          <p14:tracePt t="36886" x="1512888" y="663575"/>
          <p14:tracePt t="36895" x="1489075" y="638175"/>
          <p14:tracePt t="36903" x="1438275" y="625475"/>
          <p14:tracePt t="36915" x="1401763" y="625475"/>
          <p14:tracePt t="36921" x="1389063" y="625475"/>
          <p14:tracePt t="36930" x="1376363" y="625475"/>
          <p14:tracePt t="36934" x="1376363" y="612775"/>
          <p14:tracePt t="37014" x="1363663" y="612775"/>
          <p14:tracePt t="37119" x="1325563" y="612775"/>
          <p14:tracePt t="37126" x="1289050" y="612775"/>
          <p14:tracePt t="37134" x="1250950" y="612775"/>
          <p14:tracePt t="37143" x="1189038" y="625475"/>
          <p14:tracePt t="37150" x="1112838" y="638175"/>
          <p14:tracePt t="37159" x="1050925" y="638175"/>
          <p14:tracePt t="37167" x="987425" y="638175"/>
          <p14:tracePt t="37175" x="950913" y="650875"/>
          <p14:tracePt t="37182" x="912813" y="663575"/>
          <p14:tracePt t="37192" x="887413" y="663575"/>
          <p14:tracePt t="37199" x="876300" y="663575"/>
          <p14:tracePt t="37210" x="863600" y="676275"/>
          <p14:tracePt t="37214" x="850900" y="676275"/>
          <p14:tracePt t="37230" x="838200" y="676275"/>
          <p14:tracePt t="37247" x="825500" y="688975"/>
          <p14:tracePt t="37271" x="812800" y="688975"/>
          <p14:tracePt t="37279" x="800100" y="688975"/>
          <p14:tracePt t="37287" x="787400" y="700088"/>
          <p14:tracePt t="37294" x="763588" y="700088"/>
          <p14:tracePt t="37303" x="738188" y="712788"/>
          <p14:tracePt t="37319" x="712788" y="712788"/>
          <p14:tracePt t="37327" x="700088" y="712788"/>
          <p14:tracePt t="37334" x="687388" y="712788"/>
          <p14:tracePt t="37343" x="674688" y="712788"/>
          <p14:tracePt t="37350" x="663575" y="712788"/>
          <p14:tracePt t="37360" x="650875" y="712788"/>
          <p14:tracePt t="37423" x="638175" y="712788"/>
          <p14:tracePt t="37430" x="625475" y="712788"/>
          <p14:tracePt t="37447" x="612775" y="700088"/>
          <p14:tracePt t="37455" x="587375" y="688975"/>
          <p14:tracePt t="37464" x="563563" y="688975"/>
          <p14:tracePt t="37471" x="550863" y="676275"/>
          <p14:tracePt t="37479" x="512763" y="663575"/>
          <p14:tracePt t="37487" x="487363" y="650875"/>
          <p14:tracePt t="37495" x="463550" y="638175"/>
          <p14:tracePt t="37503" x="438150" y="638175"/>
          <p14:tracePt t="37511" x="438150" y="625475"/>
          <p14:tracePt t="37519" x="412750" y="625475"/>
          <p14:tracePt t="37528" x="412750" y="612775"/>
          <p14:tracePt t="37559" x="387350" y="612775"/>
          <p14:tracePt t="37656" x="374650" y="600075"/>
          <p14:tracePt t="37664" x="363538" y="600075"/>
          <p14:tracePt t="37675" x="338138" y="588963"/>
          <p14:tracePt t="37682" x="325438" y="588963"/>
          <p14:tracePt t="37687" x="300038" y="576263"/>
          <p14:tracePt t="37695" x="300038" y="563563"/>
          <p14:tracePt t="37703" x="287338" y="563563"/>
          <p14:tracePt t="37816" x="261938" y="563563"/>
          <p14:tracePt t="37839" x="261938" y="576263"/>
          <p14:tracePt t="37863" x="261938" y="588963"/>
          <p14:tracePt t="37870" x="250825" y="588963"/>
          <p14:tracePt t="37903" x="250825" y="612775"/>
          <p14:tracePt t="37927" x="250825" y="625475"/>
          <p14:tracePt t="37976" x="250825" y="638175"/>
          <p14:tracePt t="37993" x="250825" y="650875"/>
          <p14:tracePt t="38015" x="225425" y="650875"/>
          <p14:tracePt t="38031" x="225425" y="663575"/>
          <p14:tracePt t="38078" x="225425" y="676275"/>
          <p14:tracePt t="38119" x="238125" y="676275"/>
          <p14:tracePt t="38142" x="238125" y="688975"/>
          <p14:tracePt t="38360" x="225425" y="688975"/>
          <p14:tracePt t="38384" x="212725" y="688975"/>
          <p14:tracePt t="38394" x="212725" y="700088"/>
          <p14:tracePt t="38624" x="200025" y="700088"/>
          <p14:tracePt t="38630" x="187325" y="700088"/>
          <p14:tracePt t="38911" x="161925" y="700088"/>
          <p14:tracePt t="38918" x="161925" y="712788"/>
          <p14:tracePt t="38991" x="212725" y="738188"/>
          <p14:tracePt t="38999" x="225425" y="738188"/>
          <p14:tracePt t="39007" x="250825" y="738188"/>
          <p14:tracePt t="39015" x="250825" y="750888"/>
          <p14:tracePt t="39023" x="261938" y="750888"/>
          <p14:tracePt t="39030" x="287338" y="750888"/>
          <p14:tracePt t="39039" x="287338" y="763588"/>
          <p14:tracePt t="39046" x="287338" y="776288"/>
          <p14:tracePt t="39063" x="312738" y="776288"/>
          <p14:tracePt t="39070" x="312738" y="788988"/>
          <p14:tracePt t="39078" x="338138" y="812800"/>
          <p14:tracePt t="39094" x="363538" y="825500"/>
          <p14:tracePt t="39111" x="387350" y="825500"/>
          <p14:tracePt t="39118" x="387350" y="838200"/>
          <p14:tracePt t="39134" x="400050" y="838200"/>
          <p14:tracePt t="39142" x="412750" y="838200"/>
          <p14:tracePt t="39167" x="425450" y="838200"/>
          <p14:tracePt t="39176" x="438150" y="838200"/>
          <p14:tracePt t="39193" x="438150" y="850900"/>
          <p14:tracePt t="39271" x="450850" y="850900"/>
          <p14:tracePt t="39311" x="463550" y="850900"/>
          <p14:tracePt t="40303" x="463550" y="801688"/>
          <p14:tracePt t="40312" x="474663" y="763588"/>
          <p14:tracePt t="40322" x="487363" y="738188"/>
          <p14:tracePt t="40329" x="500063" y="712788"/>
          <p14:tracePt t="40335" x="500063" y="688975"/>
          <p14:tracePt t="40344" x="512763" y="663575"/>
          <p14:tracePt t="40350" x="525463" y="638175"/>
          <p14:tracePt t="40367" x="525463" y="612775"/>
          <p14:tracePt t="40378" x="525463" y="600075"/>
          <p14:tracePt t="40399" x="525463" y="588963"/>
          <p14:tracePt t="40471" x="525463" y="563563"/>
          <p14:tracePt t="40480" x="525463" y="550863"/>
          <p14:tracePt t="40489" x="538163" y="525463"/>
          <p14:tracePt t="40502" x="538163" y="512763"/>
          <p14:tracePt t="40512" x="550863" y="512763"/>
          <p14:tracePt t="40519" x="550863" y="500063"/>
          <p14:tracePt t="40559" x="563563" y="487363"/>
          <p14:tracePt t="40575" x="563563" y="476250"/>
          <p14:tracePt t="40583" x="563563" y="463550"/>
          <p14:tracePt t="40591" x="587375" y="438150"/>
          <p14:tracePt t="40599" x="600075" y="412750"/>
          <p14:tracePt t="40612" x="600075" y="400050"/>
          <p14:tracePt t="40616" x="612775" y="387350"/>
          <p14:tracePt t="40623" x="625475" y="374650"/>
          <p14:tracePt t="40631" x="625475" y="363538"/>
          <p14:tracePt t="40639" x="625475" y="350838"/>
          <p14:tracePt t="40647" x="638175" y="350838"/>
          <p14:tracePt t="40695" x="638175" y="338138"/>
          <p14:tracePt t="41111" x="638175" y="325438"/>
          <p14:tracePt t="41216" x="638175" y="312738"/>
          <p14:tracePt t="41222" x="625475" y="312738"/>
          <p14:tracePt t="41238" x="600075" y="312738"/>
          <p14:tracePt t="41254" x="600075" y="325438"/>
          <p14:tracePt t="41414" x="612775" y="325438"/>
          <p14:tracePt t="41576" x="600075" y="325438"/>
          <p14:tracePt t="41614" x="587375" y="325438"/>
          <p14:tracePt t="41863" x="574675" y="325438"/>
          <p14:tracePt t="42152" x="563563" y="312738"/>
          <p14:tracePt t="42463" x="563563" y="300038"/>
          <p14:tracePt t="42471" x="550863" y="300038"/>
          <p14:tracePt t="42487" x="538163" y="312738"/>
          <p14:tracePt t="42630" x="550863" y="400050"/>
          <p14:tracePt t="42638" x="600075" y="463550"/>
          <p14:tracePt t="42647" x="663575" y="525463"/>
          <p14:tracePt t="42654" x="738188" y="588963"/>
          <p14:tracePt t="42662" x="787400" y="650875"/>
          <p14:tracePt t="42670" x="838200" y="700088"/>
          <p14:tracePt t="42679" x="900113" y="763588"/>
          <p14:tracePt t="42687" x="950913" y="788988"/>
          <p14:tracePt t="42694" x="1012825" y="838200"/>
          <p14:tracePt t="42703" x="1063625" y="876300"/>
          <p14:tracePt t="42710" x="1112838" y="912813"/>
          <p14:tracePt t="42719" x="1138238" y="925513"/>
          <p14:tracePt t="42727" x="1189038" y="976313"/>
          <p14:tracePt t="42734" x="1238250" y="989013"/>
          <p14:tracePt t="42743" x="1276350" y="1014413"/>
          <p14:tracePt t="42750" x="1338263" y="1038225"/>
          <p14:tracePt t="42760" x="1401763" y="1063625"/>
          <p14:tracePt t="42767" x="1463675" y="1076325"/>
          <p14:tracePt t="42777" x="1563688" y="1114425"/>
          <p14:tracePt t="42782" x="1701800" y="1138238"/>
          <p14:tracePt t="42794" x="1825625" y="1176338"/>
          <p14:tracePt t="42798" x="1976438" y="1214438"/>
          <p14:tracePt t="42810" x="2189163" y="1250950"/>
          <p14:tracePt t="42814" x="2414588" y="1276350"/>
          <p14:tracePt t="42826" x="2589213" y="1289050"/>
          <p14:tracePt t="42830" x="2740025" y="1289050"/>
          <p14:tracePt t="42838" x="2901950" y="1289050"/>
          <p14:tracePt t="42847" x="3040063" y="1289050"/>
          <p14:tracePt t="42854" x="3176588" y="1263650"/>
          <p14:tracePt t="42862" x="3227388" y="1263650"/>
          <p14:tracePt t="42870" x="3252788" y="1250950"/>
          <p14:tracePt t="42878" x="3265488" y="1250950"/>
          <p14:tracePt t="42982" x="3276600" y="1238250"/>
          <p14:tracePt t="42991" x="3289300" y="1214438"/>
          <p14:tracePt t="42998" x="3289300" y="1201738"/>
          <p14:tracePt t="43007" x="3289300" y="1176338"/>
          <p14:tracePt t="43014" x="3289300" y="1138238"/>
          <p14:tracePt t="43022" x="3289300" y="1101725"/>
          <p14:tracePt t="43030" x="3289300" y="1063625"/>
          <p14:tracePt t="43038" x="3289300" y="1038225"/>
          <p14:tracePt t="43047" x="3289300" y="1001713"/>
          <p14:tracePt t="43054" x="3276600" y="963613"/>
          <p14:tracePt t="43062" x="3276600" y="938213"/>
          <p14:tracePt t="43071" x="3265488" y="901700"/>
          <p14:tracePt t="43079" x="3265488" y="876300"/>
          <p14:tracePt t="43087" x="3252788" y="838200"/>
          <p14:tracePt t="43094" x="3240088" y="812800"/>
          <p14:tracePt t="43102" x="3240088" y="788988"/>
          <p14:tracePt t="43110" x="3227388" y="763588"/>
          <p14:tracePt t="43118" x="3214688" y="738188"/>
          <p14:tracePt t="43127" x="3201988" y="700088"/>
          <p14:tracePt t="43134" x="3201988" y="676275"/>
          <p14:tracePt t="43144" x="3176588" y="650875"/>
          <p14:tracePt t="43150" x="3152775" y="625475"/>
          <p14:tracePt t="43161" x="3140075" y="600075"/>
          <p14:tracePt t="43166" x="3127375" y="576263"/>
          <p14:tracePt t="43183" x="3114675" y="563563"/>
          <p14:tracePt t="43194" x="3114675" y="550863"/>
          <p14:tracePt t="43263" x="3101975" y="550863"/>
          <p14:tracePt t="43271" x="3076575" y="525463"/>
          <p14:tracePt t="43279" x="3065463" y="525463"/>
          <p14:tracePt t="43287" x="3040063" y="512763"/>
          <p14:tracePt t="43296" x="3027363" y="500063"/>
          <p14:tracePt t="43303" x="3001963" y="500063"/>
          <p14:tracePt t="43314" x="2989263" y="487363"/>
          <p14:tracePt t="43319" x="2976563" y="476250"/>
          <p14:tracePt t="43330" x="2963863" y="476250"/>
          <p14:tracePt t="43351" x="2952750" y="476250"/>
          <p14:tracePt t="43367" x="2940050" y="476250"/>
          <p14:tracePt t="43379" x="2927350" y="463550"/>
          <p14:tracePt t="43396" x="2914650" y="463550"/>
          <p14:tracePt t="43415" x="2901950" y="463550"/>
          <p14:tracePt t="43423" x="2889250" y="463550"/>
          <p14:tracePt t="43431" x="2889250" y="450850"/>
          <p14:tracePt t="43447" x="2863850" y="438150"/>
          <p14:tracePt t="43471" x="2852738" y="438150"/>
          <p14:tracePt t="43480" x="2827338" y="438150"/>
          <p14:tracePt t="43511" x="2814638" y="438150"/>
          <p14:tracePt t="44784" x="2801938" y="450850"/>
          <p14:tracePt t="44798" x="2789238" y="450850"/>
          <p14:tracePt t="44807" x="2789238" y="463550"/>
          <p14:tracePt t="44814" x="2776538" y="476250"/>
          <p14:tracePt t="44822" x="2740025" y="500063"/>
          <p14:tracePt t="44830" x="2714625" y="525463"/>
          <p14:tracePt t="44838" x="2701925" y="550863"/>
          <p14:tracePt t="44847" x="2689225" y="563563"/>
          <p14:tracePt t="44854" x="2663825" y="576263"/>
          <p14:tracePt t="44862" x="2640013" y="600075"/>
          <p14:tracePt t="44870" x="2614613" y="612775"/>
          <p14:tracePt t="44879" x="2576513" y="638175"/>
          <p14:tracePt t="44887" x="2551113" y="650875"/>
          <p14:tracePt t="44894" x="2527300" y="650875"/>
          <p14:tracePt t="44902" x="2489200" y="676275"/>
          <p14:tracePt t="44910" x="2463800" y="688975"/>
          <p14:tracePt t="44919" x="2427288" y="688975"/>
          <p14:tracePt t="44927" x="2363788" y="712788"/>
          <p14:tracePt t="44934" x="2314575" y="725488"/>
          <p14:tracePt t="44943" x="2251075" y="738188"/>
          <p14:tracePt t="44950" x="2138363" y="763588"/>
          <p14:tracePt t="44960" x="2014538" y="788988"/>
          <p14:tracePt t="44966" x="1901825" y="788988"/>
          <p14:tracePt t="44977" x="1738313" y="801688"/>
          <p14:tracePt t="44982" x="1612900" y="812800"/>
          <p14:tracePt t="44994" x="1489075" y="812800"/>
          <p14:tracePt t="44998" x="1412875" y="825500"/>
          <p14:tracePt t="45007" x="1325563" y="825500"/>
          <p14:tracePt t="45014" x="1276350" y="825500"/>
          <p14:tracePt t="45023" x="1225550" y="825500"/>
          <p14:tracePt t="45030" x="1200150" y="825500"/>
          <p14:tracePt t="45038" x="1200150" y="838200"/>
          <p14:tracePt t="45047" x="1189038" y="838200"/>
          <p14:tracePt t="45327" x="1200150" y="838200"/>
          <p14:tracePt t="45336" x="1250950" y="850900"/>
          <p14:tracePt t="45345" x="1325563" y="863600"/>
          <p14:tracePt t="45351" x="1389063" y="863600"/>
          <p14:tracePt t="45361" x="1463675" y="863600"/>
          <p14:tracePt t="45367" x="1525588" y="876300"/>
          <p14:tracePt t="45377" x="1601788" y="889000"/>
          <p14:tracePt t="45383" x="1625600" y="889000"/>
          <p14:tracePt t="45398" x="1638300" y="889000"/>
          <p14:tracePt t="45407" x="1663700" y="889000"/>
          <p14:tracePt t="45423" x="1676400" y="889000"/>
          <p14:tracePt t="45431" x="1689100" y="889000"/>
          <p14:tracePt t="45438" x="1701800" y="889000"/>
          <p14:tracePt t="45446" x="1714500" y="889000"/>
          <p14:tracePt t="45454" x="1738313" y="889000"/>
          <p14:tracePt t="45463" x="1789113" y="889000"/>
          <p14:tracePt t="45470" x="1838325" y="889000"/>
          <p14:tracePt t="45478" x="1876425" y="889000"/>
          <p14:tracePt t="45487" x="1914525" y="876300"/>
          <p14:tracePt t="45494" x="1951038" y="876300"/>
          <p14:tracePt t="45502" x="1963738" y="876300"/>
          <p14:tracePt t="45511" x="1976438" y="863600"/>
          <p14:tracePt t="45640" x="2001838" y="863600"/>
          <p14:tracePt t="45647" x="2014538" y="863600"/>
          <p14:tracePt t="45655" x="2025650" y="863600"/>
          <p14:tracePt t="45662" x="2051050" y="876300"/>
          <p14:tracePt t="45670" x="2089150" y="876300"/>
          <p14:tracePt t="45678" x="2138363" y="889000"/>
          <p14:tracePt t="45686" x="2176463" y="889000"/>
          <p14:tracePt t="45695" x="2201863" y="901700"/>
          <p14:tracePt t="45702" x="2238375" y="901700"/>
          <p14:tracePt t="45711" x="2263775" y="912813"/>
          <p14:tracePt t="45718" x="2276475" y="912813"/>
          <p14:tracePt t="45856" x="2289175" y="912813"/>
          <p14:tracePt t="45871" x="2314575" y="912813"/>
          <p14:tracePt t="45880" x="2338388" y="889000"/>
          <p14:tracePt t="45894" x="2363788" y="876300"/>
          <p14:tracePt t="45902" x="2363788" y="863600"/>
          <p14:tracePt t="45918" x="2389188" y="863600"/>
          <p14:tracePt t="45934" x="2401888" y="850900"/>
          <p14:tracePt t="45950" x="2401888" y="838200"/>
          <p14:tracePt t="45966" x="2414588" y="838200"/>
          <p14:tracePt t="45978" x="2414588" y="825500"/>
          <p14:tracePt t="46007" x="2427288" y="825500"/>
          <p14:tracePt t="46014" x="2439988" y="801688"/>
          <p14:tracePt t="46023" x="2463800" y="801688"/>
          <p14:tracePt t="46031" x="2476500" y="776288"/>
          <p14:tracePt t="46046" x="2489200" y="763588"/>
          <p14:tracePt t="46054" x="2501900" y="763588"/>
          <p14:tracePt t="46070" x="2501900" y="750888"/>
          <p14:tracePt t="46102" x="2501900" y="738188"/>
          <p14:tracePt t="46118" x="2514600" y="738188"/>
          <p14:tracePt t="46239" x="2514600" y="725488"/>
          <p14:tracePt t="46247" x="2514600" y="712788"/>
          <p14:tracePt t="46254" x="2514600" y="700088"/>
          <p14:tracePt t="46262" x="2527300" y="700088"/>
          <p14:tracePt t="46270" x="2527300" y="688975"/>
          <p14:tracePt t="46302" x="2527300" y="676275"/>
          <p14:tracePt t="46318" x="2540000" y="663575"/>
          <p14:tracePt t="46335" x="2540000" y="650875"/>
          <p14:tracePt t="46358" x="2540000" y="638175"/>
          <p14:tracePt t="46407" x="2540000" y="625475"/>
          <p14:tracePt t="46455" x="2540000" y="612775"/>
          <p14:tracePt t="46463" x="2551113" y="600075"/>
          <p14:tracePt t="46471" x="2551113" y="588963"/>
          <p14:tracePt t="46487" x="2551113" y="576263"/>
          <p14:tracePt t="46497" x="2551113" y="563563"/>
          <p14:tracePt t="46543" x="2551113" y="550863"/>
          <p14:tracePt t="46575" x="2563813" y="550863"/>
          <p14:tracePt t="46847" x="2551113" y="550863"/>
          <p14:tracePt t="47135" x="2540000" y="550863"/>
          <p14:tracePt t="47208" x="2551113" y="550863"/>
          <p14:tracePt t="47231" x="2563813" y="550863"/>
          <p14:tracePt t="47536" x="2576513" y="550863"/>
          <p14:tracePt t="47545" x="2601913" y="563563"/>
          <p14:tracePt t="47559" x="2614613" y="563563"/>
          <p14:tracePt t="47567" x="2627313" y="563563"/>
          <p14:tracePt t="47578" x="2640013" y="563563"/>
          <p14:tracePt t="47623" x="2651125" y="563563"/>
          <p14:tracePt t="47856" x="2651125" y="576263"/>
          <p14:tracePt t="48535" x="2676525" y="512763"/>
          <p14:tracePt t="48543" x="2689225" y="476250"/>
          <p14:tracePt t="48551" x="2701925" y="463550"/>
          <p14:tracePt t="48562" x="2701925" y="438150"/>
          <p14:tracePt t="48591" x="2701925" y="425450"/>
          <p14:tracePt t="48598" x="2714625" y="425450"/>
          <p14:tracePt t="48615" x="2714625" y="412750"/>
          <p14:tracePt t="48647" x="2714625" y="400050"/>
          <p14:tracePt t="48919" x="2701925" y="400050"/>
          <p14:tracePt t="49191" x="2689225" y="387350"/>
          <p14:tracePt t="49223" x="2676525" y="387350"/>
          <p14:tracePt t="49430" x="2663825" y="387350"/>
          <p14:tracePt t="49494" x="2651125" y="387350"/>
          <p14:tracePt t="49550" x="2640013" y="387350"/>
          <p14:tracePt t="49807" x="2627313" y="387350"/>
          <p14:tracePt t="49814" x="2614613" y="387350"/>
          <p14:tracePt t="49831" x="2663825" y="400050"/>
          <p14:tracePt t="49838" x="2789238" y="438150"/>
          <p14:tracePt t="49847" x="2914650" y="463550"/>
          <p14:tracePt t="49854" x="3001963" y="476250"/>
          <p14:tracePt t="49862" x="3140075" y="487363"/>
          <p14:tracePt t="49870" x="3265488" y="487363"/>
          <p14:tracePt t="49878" x="3352800" y="500063"/>
          <p14:tracePt t="49887" x="3440113" y="500063"/>
          <p14:tracePt t="49896" x="3452813" y="525463"/>
          <p14:tracePt t="49903" x="3489325" y="525463"/>
          <p14:tracePt t="50022" x="3527425" y="538163"/>
          <p14:tracePt t="50031" x="3552825" y="550863"/>
          <p14:tracePt t="50039" x="3589338" y="550863"/>
          <p14:tracePt t="50047" x="3627438" y="550863"/>
          <p14:tracePt t="50054" x="3665538" y="563563"/>
          <p14:tracePt t="50062" x="3678238" y="563563"/>
          <p14:tracePt t="50070" x="3702050" y="563563"/>
          <p14:tracePt t="50079" x="3714750" y="576263"/>
          <p14:tracePt t="50111" x="3727450" y="588963"/>
          <p14:tracePt t="50119" x="3740150" y="588963"/>
          <p14:tracePt t="50128" x="3765550" y="600075"/>
          <p14:tracePt t="50134" x="3778250" y="600075"/>
          <p14:tracePt t="50144" x="3790950" y="612775"/>
          <p14:tracePt t="50150" x="3814763" y="625475"/>
          <p14:tracePt t="50161" x="3865563" y="638175"/>
          <p14:tracePt t="50167" x="3902075" y="638175"/>
          <p14:tracePt t="50182" x="3914775" y="638175"/>
          <p14:tracePt t="50190" x="3927475" y="638175"/>
          <p14:tracePt t="50222" x="3952875" y="638175"/>
          <p14:tracePt t="50238" x="3978275" y="650875"/>
          <p14:tracePt t="50254" x="4002088" y="650875"/>
          <p14:tracePt t="50286" x="4002088" y="663575"/>
          <p14:tracePt t="50552" x="4002088" y="676275"/>
          <p14:tracePt t="50575" x="3978275" y="676275"/>
          <p14:tracePt t="50583" x="3978275" y="688975"/>
          <p14:tracePt t="50607" x="3965575" y="688975"/>
          <p14:tracePt t="50615" x="3952875" y="688975"/>
          <p14:tracePt t="50647" x="3940175" y="688975"/>
          <p14:tracePt t="50679" x="3927475" y="688975"/>
          <p14:tracePt t="50968" x="3914775" y="688975"/>
          <p14:tracePt t="50975" x="3902075" y="688975"/>
          <p14:tracePt t="51264" x="3878263" y="688975"/>
          <p14:tracePt t="51536" x="3852863" y="700088"/>
          <p14:tracePt t="51575" x="3852863" y="712788"/>
          <p14:tracePt t="51816" x="3840163" y="712788"/>
          <p14:tracePt t="51822" x="3827463" y="712788"/>
          <p14:tracePt t="52096" x="3814763" y="712788"/>
          <p14:tracePt t="52256" x="3814763" y="725488"/>
          <p14:tracePt t="52377" x="3790950" y="725488"/>
          <p14:tracePt t="52655" x="3778250" y="725488"/>
          <p14:tracePt t="52678" x="3778250" y="712788"/>
          <p14:tracePt t="52927" x="3752850" y="712788"/>
          <p14:tracePt t="53048" x="3765550" y="712788"/>
          <p14:tracePt t="53055" x="3778250" y="712788"/>
          <p14:tracePt t="53062" x="3790950" y="712788"/>
          <p14:tracePt t="53071" x="3802063" y="712788"/>
          <p14:tracePt t="53086" x="3814763" y="712788"/>
          <p14:tracePt t="53102" x="3840163" y="712788"/>
          <p14:tracePt t="53224" x="3852863" y="725488"/>
          <p14:tracePt t="53240" x="3878263" y="725488"/>
          <p14:tracePt t="53255" x="3890963" y="725488"/>
          <p14:tracePt t="53394" x="3902075" y="725488"/>
          <p14:tracePt t="53848" x="3878263" y="725488"/>
          <p14:tracePt t="54231" x="3865563" y="725488"/>
          <p14:tracePt t="54327" x="3865563" y="738188"/>
          <p14:tracePt t="54407" x="3840163" y="738188"/>
          <p14:tracePt t="54471" x="3790950" y="788988"/>
          <p14:tracePt t="54479" x="3665538" y="901700"/>
          <p14:tracePt t="54487" x="3578225" y="976313"/>
          <p14:tracePt t="54496" x="3502025" y="1038225"/>
          <p14:tracePt t="54503" x="3465513" y="1076325"/>
          <p14:tracePt t="54516" x="3414713" y="1125538"/>
          <p14:tracePt t="54518" x="3352800" y="1163638"/>
          <p14:tracePt t="54529" x="3314700" y="1189038"/>
          <p14:tracePt t="54534" x="3289300" y="1189038"/>
          <p14:tracePt t="54546" x="3265488" y="1201738"/>
          <p14:tracePt t="54550" x="3201988" y="1238250"/>
          <p14:tracePt t="54562" x="3165475" y="1250950"/>
          <p14:tracePt t="54567" x="3089275" y="1276350"/>
          <p14:tracePt t="54574" x="3065463" y="1314450"/>
          <p14:tracePt t="54583" x="2989263" y="1339850"/>
          <p14:tracePt t="54591" x="2940050" y="1363663"/>
          <p14:tracePt t="54601" x="2889250" y="1401763"/>
          <p14:tracePt t="54609" x="2840038" y="1414463"/>
          <p14:tracePt t="54616" x="2789238" y="1427163"/>
          <p14:tracePt t="54623" x="2776538" y="1439863"/>
          <p14:tracePt t="54631" x="2776538" y="1450975"/>
          <p14:tracePt t="54639" x="2752725" y="1450975"/>
          <p14:tracePt t="54655" x="2714625" y="1450975"/>
          <p14:tracePt t="54662" x="2701925" y="1450975"/>
          <p14:tracePt t="54743" x="2689225" y="1450975"/>
          <p14:tracePt t="54750" x="2640013" y="1427163"/>
          <p14:tracePt t="54759" x="2563813" y="1363663"/>
          <p14:tracePt t="54767" x="2514600" y="1301750"/>
          <p14:tracePt t="54781" x="2476500" y="1263650"/>
          <p14:tracePt t="54784" x="2451100" y="1227138"/>
          <p14:tracePt t="54791" x="2389188" y="1163638"/>
          <p14:tracePt t="54799" x="2389188" y="1125538"/>
          <p14:tracePt t="54807" x="2363788" y="1063625"/>
          <p14:tracePt t="54815" x="2338388" y="1025525"/>
          <p14:tracePt t="54822" x="2327275" y="989013"/>
          <p14:tracePt t="54831" x="2327275" y="963613"/>
          <p14:tracePt t="54839" x="2327275" y="950913"/>
          <p14:tracePt t="54847" x="2327275" y="912813"/>
          <p14:tracePt t="54855" x="2327275" y="876300"/>
          <p14:tracePt t="54863" x="2327275" y="863600"/>
          <p14:tracePt t="54871" x="2327275" y="850900"/>
          <p14:tracePt t="54880" x="2327275" y="825500"/>
          <p14:tracePt t="54887" x="2338388" y="776288"/>
          <p14:tracePt t="54897" x="2351088" y="738188"/>
          <p14:tracePt t="54903" x="2351088" y="712788"/>
          <p14:tracePt t="54913" x="2363788" y="688975"/>
          <p14:tracePt t="54919" x="2363788" y="676275"/>
          <p14:tracePt t="54930" x="2363788" y="650875"/>
          <p14:tracePt t="54946" x="2363788" y="638175"/>
          <p14:tracePt t="55103" x="2363788" y="625475"/>
          <p14:tracePt t="55127" x="2363788" y="612775"/>
          <p14:tracePt t="55134" x="2338388" y="612775"/>
          <p14:tracePt t="55144" x="2301875" y="612775"/>
          <p14:tracePt t="55150" x="2276475" y="612775"/>
          <p14:tracePt t="55161" x="2227263" y="612775"/>
          <p14:tracePt t="55167" x="2189163" y="612775"/>
          <p14:tracePt t="55178" x="2163763" y="612775"/>
          <p14:tracePt t="55183" x="2138363" y="612775"/>
          <p14:tracePt t="55191" x="2101850" y="612775"/>
          <p14:tracePt t="55198" x="2076450" y="612775"/>
          <p14:tracePt t="55206" x="2063750" y="625475"/>
          <p14:tracePt t="55214" x="2051050" y="625475"/>
          <p14:tracePt t="55312" x="2014538" y="638175"/>
          <p14:tracePt t="55321" x="1951038" y="650875"/>
          <p14:tracePt t="55327" x="1901825" y="650875"/>
          <p14:tracePt t="55334" x="1863725" y="650875"/>
          <p14:tracePt t="55345" x="1838325" y="663575"/>
          <p14:tracePt t="55351" x="1789113" y="676275"/>
          <p14:tracePt t="55361" x="1763713" y="688975"/>
          <p14:tracePt t="55367" x="1751013" y="700088"/>
          <p14:tracePt t="55378" x="1738313" y="700088"/>
          <p14:tracePt t="55488" x="1725613" y="712788"/>
          <p14:tracePt t="55494" x="1689100" y="738188"/>
          <p14:tracePt t="55503" x="1676400" y="738188"/>
          <p14:tracePt t="55511" x="1676400" y="763588"/>
          <p14:tracePt t="55519" x="1651000" y="763588"/>
          <p14:tracePt t="55529" x="1638300" y="801688"/>
          <p14:tracePt t="55559" x="1625600" y="801688"/>
          <p14:tracePt t="55574" x="1612900" y="801688"/>
          <p14:tracePt t="55830" x="1612900" y="825500"/>
          <p14:tracePt t="55838" x="1625600" y="863600"/>
          <p14:tracePt t="55846" x="1638300" y="876300"/>
          <p14:tracePt t="55854" x="1651000" y="889000"/>
          <p14:tracePt t="55862" x="1663700" y="901700"/>
          <p14:tracePt t="55870" x="1689100" y="901700"/>
          <p14:tracePt t="55878" x="1714500" y="912813"/>
          <p14:tracePt t="55887" x="1763713" y="912813"/>
          <p14:tracePt t="55895" x="1801813" y="912813"/>
          <p14:tracePt t="55902" x="1863725" y="912813"/>
          <p14:tracePt t="55912" x="1951038" y="912813"/>
          <p14:tracePt t="55918" x="2001838" y="912813"/>
          <p14:tracePt t="55928" x="2076450" y="889000"/>
          <p14:tracePt t="55934" x="2114550" y="876300"/>
          <p14:tracePt t="55945" x="2127250" y="863600"/>
          <p14:tracePt t="55950" x="2163763" y="850900"/>
          <p14:tracePt t="55967" x="2176463" y="850900"/>
          <p14:tracePt t="55974" x="2214563" y="825500"/>
          <p14:tracePt t="55991" x="2238375" y="812800"/>
          <p14:tracePt t="55998" x="2238375" y="801688"/>
          <p14:tracePt t="56007" x="2263775" y="788988"/>
          <p14:tracePt t="56022" x="2289175" y="776288"/>
          <p14:tracePt t="56030" x="2314575" y="750888"/>
          <p14:tracePt t="56046" x="2351088" y="738188"/>
          <p14:tracePt t="56054" x="2363788" y="738188"/>
          <p14:tracePt t="56070" x="2363788" y="725488"/>
          <p14:tracePt t="56079" x="2376488" y="725488"/>
          <p14:tracePt t="56086" x="2389188" y="725488"/>
          <p14:tracePt t="56111" x="2389188" y="712788"/>
          <p14:tracePt t="56127" x="2401888" y="700088"/>
          <p14:tracePt t="56143" x="2427288" y="676275"/>
          <p14:tracePt t="56150" x="2439988" y="676275"/>
          <p14:tracePt t="56162" x="2451100" y="663575"/>
          <p14:tracePt t="56166" x="2463800" y="663575"/>
          <p14:tracePt t="56175" x="2489200" y="663575"/>
          <p14:tracePt t="56182" x="2489200" y="650875"/>
          <p14:tracePt t="56247" x="2501900" y="638175"/>
          <p14:tracePt t="56254" x="2514600" y="638175"/>
          <p14:tracePt t="56262" x="2527300" y="638175"/>
          <p14:tracePt t="56278" x="2551113" y="625475"/>
          <p14:tracePt t="56295" x="2576513" y="625475"/>
          <p14:tracePt t="56303" x="2589213" y="612775"/>
          <p14:tracePt t="56312" x="2601913" y="612775"/>
          <p14:tracePt t="56318" x="2627313" y="612775"/>
          <p14:tracePt t="56328" x="2627313" y="600075"/>
          <p14:tracePt t="56335" x="2640013" y="600075"/>
          <p14:tracePt t="56345" x="2651125" y="600075"/>
          <p14:tracePt t="56656" x="2651125" y="588963"/>
          <p14:tracePt t="60552" x="2701925" y="588963"/>
          <p14:tracePt t="60561" x="2801938" y="600075"/>
          <p14:tracePt t="60570" x="2889250" y="612775"/>
          <p14:tracePt t="60575" x="3027363" y="625475"/>
          <p14:tracePt t="60583" x="3165475" y="638175"/>
          <p14:tracePt t="60591" x="3302000" y="650875"/>
          <p14:tracePt t="60598" x="3427413" y="650875"/>
          <p14:tracePt t="60606" x="3614738" y="650875"/>
          <p14:tracePt t="60614" x="3778250" y="663575"/>
          <p14:tracePt t="60623" x="3914775" y="663575"/>
          <p14:tracePt t="60630" x="4027488" y="663575"/>
          <p14:tracePt t="60639" x="4090988" y="663575"/>
          <p14:tracePt t="60647" x="4140200" y="663575"/>
          <p14:tracePt t="60654" x="4165600" y="663575"/>
          <p14:tracePt t="61055" x="4152900" y="663575"/>
          <p14:tracePt t="61206" x="4127500" y="676275"/>
          <p14:tracePt t="61215" x="4065588" y="676275"/>
          <p14:tracePt t="61223" x="4014788" y="700088"/>
          <p14:tracePt t="61230" x="3965575" y="700088"/>
          <p14:tracePt t="61239" x="3927475" y="700088"/>
          <p14:tracePt t="61247" x="3902075" y="712788"/>
          <p14:tracePt t="61255" x="3865563" y="725488"/>
          <p14:tracePt t="61263" x="3827463" y="725488"/>
          <p14:tracePt t="61271" x="3802063" y="725488"/>
          <p14:tracePt t="61279" x="3790950" y="725488"/>
          <p14:tracePt t="61287" x="3778250" y="725488"/>
          <p14:tracePt t="61303" x="3740150" y="725488"/>
          <p14:tracePt t="61335" x="3727450" y="725488"/>
          <p14:tracePt t="61343" x="3702050" y="725488"/>
          <p14:tracePt t="61350" x="3689350" y="725488"/>
          <p14:tracePt t="61358" x="3665538" y="725488"/>
          <p14:tracePt t="61367" x="3627438" y="725488"/>
          <p14:tracePt t="61375" x="3578225" y="725488"/>
          <p14:tracePt t="61382" x="3527425" y="725488"/>
          <p14:tracePt t="61391" x="3502025" y="725488"/>
          <p14:tracePt t="61398" x="3478213" y="725488"/>
          <p14:tracePt t="61406" x="3440113" y="725488"/>
          <p14:tracePt t="61422" x="3427413" y="725488"/>
          <p14:tracePt t="61430" x="3414713" y="725488"/>
          <p14:tracePt t="61503" x="3402013" y="725488"/>
          <p14:tracePt t="61527" x="3365500" y="725488"/>
          <p14:tracePt t="61535" x="3302000" y="725488"/>
          <p14:tracePt t="61543" x="3227388" y="725488"/>
          <p14:tracePt t="61551" x="3176588" y="725488"/>
          <p14:tracePt t="61562" x="3152775" y="725488"/>
          <p14:tracePt t="61566" x="3127375" y="725488"/>
          <p14:tracePt t="61574" x="3089275" y="725488"/>
          <p14:tracePt t="61640" x="3089275" y="738188"/>
          <p14:tracePt t="61647" x="3089275" y="750888"/>
          <p14:tracePt t="61655" x="3127375" y="776288"/>
          <p14:tracePt t="61662" x="3165475" y="776288"/>
          <p14:tracePt t="61671" x="3189288" y="788988"/>
          <p14:tracePt t="61679" x="3240088" y="788988"/>
          <p14:tracePt t="61687" x="3289300" y="788988"/>
          <p14:tracePt t="61695" x="3314700" y="788988"/>
          <p14:tracePt t="61702" x="3340100" y="788988"/>
          <p14:tracePt t="61712" x="3365500" y="788988"/>
          <p14:tracePt t="61718" x="3376613" y="788988"/>
          <p14:tracePt t="61729" x="3389313" y="788988"/>
          <p14:tracePt t="61751" x="3402013" y="788988"/>
          <p14:tracePt t="61758" x="3414713" y="788988"/>
          <p14:tracePt t="61766" x="3427413" y="788988"/>
          <p14:tracePt t="61774" x="3440113" y="788988"/>
          <p14:tracePt t="61782" x="3452813" y="788988"/>
          <p14:tracePt t="61790" x="3478213" y="788988"/>
          <p14:tracePt t="61799" x="3489325" y="788988"/>
          <p14:tracePt t="61808" x="3514725" y="788988"/>
          <p14:tracePt t="61819" x="3527425" y="788988"/>
          <p14:tracePt t="61824" x="3540125" y="788988"/>
          <p14:tracePt t="61842" x="3565525" y="788988"/>
          <p14:tracePt t="61848" x="3602038" y="788988"/>
          <p14:tracePt t="61855" x="3627438" y="776288"/>
          <p14:tracePt t="61863" x="3652838" y="776288"/>
          <p14:tracePt t="61871" x="3665538" y="776288"/>
          <p14:tracePt t="61880" x="3678238" y="776288"/>
          <p14:tracePt t="61887" x="3678238" y="763588"/>
          <p14:tracePt t="62039" x="3689350" y="763588"/>
          <p14:tracePt t="62070" x="3702050" y="763588"/>
          <p14:tracePt t="62078" x="3727450" y="750888"/>
          <p14:tracePt t="62086" x="3752850" y="738188"/>
          <p14:tracePt t="62095" x="3778250" y="738188"/>
          <p14:tracePt t="62102" x="3778250" y="725488"/>
          <p14:tracePt t="62112" x="3802063" y="712788"/>
          <p14:tracePt t="62118" x="3814763" y="712788"/>
          <p14:tracePt t="62134" x="3814763" y="700088"/>
          <p14:tracePt t="62151" x="3827463" y="700088"/>
          <p14:tracePt t="62158" x="3840163" y="700088"/>
          <p14:tracePt t="62712" x="3827463" y="700088"/>
          <p14:tracePt t="63063" x="3814763" y="700088"/>
          <p14:tracePt t="69623" x="3802063" y="712788"/>
          <p14:tracePt t="69630" x="3689350" y="1076325"/>
          <p14:tracePt t="69639" x="3540125" y="1439863"/>
          <p14:tracePt t="69647" x="3440113" y="1801813"/>
          <p14:tracePt t="69654" x="3340100" y="2114550"/>
          <p14:tracePt t="69663" x="3227388" y="2552700"/>
          <p14:tracePt t="69671" x="3127375" y="2890838"/>
          <p14:tracePt t="69680" x="3014663" y="3241675"/>
          <p14:tracePt t="69687" x="2914650" y="3554413"/>
          <p14:tracePt t="69697" x="2814638" y="3867150"/>
          <p14:tracePt t="69702" x="2727325" y="4105275"/>
          <p14:tracePt t="69713" x="2640013" y="4330700"/>
          <p14:tracePt t="69718" x="2614613" y="4518025"/>
          <p14:tracePt t="69730" x="2551113" y="4692650"/>
          <p14:tracePt t="69734" x="2527300" y="4830763"/>
          <p14:tracePt t="69742" x="2489200" y="4968875"/>
          <p14:tracePt t="69750" x="2451100" y="5105400"/>
          <p14:tracePt t="69758" x="2401888" y="5243513"/>
          <p14:tracePt t="69766" x="2363788" y="5356225"/>
          <p14:tracePt t="69774" x="2327275" y="5468938"/>
          <p14:tracePt t="69782" x="2289175" y="5568950"/>
          <p14:tracePt t="69791" x="2263775" y="5668963"/>
          <p14:tracePt t="69798" x="2227263" y="5781675"/>
          <p14:tracePt t="69806" x="2163763" y="5881688"/>
          <p14:tracePt t="69814" x="2114550" y="6007100"/>
          <p14:tracePt t="69822" x="2063750" y="6119813"/>
          <p14:tracePt t="69831" x="2014538" y="6207125"/>
          <p14:tracePt t="69838" x="1976438" y="6281738"/>
          <p14:tracePt t="69847" x="1914525" y="6357938"/>
          <p14:tracePt t="69854" x="1863725" y="6432550"/>
          <p14:tracePt t="69864" x="1825625" y="6494463"/>
          <p14:tracePt t="69871" x="1763713" y="6545263"/>
          <p14:tracePt t="69880" x="1701800" y="6607175"/>
          <p14:tracePt t="69887" x="1638300" y="6670675"/>
          <p14:tracePt t="69897" x="1563688" y="6732588"/>
          <p14:tracePt t="69903" x="1489075" y="6796088"/>
          <p14:tracePt t="70065" x="825500" y="6783388"/>
          <p14:tracePt t="70075" x="800100" y="6707188"/>
          <p14:tracePt t="70083" x="787400" y="6670675"/>
          <p14:tracePt t="70087" x="763588" y="6607175"/>
          <p14:tracePt t="70099" x="750888" y="6545263"/>
          <p14:tracePt t="70103" x="738188" y="6483350"/>
          <p14:tracePt t="70115" x="738188" y="6381750"/>
          <p14:tracePt t="70118" x="738188" y="6307138"/>
          <p14:tracePt t="70132" x="738188" y="6194425"/>
          <p14:tracePt t="70134" x="763588" y="6081713"/>
          <p14:tracePt t="70143" x="812800" y="5956300"/>
          <p14:tracePt t="70150" x="825500" y="5843588"/>
          <p14:tracePt t="70159" x="838200" y="5756275"/>
          <p14:tracePt t="70166" x="850900" y="5656263"/>
          <p14:tracePt t="70175" x="850900" y="5568950"/>
          <p14:tracePt t="70183" x="850900" y="5481638"/>
          <p14:tracePt t="70191" x="850900" y="5394325"/>
          <p14:tracePt t="70199" x="850900" y="5356225"/>
          <p14:tracePt t="70207" x="850900" y="5305425"/>
          <p14:tracePt t="70215" x="850900" y="5281613"/>
          <p14:tracePt t="70222" x="863600" y="5230813"/>
          <p14:tracePt t="70231" x="876300" y="5181600"/>
          <p14:tracePt t="70238" x="887413" y="5143500"/>
          <p14:tracePt t="70246" x="887413" y="5081588"/>
          <p14:tracePt t="70254" x="900113" y="5030788"/>
          <p14:tracePt t="70263" x="900113" y="4992688"/>
          <p14:tracePt t="70270" x="900113" y="4943475"/>
          <p14:tracePt t="70280" x="900113" y="4930775"/>
          <p14:tracePt t="70302" x="900113" y="4918075"/>
          <p14:tracePt t="70313" x="900113" y="4879975"/>
          <p14:tracePt t="70318" x="900113" y="4805363"/>
          <p14:tracePt t="70330" x="900113" y="4743450"/>
          <p14:tracePt t="70334" x="900113" y="4692650"/>
          <p14:tracePt t="70343" x="900113" y="4656138"/>
          <p14:tracePt t="70350" x="912813" y="4592638"/>
          <p14:tracePt t="70358" x="925513" y="4505325"/>
          <p14:tracePt t="70367" x="925513" y="4418013"/>
          <p14:tracePt t="70374" x="938213" y="4279900"/>
          <p14:tracePt t="70382" x="950913" y="4167188"/>
          <p14:tracePt t="70390" x="950913" y="4029075"/>
          <p14:tracePt t="70398" x="987425" y="3892550"/>
          <p14:tracePt t="70407" x="1012825" y="3754438"/>
          <p14:tracePt t="70414" x="1038225" y="3603625"/>
          <p14:tracePt t="70422" x="1050925" y="3454400"/>
          <p14:tracePt t="70430" x="1063625" y="3367088"/>
          <p14:tracePt t="70438" x="1063625" y="3267075"/>
          <p14:tracePt t="70447" x="1112838" y="3165475"/>
          <p14:tracePt t="70454" x="1138238" y="3078163"/>
          <p14:tracePt t="70463" x="1150938" y="3003550"/>
          <p14:tracePt t="70471" x="1163638" y="2952750"/>
          <p14:tracePt t="70480" x="1189038" y="2878138"/>
          <p14:tracePt t="70487" x="1225550" y="2803525"/>
          <p14:tracePt t="70496" x="1263650" y="2716213"/>
          <p14:tracePt t="70502" x="1325563" y="2640013"/>
          <p14:tracePt t="70513" x="1389063" y="2527300"/>
          <p14:tracePt t="70518" x="1450975" y="2452688"/>
          <p14:tracePt t="70530" x="1476375" y="2403475"/>
          <p14:tracePt t="70535" x="1489075" y="2339975"/>
          <p14:tracePt t="70543" x="1512888" y="2303463"/>
          <p14:tracePt t="70550" x="1525588" y="2278063"/>
          <p14:tracePt t="70558" x="1525588" y="2252663"/>
          <p14:tracePt t="70567" x="1538288" y="2239963"/>
          <p14:tracePt t="70606" x="1550988" y="2227263"/>
          <p14:tracePt t="70614" x="1550988" y="2214563"/>
          <p14:tracePt t="70622" x="1550988" y="2190750"/>
          <p14:tracePt t="70631" x="1563688" y="2178050"/>
          <p14:tracePt t="70638" x="1563688" y="2165350"/>
          <p14:tracePt t="70647" x="1576388" y="2139950"/>
          <p14:tracePt t="70654" x="1589088" y="2114550"/>
          <p14:tracePt t="70663" x="1589088" y="2078038"/>
          <p14:tracePt t="70670" x="1601788" y="2052638"/>
          <p14:tracePt t="70681" x="1612900" y="2014538"/>
          <p14:tracePt t="70686" x="1612900" y="1989138"/>
          <p14:tracePt t="70697" x="1625600" y="1927225"/>
          <p14:tracePt t="70702" x="1663700" y="1827213"/>
          <p14:tracePt t="70714" x="1663700" y="1765300"/>
          <p14:tracePt t="70718" x="1663700" y="1727200"/>
          <p14:tracePt t="70730" x="1689100" y="1639888"/>
          <p14:tracePt t="70734" x="1701800" y="1601788"/>
          <p14:tracePt t="70743" x="1701800" y="1563688"/>
          <p14:tracePt t="70750" x="1701800" y="1527175"/>
          <p14:tracePt t="70758" x="1701800" y="1501775"/>
          <p14:tracePt t="70766" x="1714500" y="1476375"/>
          <p14:tracePt t="70782" x="1714500" y="1450975"/>
          <p14:tracePt t="70791" x="1714500" y="1439863"/>
          <p14:tracePt t="70815" x="1714500" y="1427163"/>
          <p14:tracePt t="70831" x="1714500" y="1414463"/>
          <p14:tracePt t="70863" x="1725613" y="1414463"/>
          <p14:tracePt t="70920" x="1738313" y="1414463"/>
          <p14:tracePt t="71015" x="1751013" y="1401763"/>
          <p14:tracePt t="71026" x="1789113" y="1363663"/>
          <p14:tracePt t="71038" x="1814513" y="1339850"/>
          <p14:tracePt t="71040" x="1838325" y="1327150"/>
          <p14:tracePt t="71048" x="1838325" y="1314450"/>
          <p14:tracePt t="71055" x="1863725" y="1301750"/>
          <p14:tracePt t="71065" x="1876425" y="1289050"/>
          <p14:tracePt t="71071" x="1889125" y="1289050"/>
          <p14:tracePt t="71087" x="1889125" y="1276350"/>
          <p14:tracePt t="71098" x="1901825" y="1250950"/>
          <p14:tracePt t="71103" x="1938338" y="1238250"/>
          <p14:tracePt t="71114" x="1963738" y="1201738"/>
          <p14:tracePt t="71119" x="2025650" y="1163638"/>
          <p14:tracePt t="71131" x="2038350" y="1138238"/>
          <p14:tracePt t="71135" x="2076450" y="1089025"/>
          <p14:tracePt t="71143" x="2114550" y="1050925"/>
          <p14:tracePt t="71151" x="2127250" y="1014413"/>
          <p14:tracePt t="71158" x="2151063" y="976313"/>
          <p14:tracePt t="71167" x="2189163" y="938213"/>
          <p14:tracePt t="71175" x="2201863" y="912813"/>
          <p14:tracePt t="71182" x="2227263" y="889000"/>
          <p14:tracePt t="71190" x="2251075" y="838200"/>
          <p14:tracePt t="71198" x="2263775" y="825500"/>
          <p14:tracePt t="71206" x="2263775" y="788988"/>
          <p14:tracePt t="71214" x="2263775" y="750888"/>
          <p14:tracePt t="71224" x="2301875" y="712788"/>
          <p14:tracePt t="71237" x="2314575" y="688975"/>
          <p14:tracePt t="71241" x="2338388" y="625475"/>
          <p14:tracePt t="71251" x="2389188" y="525463"/>
          <p14:tracePt t="71255" x="2489200" y="400050"/>
          <p14:tracePt t="71265" x="2527300" y="325438"/>
          <p14:tracePt t="71271" x="2651125" y="212725"/>
          <p14:tracePt t="71281" x="2740025" y="112713"/>
          <p14:tracePt t="71287" x="2789238" y="61913"/>
          <p14:tracePt t="71298" x="2852738" y="12700"/>
          <p14:tracePt t="71516" x="3027363" y="12700"/>
          <p14:tracePt t="71520" x="3040063" y="38100"/>
          <p14:tracePt t="71531" x="3040063" y="87313"/>
          <p14:tracePt t="71538" x="3040063" y="125413"/>
          <p14:tracePt t="71543" x="3040063" y="161925"/>
          <p14:tracePt t="71550" x="3040063" y="212725"/>
          <p14:tracePt t="71559" x="3040063" y="287338"/>
          <p14:tracePt t="71567" x="3027363" y="363538"/>
          <p14:tracePt t="71575" x="3027363" y="412750"/>
          <p14:tracePt t="71582" x="3014663" y="463550"/>
          <p14:tracePt t="71590" x="3001963" y="512763"/>
          <p14:tracePt t="71598" x="3001963" y="550863"/>
          <p14:tracePt t="71607" x="3001963" y="588963"/>
          <p14:tracePt t="71614" x="3001963" y="612775"/>
          <p14:tracePt t="71622" x="2976563" y="625475"/>
          <p14:tracePt t="71631" x="2976563" y="638175"/>
          <p14:tracePt t="71638" x="2976563" y="650875"/>
          <p14:tracePt t="71654" x="2976563" y="663575"/>
          <p14:tracePt t="71920" x="2963863" y="650875"/>
          <p14:tracePt t="71935" x="2963863" y="638175"/>
          <p14:tracePt t="71951" x="2952750" y="638175"/>
          <p14:tracePt t="71966" x="2952750" y="625475"/>
          <p14:tracePt t="72007" x="2952750" y="612775"/>
          <p14:tracePt t="72184" x="2952750" y="600075"/>
          <p14:tracePt t="72194" x="2940050" y="600075"/>
          <p14:tracePt t="72223" x="2927350" y="600075"/>
          <p14:tracePt t="72247" x="2914650" y="600075"/>
          <p14:tracePt t="72503" x="2901950" y="600075"/>
          <p14:tracePt t="72527" x="2889250" y="600075"/>
          <p14:tracePt t="72840" x="2876550" y="600075"/>
          <p14:tracePt t="72846" x="2827338" y="588963"/>
          <p14:tracePt t="72855" x="2763838" y="538163"/>
          <p14:tracePt t="72864" x="2740025" y="538163"/>
          <p14:tracePt t="72870" x="2701925" y="525463"/>
          <p14:tracePt t="72880" x="2689225" y="525463"/>
          <p14:tracePt t="72897" x="2640013" y="512763"/>
          <p14:tracePt t="72902" x="2627313" y="500063"/>
          <p14:tracePt t="72918" x="2601913" y="500063"/>
          <p14:tracePt t="72930" x="2589213" y="500063"/>
          <p14:tracePt t="72950" x="2576513" y="500063"/>
          <p14:tracePt t="72990" x="2563813" y="500063"/>
          <p14:tracePt t="73015" x="2540000" y="487363"/>
          <p14:tracePt t="73296" x="2540000" y="463550"/>
          <p14:tracePt t="73303" x="2540000" y="450850"/>
          <p14:tracePt t="73311" x="2551113" y="438150"/>
          <p14:tracePt t="73318" x="2589213" y="412750"/>
          <p14:tracePt t="73330" x="2589213" y="400050"/>
          <p14:tracePt t="73334" x="2627313" y="363538"/>
          <p14:tracePt t="73343" x="2627313" y="312738"/>
          <p14:tracePt t="73351" x="2640013" y="287338"/>
          <p14:tracePt t="73359" x="2663825" y="263525"/>
          <p14:tracePt t="73366" x="2663825" y="238125"/>
          <p14:tracePt t="73375" x="2689225" y="212725"/>
          <p14:tracePt t="73382" x="2701925" y="187325"/>
          <p14:tracePt t="73390" x="2714625" y="161925"/>
          <p14:tracePt t="73399" x="2714625" y="150813"/>
          <p14:tracePt t="73407" x="2727325" y="138113"/>
          <p14:tracePt t="73414" x="2752725" y="125413"/>
          <p14:tracePt t="73438" x="2752725" y="112713"/>
          <p14:tracePt t="73454" x="2763838" y="112713"/>
          <p14:tracePt t="73551" x="2776538" y="112713"/>
          <p14:tracePt t="73599" x="2789238" y="112713"/>
          <p14:tracePt t="73639" x="2801938" y="112713"/>
          <p14:tracePt t="73655" x="2814638" y="112713"/>
          <p14:tracePt t="73679" x="2827338" y="125413"/>
          <p14:tracePt t="73687" x="2827338" y="138113"/>
          <p14:tracePt t="73718" x="2827338" y="150813"/>
          <p14:tracePt t="73751" x="2827338" y="161925"/>
          <p14:tracePt t="76431" x="2827338" y="174625"/>
          <p14:tracePt t="76438" x="2876550" y="225425"/>
          <p14:tracePt t="76446" x="2889250" y="225425"/>
          <p14:tracePt t="76455" x="2889250" y="250825"/>
          <p14:tracePt t="76464" x="2901950" y="287338"/>
          <p14:tracePt t="76471" x="2914650" y="312738"/>
          <p14:tracePt t="76481" x="2940050" y="325438"/>
          <p14:tracePt t="76486" x="2940050" y="350838"/>
          <p14:tracePt t="76518" x="2952750" y="350838"/>
          <p14:tracePt t="76998" x="2989263" y="374650"/>
          <p14:tracePt t="77007" x="3189288" y="476250"/>
          <p14:tracePt t="77014" x="3340100" y="512763"/>
          <p14:tracePt t="77022" x="3414713" y="550863"/>
          <p14:tracePt t="77031" x="3502025" y="588963"/>
          <p14:tracePt t="77038" x="3578225" y="612775"/>
          <p14:tracePt t="77048" x="3652838" y="638175"/>
          <p14:tracePt t="77054" x="3740150" y="663575"/>
          <p14:tracePt t="77064" x="3778250" y="676275"/>
          <p14:tracePt t="77070" x="3790950" y="676275"/>
          <p14:tracePt t="77094" x="3802063" y="676275"/>
          <p14:tracePt t="77375" x="3802063" y="688975"/>
          <p14:tracePt t="77398" x="3790950" y="688975"/>
          <p14:tracePt t="77711" x="3778250" y="688975"/>
          <p14:tracePt t="77919" x="3765550" y="688975"/>
          <p14:tracePt t="78023" x="3865563" y="688975"/>
          <p14:tracePt t="78030" x="4027488" y="688975"/>
          <p14:tracePt t="78038" x="4203700" y="688975"/>
          <p14:tracePt t="78049" x="4365625" y="688975"/>
          <p14:tracePt t="78054" x="4552950" y="663575"/>
          <p14:tracePt t="78064" x="4752975" y="663575"/>
          <p14:tracePt t="78070" x="4978400" y="650875"/>
          <p14:tracePt t="78081" x="5141913" y="638175"/>
          <p14:tracePt t="78086" x="5329238" y="625475"/>
          <p14:tracePt t="78098" x="5491163" y="625475"/>
          <p14:tracePt t="78103" x="5629275" y="612775"/>
          <p14:tracePt t="78115" x="5703888" y="600075"/>
          <p14:tracePt t="78118" x="5791200" y="600075"/>
          <p14:tracePt t="78127" x="5803900" y="600075"/>
          <p14:tracePt t="78134" x="5842000" y="600075"/>
          <p14:tracePt t="78150" x="5842000" y="588963"/>
          <p14:tracePt t="78191" x="5867400" y="588963"/>
          <p14:tracePt t="78198" x="5903913" y="588963"/>
          <p14:tracePt t="78206" x="5978525" y="588963"/>
          <p14:tracePt t="78215" x="6103938" y="588963"/>
          <p14:tracePt t="78223" x="6216650" y="588963"/>
          <p14:tracePt t="78231" x="6316663" y="588963"/>
          <p14:tracePt t="78238" x="6416675" y="588963"/>
          <p14:tracePt t="78248" x="6516688" y="588963"/>
          <p14:tracePt t="78254" x="6604000" y="588963"/>
          <p14:tracePt t="78264" x="6667500" y="588963"/>
          <p14:tracePt t="78271" x="6692900" y="588963"/>
          <p14:tracePt t="78281" x="6729413" y="588963"/>
          <p14:tracePt t="78287" x="6742113" y="588963"/>
          <p14:tracePt t="78299" x="6780213" y="588963"/>
          <p14:tracePt t="78375" x="6792913" y="588963"/>
          <p14:tracePt t="78382" x="6816725" y="600075"/>
          <p14:tracePt t="78391" x="6816725" y="612775"/>
          <p14:tracePt t="78399" x="6816725" y="638175"/>
          <p14:tracePt t="78408" x="6829425" y="638175"/>
          <p14:tracePt t="78421" x="6842125" y="638175"/>
          <p14:tracePt t="78424" x="6854825" y="638175"/>
          <p14:tracePt t="78437" x="6854825" y="650875"/>
          <p14:tracePt t="78487" x="6880225" y="650875"/>
          <p14:tracePt t="78713" x="6905625" y="650875"/>
          <p14:tracePt t="78718" x="6916738" y="650875"/>
          <p14:tracePt t="78727" x="6916738" y="663575"/>
          <p14:tracePt t="78734" x="6942138" y="663575"/>
          <p14:tracePt t="78742" x="6954838" y="676275"/>
          <p14:tracePt t="78750" x="6967538" y="676275"/>
          <p14:tracePt t="78775" x="6980238" y="676275"/>
          <p14:tracePt t="78790" x="6992938" y="676275"/>
          <p14:tracePt t="78822" x="7005638" y="676275"/>
          <p14:tracePt t="78838" x="7016750" y="676275"/>
          <p14:tracePt t="78847" x="7029450" y="676275"/>
          <p14:tracePt t="78870" x="7042150" y="676275"/>
          <p14:tracePt t="78927" x="7054850" y="676275"/>
          <p14:tracePt t="78943" x="7067550" y="676275"/>
          <p14:tracePt t="78959" x="7080250" y="676275"/>
          <p14:tracePt t="79686" x="7067550" y="676275"/>
          <p14:tracePt t="79695" x="7016750" y="688975"/>
          <p14:tracePt t="79703" x="6942138" y="712788"/>
          <p14:tracePt t="79711" x="6892925" y="750888"/>
          <p14:tracePt t="79719" x="6816725" y="750888"/>
          <p14:tracePt t="79726" x="6704013" y="763588"/>
          <p14:tracePt t="79734" x="6592888" y="801688"/>
          <p14:tracePt t="79743" x="6442075" y="812800"/>
          <p14:tracePt t="79751" x="6329363" y="812800"/>
          <p14:tracePt t="79758" x="6167438" y="801688"/>
          <p14:tracePt t="79766" x="5991225" y="788988"/>
          <p14:tracePt t="79775" x="5778500" y="750888"/>
          <p14:tracePt t="79783" x="5591175" y="725488"/>
          <p14:tracePt t="79790" x="5429250" y="700088"/>
          <p14:tracePt t="79798" x="5253038" y="663575"/>
          <p14:tracePt t="79807" x="5065713" y="625475"/>
          <p14:tracePt t="79814" x="4903788" y="600075"/>
          <p14:tracePt t="79822" x="4778375" y="588963"/>
          <p14:tracePt t="79830" x="4652963" y="576263"/>
          <p14:tracePt t="79838" x="4527550" y="563563"/>
          <p14:tracePt t="79848" x="4465638" y="563563"/>
          <p14:tracePt t="79854" x="4427538" y="563563"/>
          <p14:tracePt t="79879" x="4416425" y="550863"/>
          <p14:tracePt t="80120" x="4391025" y="550863"/>
          <p14:tracePt t="80126" x="4365625" y="563563"/>
          <p14:tracePt t="80135" x="4352925" y="563563"/>
          <p14:tracePt t="80143" x="4327525" y="563563"/>
          <p14:tracePt t="80150" x="4314825" y="576263"/>
          <p14:tracePt t="80158" x="4303713" y="588963"/>
          <p14:tracePt t="80166" x="4291013" y="588963"/>
          <p14:tracePt t="80239" x="4303713" y="600075"/>
          <p14:tracePt t="80246" x="4378325" y="600075"/>
          <p14:tracePt t="80255" x="4478338" y="612775"/>
          <p14:tracePt t="80266" x="4616450" y="612775"/>
          <p14:tracePt t="80270" x="4752975" y="638175"/>
          <p14:tracePt t="80281" x="4929188" y="638175"/>
          <p14:tracePt t="80286" x="5078413" y="638175"/>
          <p14:tracePt t="80298" x="5278438" y="638175"/>
          <p14:tracePt t="80302" x="5378450" y="638175"/>
          <p14:tracePt t="80314" x="5529263" y="638175"/>
          <p14:tracePt t="80318" x="5654675" y="638175"/>
          <p14:tracePt t="80327" x="5703888" y="638175"/>
          <p14:tracePt t="80334" x="5741988" y="638175"/>
          <p14:tracePt t="80342" x="5791200" y="638175"/>
          <p14:tracePt t="80350" x="5803900" y="638175"/>
          <p14:tracePt t="80406" x="5816600" y="638175"/>
          <p14:tracePt t="80414" x="5867400" y="638175"/>
          <p14:tracePt t="80422" x="5942013" y="638175"/>
          <p14:tracePt t="80434" x="6003925" y="638175"/>
          <p14:tracePt t="80438" x="6091238" y="638175"/>
          <p14:tracePt t="80448" x="6180138" y="638175"/>
          <p14:tracePt t="80454" x="6280150" y="638175"/>
          <p14:tracePt t="80464" x="6329363" y="638175"/>
          <p14:tracePt t="80470" x="6367463" y="638175"/>
          <p14:tracePt t="80481" x="6391275" y="638175"/>
          <p14:tracePt t="80498" x="6403975" y="638175"/>
          <p14:tracePt t="80567" x="6416675" y="638175"/>
          <p14:tracePt t="80574" x="6492875" y="638175"/>
          <p14:tracePt t="80583" x="6554788" y="650875"/>
          <p14:tracePt t="80590" x="6642100" y="676275"/>
          <p14:tracePt t="80598" x="6754813" y="688975"/>
          <p14:tracePt t="80607" x="6880225" y="700088"/>
          <p14:tracePt t="80614" x="7005638" y="725488"/>
          <p14:tracePt t="80622" x="7118350" y="725488"/>
          <p14:tracePt t="80631" x="7205663" y="738188"/>
          <p14:tracePt t="80638" x="7254875" y="738188"/>
          <p14:tracePt t="80648" x="7305675" y="738188"/>
          <p14:tracePt t="80654" x="7329488" y="738188"/>
          <p14:tracePt t="81040" x="7318375" y="738188"/>
          <p14:tracePt t="81063" x="7305675" y="738188"/>
          <p14:tracePt t="84368" x="7292975" y="763588"/>
          <p14:tracePt t="84377" x="7242175" y="838200"/>
          <p14:tracePt t="84388" x="7242175" y="863600"/>
          <p14:tracePt t="84390" x="7229475" y="889000"/>
          <p14:tracePt t="84399" x="7205663" y="901700"/>
          <p14:tracePt t="84406" x="7167563" y="912813"/>
          <p14:tracePt t="84422" x="7154863" y="925513"/>
          <p14:tracePt t="84470" x="7142163" y="925513"/>
          <p14:tracePt t="84528" x="7142163" y="938213"/>
          <p14:tracePt t="84537" x="7092950" y="963613"/>
          <p14:tracePt t="84547" x="7029450" y="989013"/>
          <p14:tracePt t="84553" x="6992938" y="1001713"/>
          <p14:tracePt t="84558" x="6967538" y="1014413"/>
          <p14:tracePt t="84566" x="6942138" y="1025525"/>
          <p14:tracePt t="84575" x="6880225" y="1050925"/>
          <p14:tracePt t="84582" x="6854825" y="1050925"/>
          <p14:tracePt t="84591" x="6842125" y="1050925"/>
          <p14:tracePt t="84607" x="6829425" y="1063625"/>
          <p14:tracePt t="84647" x="6816725" y="1076325"/>
          <p14:tracePt t="84655" x="6792913" y="1076325"/>
          <p14:tracePt t="84663" x="6780213" y="1089025"/>
          <p14:tracePt t="84670" x="6754813" y="1089025"/>
          <p14:tracePt t="84684" x="6742113" y="1089025"/>
          <p14:tracePt t="84687" x="6704013" y="1101725"/>
          <p14:tracePt t="84694" x="6667500" y="1114425"/>
          <p14:tracePt t="84702" x="6654800" y="1125538"/>
          <p14:tracePt t="84711" x="6616700" y="1125538"/>
          <p14:tracePt t="84718" x="6592888" y="1138238"/>
          <p14:tracePt t="84727" x="6554788" y="1138238"/>
          <p14:tracePt t="84743" x="6542088" y="1138238"/>
          <p14:tracePt t="84758" x="6529388" y="1138238"/>
          <p14:tracePt t="84775" x="6529388" y="1150938"/>
          <p14:tracePt t="85022" x="6503988" y="1150938"/>
          <p14:tracePt t="85391" x="6492875" y="1150938"/>
          <p14:tracePt t="85455" x="6480175" y="1150938"/>
          <p14:tracePt t="85704" x="6454775" y="1150938"/>
          <p14:tracePt t="85838" x="6454775" y="1138238"/>
          <p14:tracePt t="85847" x="6480175" y="1114425"/>
          <p14:tracePt t="85854" x="6503988" y="1114425"/>
          <p14:tracePt t="86135" x="6492875" y="1114425"/>
          <p14:tracePt t="86143" x="6480175" y="1114425"/>
          <p14:tracePt t="86150" x="6467475" y="1101725"/>
          <p14:tracePt t="86159" x="6454775" y="1101725"/>
          <p14:tracePt t="86166" x="6442075" y="1101725"/>
          <p14:tracePt t="86190" x="6442075" y="1089025"/>
          <p14:tracePt t="86199" x="6429375" y="1089025"/>
          <p14:tracePt t="86247" x="6403975" y="1089025"/>
          <p14:tracePt t="86279" x="6391275" y="1101725"/>
          <p14:tracePt t="86296" x="6380163" y="1114425"/>
          <p14:tracePt t="86543" x="6416675" y="1114425"/>
          <p14:tracePt t="86559" x="6580188" y="1114425"/>
          <p14:tracePt t="86575" x="6880225" y="1114425"/>
          <p14:tracePt t="86583" x="7016750" y="1114425"/>
          <p14:tracePt t="86590" x="7129463" y="1101725"/>
          <p14:tracePt t="86600" x="7242175" y="1101725"/>
          <p14:tracePt t="86607" x="7318375" y="1101725"/>
          <p14:tracePt t="86617" x="7405688" y="1089025"/>
          <p14:tracePt t="86623" x="7493000" y="1076325"/>
          <p14:tracePt t="86633" x="7531100" y="1063625"/>
          <p14:tracePt t="86649" x="7542213" y="1063625"/>
          <p14:tracePt t="86671" x="7554913" y="1063625"/>
          <p14:tracePt t="86687" x="7554913" y="1050925"/>
          <p14:tracePt t="86703" x="7567613" y="1050925"/>
          <p14:tracePt t="86710" x="7631113" y="1050925"/>
          <p14:tracePt t="86718" x="7731125" y="1050925"/>
          <p14:tracePt t="86726" x="7780338" y="1050925"/>
          <p14:tracePt t="86734" x="7843838" y="1050925"/>
          <p14:tracePt t="86743" x="7954963" y="1038225"/>
          <p14:tracePt t="86751" x="8031163" y="1014413"/>
          <p14:tracePt t="86758" x="8118475" y="1001713"/>
          <p14:tracePt t="86767" x="8180388" y="1001713"/>
          <p14:tracePt t="86775" x="8218488" y="989013"/>
          <p14:tracePt t="86782" x="8243888" y="989013"/>
          <p14:tracePt t="86790" x="8256588" y="963613"/>
          <p14:tracePt t="86807" x="8267700" y="963613"/>
          <p14:tracePt t="86903" x="8293100" y="963613"/>
          <p14:tracePt t="86915" x="8305800" y="963613"/>
          <p14:tracePt t="86924" x="8318500" y="963613"/>
          <p14:tracePt t="86927" x="8343900" y="963613"/>
          <p14:tracePt t="86934" x="8367713" y="976313"/>
          <p14:tracePt t="87280" x="8380413" y="976313"/>
          <p14:tracePt t="87359" x="8367713" y="976313"/>
          <p14:tracePt t="87487" x="8356600" y="976313"/>
          <p14:tracePt t="87808" x="8343900" y="976313"/>
          <p14:tracePt t="87831" x="8331200" y="976313"/>
          <p14:tracePt t="88176" x="8318500" y="976313"/>
          <p14:tracePt t="88215" x="8305800" y="976313"/>
          <p14:tracePt t="88375" x="8280400" y="976313"/>
          <p14:tracePt t="88382" x="8180388" y="1014413"/>
          <p14:tracePt t="88390" x="7993063" y="1076325"/>
          <p14:tracePt t="88399" x="7854950" y="1114425"/>
          <p14:tracePt t="88406" x="7742238" y="1138238"/>
          <p14:tracePt t="88416" x="7505700" y="1214438"/>
          <p14:tracePt t="88423" x="7367588" y="1238250"/>
          <p14:tracePt t="88434" x="7129463" y="1289050"/>
          <p14:tracePt t="88438" x="6892925" y="1339850"/>
          <p14:tracePt t="88449" x="6742113" y="1389063"/>
          <p14:tracePt t="88454" x="6503988" y="1439863"/>
          <p14:tracePt t="88465" x="6354763" y="1463675"/>
          <p14:tracePt t="88471" x="6191250" y="1501775"/>
          <p14:tracePt t="88482" x="6067425" y="1501775"/>
          <p14:tracePt t="88486" x="5916613" y="1514475"/>
          <p14:tracePt t="88498" x="5741988" y="1539875"/>
          <p14:tracePt t="88502" x="5591175" y="1563688"/>
          <p14:tracePt t="88510" x="5441950" y="1576388"/>
          <p14:tracePt t="88518" x="5291138" y="1601788"/>
          <p14:tracePt t="88527" x="5129213" y="1614488"/>
          <p14:tracePt t="88534" x="4953000" y="1639888"/>
          <p14:tracePt t="88542" x="4765675" y="1676400"/>
          <p14:tracePt t="88551" x="4616450" y="1689100"/>
          <p14:tracePt t="88559" x="4452938" y="1714500"/>
          <p14:tracePt t="88566" x="4240213" y="1739900"/>
          <p14:tracePt t="88575" x="4103688" y="1765300"/>
          <p14:tracePt t="88582" x="3978275" y="1776413"/>
          <p14:tracePt t="88591" x="3852863" y="1776413"/>
          <p14:tracePt t="88599" x="3752850" y="1789113"/>
          <p14:tracePt t="88607" x="3665538" y="1789113"/>
          <p14:tracePt t="88615" x="3565525" y="1801813"/>
          <p14:tracePt t="88622" x="3465513" y="1814513"/>
          <p14:tracePt t="88632" x="3389313" y="1827213"/>
          <p14:tracePt t="88638" x="3340100" y="1839913"/>
          <p14:tracePt t="88649" x="3302000" y="1839913"/>
          <p14:tracePt t="88654" x="3252788" y="1852613"/>
          <p14:tracePt t="88665" x="3189288" y="1865313"/>
          <p14:tracePt t="88670" x="3101975" y="1876425"/>
          <p14:tracePt t="88682" x="3027363" y="1889125"/>
          <p14:tracePt t="88687" x="2976563" y="1914525"/>
          <p14:tracePt t="88695" x="2889250" y="1927225"/>
          <p14:tracePt t="88702" x="2789238" y="1939925"/>
          <p14:tracePt t="88710" x="2689225" y="1952625"/>
          <p14:tracePt t="88718" x="2589213" y="1952625"/>
          <p14:tracePt t="88726" x="2489200" y="1965325"/>
          <p14:tracePt t="88734" x="2389188" y="1965325"/>
          <p14:tracePt t="88742" x="2314575" y="1978025"/>
          <p14:tracePt t="88750" x="2263775" y="1978025"/>
          <p14:tracePt t="88758" x="2227263" y="1978025"/>
          <p14:tracePt t="88767" x="2214563" y="1989138"/>
          <p14:tracePt t="88798" x="2201863" y="1989138"/>
          <p14:tracePt t="88807" x="2189163" y="1989138"/>
          <p14:tracePt t="88815" x="2138363" y="1989138"/>
          <p14:tracePt t="88823" x="2089150" y="1989138"/>
          <p14:tracePt t="88847" x="1689100" y="1989138"/>
          <p14:tracePt t="88854" x="1601788" y="1989138"/>
          <p14:tracePt t="88865" x="1512888" y="1989138"/>
          <p14:tracePt t="88870" x="1463675" y="1989138"/>
          <p14:tracePt t="88882" x="1412875" y="1989138"/>
          <p14:tracePt t="88900" x="1376363" y="1989138"/>
          <p14:tracePt t="88902" x="1363663" y="1989138"/>
          <p14:tracePt t="88911" x="1350963" y="1989138"/>
          <p14:tracePt t="88918" x="1338263" y="2001838"/>
          <p14:tracePt t="88935" x="1325563" y="2001838"/>
          <p14:tracePt t="88958" x="1300163" y="2014538"/>
          <p14:tracePt t="88974" x="1289050" y="2014538"/>
          <p14:tracePt t="88982" x="1263650" y="2014538"/>
          <p14:tracePt t="88999" x="1250950" y="2014538"/>
          <p14:tracePt t="89007" x="1225550" y="2014538"/>
          <p14:tracePt t="89015" x="1225550" y="2027238"/>
          <p14:tracePt t="89022" x="1200150" y="2039938"/>
          <p14:tracePt t="89182" x="1212850" y="2039938"/>
          <p14:tracePt t="89198" x="1225550" y="2039938"/>
          <p14:tracePt t="89230" x="1238250" y="2039938"/>
          <p14:tracePt t="89247" x="1250950" y="2039938"/>
          <p14:tracePt t="89255" x="1263650" y="2039938"/>
          <p14:tracePt t="89263" x="1263650" y="2052638"/>
          <p14:tracePt t="89695" x="1276350" y="2052638"/>
          <p14:tracePt t="93056" x="1276350" y="2065338"/>
          <p14:tracePt t="93062" x="1289050" y="2065338"/>
          <p14:tracePt t="93094" x="1289050" y="2078038"/>
          <p14:tracePt t="93110" x="1300163" y="2078038"/>
          <p14:tracePt t="93240" x="1300163" y="2089150"/>
          <p14:tracePt t="93250" x="1300163" y="2101850"/>
          <p14:tracePt t="93287" x="1289050" y="2101850"/>
          <p14:tracePt t="93295" x="1289050" y="2114550"/>
          <p14:tracePt t="93376" x="1289050" y="2127250"/>
          <p14:tracePt t="93390" x="1263650" y="2127250"/>
          <p14:tracePt t="93398" x="1263650" y="2139950"/>
          <p14:tracePt t="93407" x="1238250" y="2165350"/>
          <p14:tracePt t="93416" x="1212850" y="2165350"/>
          <p14:tracePt t="93422" x="1212850" y="2178050"/>
          <p14:tracePt t="93433" x="1189038" y="2190750"/>
          <p14:tracePt t="93449" x="1163638" y="2190750"/>
          <p14:tracePt t="93466" x="1163638" y="2201863"/>
          <p14:tracePt t="94632" x="1176338" y="2190750"/>
          <p14:tracePt t="94638" x="1238250" y="2152650"/>
          <p14:tracePt t="94646" x="1289050" y="2127250"/>
          <p14:tracePt t="94654" x="1338263" y="2089150"/>
          <p14:tracePt t="94666" x="1412875" y="2052638"/>
          <p14:tracePt t="94671" x="1489075" y="2014538"/>
          <p14:tracePt t="94678" x="1563688" y="1989138"/>
          <p14:tracePt t="94686" x="1589088" y="1965325"/>
          <p14:tracePt t="94694" x="1663700" y="1952625"/>
          <p14:tracePt t="94702" x="1701800" y="1927225"/>
          <p14:tracePt t="94710" x="1763713" y="1901825"/>
          <p14:tracePt t="94718" x="1789113" y="1889125"/>
          <p14:tracePt t="94727" x="1814513" y="1865313"/>
          <p14:tracePt t="94734" x="1851025" y="1865313"/>
          <p14:tracePt t="94742" x="1863725" y="1839913"/>
          <p14:tracePt t="94751" x="1876425" y="1839913"/>
          <p14:tracePt t="94758" x="1914525" y="1814513"/>
          <p14:tracePt t="94766" x="1938338" y="1801813"/>
          <p14:tracePt t="94774" x="1963738" y="1801813"/>
          <p14:tracePt t="94783" x="2001838" y="1776413"/>
          <p14:tracePt t="94790" x="2025650" y="1752600"/>
          <p14:tracePt t="94800" x="2076450" y="1727200"/>
          <p14:tracePt t="94807" x="2127250" y="1701800"/>
          <p14:tracePt t="94816" x="2151063" y="1701800"/>
          <p14:tracePt t="94822" x="2227263" y="1676400"/>
          <p14:tracePt t="94833" x="2301875" y="1652588"/>
          <p14:tracePt t="94838" x="2351088" y="1627188"/>
          <p14:tracePt t="94850" x="2376488" y="1614488"/>
          <p14:tracePt t="94854" x="2414588" y="1601788"/>
          <p14:tracePt t="94866" x="2476500" y="1576388"/>
          <p14:tracePt t="94870" x="2514600" y="1552575"/>
          <p14:tracePt t="94882" x="2589213" y="1501775"/>
          <p14:tracePt t="94887" x="2627313" y="1489075"/>
          <p14:tracePt t="94900" x="2663825" y="1476375"/>
          <p14:tracePt t="94902" x="2676525" y="1450975"/>
          <p14:tracePt t="94910" x="2701925" y="1427163"/>
          <p14:tracePt t="94918" x="2740025" y="1414463"/>
          <p14:tracePt t="94926" x="2763838" y="1389063"/>
          <p14:tracePt t="94934" x="2776538" y="1376363"/>
          <p14:tracePt t="94942" x="2840038" y="1339850"/>
          <p14:tracePt t="94950" x="2863850" y="1327150"/>
          <p14:tracePt t="94958" x="2889250" y="1301750"/>
          <p14:tracePt t="94966" x="2914650" y="1289050"/>
          <p14:tracePt t="94974" x="2963863" y="1250950"/>
          <p14:tracePt t="94983" x="2989263" y="1238250"/>
          <p14:tracePt t="94990" x="3014663" y="1201738"/>
          <p14:tracePt t="95000" x="3052763" y="1201738"/>
          <p14:tracePt t="95007" x="3076575" y="1176338"/>
          <p14:tracePt t="95017" x="3089275" y="1163638"/>
          <p14:tracePt t="95022" x="3127375" y="1150938"/>
          <p14:tracePt t="95033" x="3140075" y="1125538"/>
          <p14:tracePt t="95038" x="3140075" y="1114425"/>
          <p14:tracePt t="95049" x="3140075" y="1101725"/>
          <p14:tracePt t="95054" x="3152775" y="1101725"/>
          <p14:tracePt t="95066" x="3165475" y="1101725"/>
          <p14:tracePt t="95070" x="3165475" y="1089025"/>
          <p14:tracePt t="95078" x="3176588" y="1063625"/>
          <p14:tracePt t="95094" x="3189288" y="1050925"/>
          <p14:tracePt t="95102" x="3201988" y="1014413"/>
          <p14:tracePt t="95110" x="3240088" y="1014413"/>
          <p14:tracePt t="95118" x="3252788" y="976313"/>
          <p14:tracePt t="95126" x="3276600" y="963613"/>
          <p14:tracePt t="95135" x="3276600" y="950913"/>
          <p14:tracePt t="95143" x="3302000" y="938213"/>
          <p14:tracePt t="95150" x="3302000" y="925513"/>
          <p14:tracePt t="95175" x="3302000" y="912813"/>
          <p14:tracePt t="95206" x="3314700" y="912813"/>
          <p14:tracePt t="95214" x="3314700" y="901700"/>
          <p14:tracePt t="95222" x="3314700" y="889000"/>
          <p14:tracePt t="95238" x="3327400" y="876300"/>
          <p14:tracePt t="95263" x="3340100" y="863600"/>
          <p14:tracePt t="95270" x="3352800" y="863600"/>
          <p14:tracePt t="95302" x="3365500" y="863600"/>
          <p14:tracePt t="95318" x="3389313" y="838200"/>
          <p14:tracePt t="95327" x="3414713" y="838200"/>
          <p14:tracePt t="95334" x="3452813" y="825500"/>
          <p14:tracePt t="95342" x="3478213" y="812800"/>
          <p14:tracePt t="95350" x="3478213" y="801688"/>
          <p14:tracePt t="95358" x="3489325" y="801688"/>
          <p14:tracePt t="95366" x="3502025" y="801688"/>
          <p14:tracePt t="95415" x="3502025" y="788988"/>
          <p14:tracePt t="96616" x="3540125" y="863600"/>
          <p14:tracePt t="96622" x="3552825" y="925513"/>
          <p14:tracePt t="96631" x="3552825" y="1001713"/>
          <p14:tracePt t="96638" x="3589338" y="1101725"/>
          <p14:tracePt t="96650" x="3627438" y="1214438"/>
          <p14:tracePt t="96655" x="3652838" y="1301750"/>
          <p14:tracePt t="96667" x="3689350" y="1401763"/>
          <p14:tracePt t="96670" x="3714750" y="1489075"/>
          <p14:tracePt t="96678" x="3740150" y="1563688"/>
          <p14:tracePt t="96687" x="3765550" y="1639888"/>
          <p14:tracePt t="96694" x="3790950" y="1739900"/>
          <p14:tracePt t="96702" x="3802063" y="1776413"/>
          <p14:tracePt t="96710" x="3814763" y="1814513"/>
          <p14:tracePt t="96718" x="3827463" y="1852613"/>
          <p14:tracePt t="96726" x="3852863" y="1914525"/>
          <p14:tracePt t="96735" x="3865563" y="1965325"/>
          <p14:tracePt t="96743" x="3878263" y="2052638"/>
          <p14:tracePt t="96750" x="3902075" y="2152650"/>
          <p14:tracePt t="96758" x="3927475" y="2265363"/>
          <p14:tracePt t="96767" x="3940175" y="2327275"/>
          <p14:tracePt t="96774" x="3965575" y="2414588"/>
          <p14:tracePt t="96783" x="3990975" y="2503488"/>
          <p14:tracePt t="96790" x="4027488" y="2603500"/>
          <p14:tracePt t="96800" x="4052888" y="2665413"/>
          <p14:tracePt t="96807" x="4065588" y="2728913"/>
          <p14:tracePt t="96816" x="4065588" y="2790825"/>
          <p14:tracePt t="96822" x="4090988" y="2852738"/>
          <p14:tracePt t="96833" x="4103688" y="2890838"/>
          <p14:tracePt t="96838" x="4114800" y="2916238"/>
          <p14:tracePt t="96850" x="4127500" y="2941638"/>
          <p14:tracePt t="96854" x="4140200" y="2965450"/>
          <p14:tracePt t="96867" x="4140200" y="2990850"/>
          <p14:tracePt t="96870" x="4152900" y="3028950"/>
          <p14:tracePt t="96878" x="4152900" y="3054350"/>
          <p14:tracePt t="96901" x="4214813" y="3154363"/>
          <p14:tracePt t="96902" x="4227513" y="3203575"/>
          <p14:tracePt t="96910" x="4227513" y="3254375"/>
          <p14:tracePt t="96918" x="4252913" y="3303588"/>
          <p14:tracePt t="96926" x="4278313" y="3354388"/>
          <p14:tracePt t="96934" x="4291013" y="3416300"/>
          <p14:tracePt t="96942" x="4303713" y="3454400"/>
          <p14:tracePt t="96951" x="4327525" y="3479800"/>
          <p14:tracePt t="96958" x="4340225" y="3529013"/>
          <p14:tracePt t="96967" x="4365625" y="3590925"/>
          <p14:tracePt t="96974" x="4365625" y="3654425"/>
          <p14:tracePt t="96983" x="4391025" y="3729038"/>
          <p14:tracePt t="96993" x="4427538" y="3779838"/>
          <p14:tracePt t="97000" x="4478338" y="3829050"/>
          <p14:tracePt t="97007" x="4516438" y="3892550"/>
          <p14:tracePt t="97016" x="4540250" y="3954463"/>
          <p14:tracePt t="97022" x="4565650" y="3992563"/>
          <p14:tracePt t="97033" x="4603750" y="4041775"/>
          <p14:tracePt t="97038" x="4616450" y="4054475"/>
          <p14:tracePt t="97050" x="4640263" y="4079875"/>
          <p14:tracePt t="97054" x="4665663" y="4117975"/>
          <p14:tracePt t="97067" x="4678363" y="4154488"/>
          <p14:tracePt t="97070" x="4727575" y="4167188"/>
          <p14:tracePt t="97079" x="4740275" y="4192588"/>
          <p14:tracePt t="97086" x="4765675" y="4205288"/>
          <p14:tracePt t="97094" x="4791075" y="4241800"/>
          <p14:tracePt t="97102" x="4816475" y="4254500"/>
          <p14:tracePt t="97110" x="4829175" y="4267200"/>
          <p14:tracePt t="97118" x="4829175" y="4292600"/>
          <p14:tracePt t="97127" x="4852988" y="4292600"/>
          <p14:tracePt t="97134" x="4865688" y="4305300"/>
          <p14:tracePt t="97142" x="4865688" y="4318000"/>
          <p14:tracePt t="97150" x="4878388" y="4341813"/>
          <p14:tracePt t="97167" x="4891088" y="4354513"/>
          <p14:tracePt t="97174" x="4903788" y="4367213"/>
          <p14:tracePt t="97183" x="4916488" y="4367213"/>
          <p14:tracePt t="97190" x="4929188" y="4392613"/>
          <p14:tracePt t="97200" x="4953000" y="4392613"/>
          <p14:tracePt t="97207" x="5003800" y="4418013"/>
          <p14:tracePt t="97217" x="5029200" y="4430713"/>
          <p14:tracePt t="97222" x="5078413" y="4467225"/>
          <p14:tracePt t="97233" x="5078413" y="4479925"/>
          <p14:tracePt t="97238" x="5103813" y="4505325"/>
          <p14:tracePt t="97250" x="5129213" y="4518025"/>
          <p14:tracePt t="97255" x="5129213" y="4530725"/>
          <p14:tracePt t="97266" x="5153025" y="4530725"/>
          <p14:tracePt t="97534" x="5141913" y="4530725"/>
          <p14:tracePt t="97574" x="5141913" y="4543425"/>
          <p14:tracePt t="97801" x="5129213" y="4543425"/>
          <p14:tracePt t="98065" x="5129213" y="4554538"/>
          <p14:tracePt t="98119" x="5103813" y="4554538"/>
          <p14:tracePt t="98471" x="5091113" y="4554538"/>
          <p14:tracePt t="98511" x="5065713" y="4554538"/>
          <p14:tracePt t="98784" x="5053013" y="4554538"/>
          <p14:tracePt t="98878" x="5040313" y="4554538"/>
          <p14:tracePt t="99176" x="5029200" y="4554538"/>
          <p14:tracePt t="99496" x="5016500" y="4554538"/>
          <p14:tracePt t="99551" x="5003800" y="4554538"/>
          <p14:tracePt t="99814" x="4978400" y="4567238"/>
          <p14:tracePt t="99871" x="4965700" y="4567238"/>
          <p14:tracePt t="100152" x="4953000" y="4567238"/>
          <p14:tracePt t="100455" x="4940300" y="4567238"/>
          <p14:tracePt t="100551" x="4929188" y="4567238"/>
          <p14:tracePt t="100759" x="4916488" y="4579938"/>
          <p14:tracePt t="100774" x="4903788" y="4579938"/>
          <p14:tracePt t="101088" x="4891088" y="4579938"/>
          <p14:tracePt t="101095" x="4878388" y="4579938"/>
          <p14:tracePt t="101134" x="4878388" y="4592638"/>
          <p14:tracePt t="101390" x="4865688" y="4592638"/>
          <p14:tracePt t="101447" x="4852988" y="4592638"/>
          <p14:tracePt t="101767" x="4829175" y="4592638"/>
          <p14:tracePt t="101775" x="4816475" y="4592638"/>
          <p14:tracePt t="102056" x="4778375" y="4592638"/>
          <p14:tracePt t="102183" x="4778375" y="4605338"/>
          <p14:tracePt t="102336" x="4765675" y="4605338"/>
          <p14:tracePt t="102615" x="4740275" y="4605338"/>
          <p14:tracePt t="102654" x="4727575" y="4605338"/>
          <p14:tracePt t="102927" x="4716463" y="4605338"/>
          <p14:tracePt t="102934" x="4703763" y="4605338"/>
          <p14:tracePt t="102942" x="4703763" y="4618038"/>
          <p14:tracePt t="103198" x="4691063" y="4618038"/>
          <p14:tracePt t="103280" x="4678363" y="4618038"/>
          <p14:tracePt t="103496" x="4665663" y="4618038"/>
          <p14:tracePt t="103592" x="4652963" y="4618038"/>
          <p14:tracePt t="103871" x="4640263" y="4618038"/>
          <p14:tracePt t="104183" x="4603750" y="4618038"/>
          <p14:tracePt t="104199" x="4603750" y="4630738"/>
          <p14:tracePt t="104463" x="4591050" y="4630738"/>
          <p14:tracePt t="104470" x="4591050" y="4643438"/>
          <p14:tracePt t="104768" x="4578350" y="4643438"/>
          <p14:tracePt t="104778" x="4565650" y="4643438"/>
          <p14:tracePt t="105160" x="4552950" y="4643438"/>
          <p14:tracePt t="105174" x="4552950" y="4630738"/>
          <p14:tracePt t="105239" x="4540250" y="4630738"/>
          <p14:tracePt t="105486" x="4527550" y="4630738"/>
          <p14:tracePt t="105503" x="4516438" y="4630738"/>
          <p14:tracePt t="105798" x="4491038" y="4618038"/>
          <p14:tracePt t="106080" x="4478338" y="4618038"/>
          <p14:tracePt t="106358" x="4452938" y="4618038"/>
          <p14:tracePt t="106383" x="4440238" y="4618038"/>
          <p14:tracePt t="106575" x="4416425" y="4443413"/>
          <p14:tracePt t="106586" x="4291013" y="4092575"/>
          <p14:tracePt t="106597" x="4240213" y="3916363"/>
          <p14:tracePt t="106600" x="4191000" y="3792538"/>
          <p14:tracePt t="106606" x="4140200" y="3616325"/>
          <p14:tracePt t="106618" x="4103688" y="3403600"/>
          <p14:tracePt t="106622" x="4065588" y="3241675"/>
          <p14:tracePt t="106635" x="4002088" y="3090863"/>
          <p14:tracePt t="106638" x="3978275" y="2952750"/>
          <p14:tracePt t="106647" x="3940175" y="2816225"/>
          <p14:tracePt t="106655" x="3902075" y="2678113"/>
          <p14:tracePt t="106662" x="3878263" y="2578100"/>
          <p14:tracePt t="106670" x="3852863" y="2490788"/>
          <p14:tracePt t="106678" x="3840163" y="2403475"/>
          <p14:tracePt t="106686" x="3827463" y="2339975"/>
          <p14:tracePt t="106695" x="3827463" y="2252663"/>
          <p14:tracePt t="106702" x="3827463" y="2201863"/>
          <p14:tracePt t="106710" x="3827463" y="2165350"/>
          <p14:tracePt t="106718" x="3827463" y="2114550"/>
          <p14:tracePt t="106727" x="3827463" y="2078038"/>
          <p14:tracePt t="106734" x="3827463" y="2039938"/>
          <p14:tracePt t="106743" x="3827463" y="1978025"/>
          <p14:tracePt t="106751" x="3852863" y="1952625"/>
          <p14:tracePt t="106758" x="3890963" y="1927225"/>
          <p14:tracePt t="106768" x="3940175" y="1889125"/>
          <p14:tracePt t="106774" x="3990975" y="1852613"/>
          <p14:tracePt t="106785" x="4002088" y="1827213"/>
          <p14:tracePt t="106790" x="4027488" y="1814513"/>
          <p14:tracePt t="106801" x="4065588" y="1789113"/>
          <p14:tracePt t="106806" x="4114800" y="1776413"/>
          <p14:tracePt t="106817" x="4152900" y="1765300"/>
          <p14:tracePt t="106822" x="4203700" y="1752600"/>
          <p14:tracePt t="106834" x="4303713" y="1752600"/>
          <p14:tracePt t="106838" x="4440238" y="1727200"/>
          <p14:tracePt t="106846" x="4552950" y="1714500"/>
          <p14:tracePt t="106854" x="4703763" y="1676400"/>
          <p14:tracePt t="106862" x="4878388" y="1639888"/>
          <p14:tracePt t="106870" x="5091113" y="1614488"/>
          <p14:tracePt t="106879" x="5253038" y="1563688"/>
          <p14:tracePt t="106887" x="5465763" y="1539875"/>
          <p14:tracePt t="106895" x="5654675" y="1501775"/>
          <p14:tracePt t="106903" x="5829300" y="1476375"/>
          <p14:tracePt t="106910" x="5967413" y="1450975"/>
          <p14:tracePt t="106918" x="6091238" y="1439863"/>
          <p14:tracePt t="106927" x="6216650" y="1414463"/>
          <p14:tracePt t="106942" x="6329363" y="1401763"/>
          <p14:tracePt t="106943" x="6467475" y="1376363"/>
          <p14:tracePt t="106953" x="6592888" y="1363663"/>
          <p14:tracePt t="106959" x="6704013" y="1363663"/>
          <p14:tracePt t="106969" x="6816725" y="1363663"/>
          <p14:tracePt t="106975" x="6942138" y="1350963"/>
          <p14:tracePt t="106985" x="7092950" y="1350963"/>
          <p14:tracePt t="106991" x="7229475" y="1327150"/>
          <p14:tracePt t="107001" x="7329488" y="1301750"/>
          <p14:tracePt t="107007" x="7467600" y="1289050"/>
          <p14:tracePt t="107019" x="7593013" y="1289050"/>
          <p14:tracePt t="107023" x="7718425" y="1263650"/>
          <p14:tracePt t="107035" x="7780338" y="1263650"/>
          <p14:tracePt t="107038" x="7880350" y="1263650"/>
          <p14:tracePt t="107052" x="7954963" y="1263650"/>
          <p14:tracePt t="107054" x="8054975" y="1250950"/>
          <p14:tracePt t="107062" x="8105775" y="1238250"/>
          <p14:tracePt t="107070" x="8205788" y="1238250"/>
          <p14:tracePt t="107079" x="8280400" y="1238250"/>
          <p14:tracePt t="107087" x="8343900" y="1214438"/>
          <p14:tracePt t="107095" x="8418513" y="1201738"/>
          <p14:tracePt t="107102" x="8456613" y="1201738"/>
          <p14:tracePt t="107111" x="8480425" y="1189038"/>
          <p14:tracePt t="107118" x="8493125" y="1189038"/>
          <p14:tracePt t="107127" x="8505825" y="1176338"/>
          <p14:tracePt t="107232" x="8518525" y="1176338"/>
          <p14:tracePt t="107422" x="8518525" y="1163638"/>
          <p14:tracePt t="107470" x="8505825" y="1138238"/>
          <p14:tracePt t="107486" x="8480425" y="1114425"/>
          <p14:tracePt t="107494" x="8443913" y="1089025"/>
          <p14:tracePt t="107502" x="8418513" y="1076325"/>
          <p14:tracePt t="107510" x="8367713" y="1076325"/>
          <p14:tracePt t="107518" x="8343900" y="1063625"/>
          <p14:tracePt t="107526" x="8293100" y="1050925"/>
          <p14:tracePt t="107534" x="8218488" y="1050925"/>
          <p14:tracePt t="107542" x="8180388" y="1038225"/>
          <p14:tracePt t="107551" x="8143875" y="1025525"/>
          <p14:tracePt t="107558" x="8105775" y="1025525"/>
          <p14:tracePt t="107568" x="8093075" y="1025525"/>
          <p14:tracePt t="107574" x="8080375" y="1025525"/>
          <p14:tracePt t="107599" x="8067675" y="1025525"/>
          <p14:tracePt t="107606" x="8054975" y="1025525"/>
          <p14:tracePt t="107617" x="7980363" y="1038225"/>
          <p14:tracePt t="107622" x="7893050" y="1063625"/>
          <p14:tracePt t="107634" x="7780338" y="1114425"/>
          <p14:tracePt t="107639" x="7642225" y="1163638"/>
          <p14:tracePt t="107647" x="7493000" y="1238250"/>
          <p14:tracePt t="107654" x="7305675" y="1327150"/>
          <p14:tracePt t="107662" x="7180263" y="1401763"/>
          <p14:tracePt t="107670" x="6929438" y="1501775"/>
          <p14:tracePt t="107678" x="6716713" y="1576388"/>
          <p14:tracePt t="107686" x="6592888" y="1652588"/>
          <p14:tracePt t="107694" x="6467475" y="1727200"/>
          <p14:tracePt t="107703" x="6367463" y="1814513"/>
          <p14:tracePt t="107710" x="6242050" y="1901825"/>
          <p14:tracePt t="107718" x="6191250" y="1952625"/>
          <p14:tracePt t="107727" x="6016625" y="2078038"/>
          <p14:tracePt t="107734" x="5916613" y="2190750"/>
          <p14:tracePt t="107742" x="5816600" y="2265363"/>
          <p14:tracePt t="107751" x="5665788" y="2403475"/>
          <p14:tracePt t="107758" x="5541963" y="2503488"/>
          <p14:tracePt t="107768" x="5441950" y="2590800"/>
          <p14:tracePt t="107774" x="5265738" y="2716213"/>
          <p14:tracePt t="107784" x="5178425" y="2816225"/>
          <p14:tracePt t="107790" x="5065713" y="2903538"/>
          <p14:tracePt t="107801" x="4953000" y="3016250"/>
          <p14:tracePt t="107806" x="4829175" y="3128963"/>
          <p14:tracePt t="107818" x="4703763" y="3228975"/>
          <p14:tracePt t="107822" x="4627563" y="3303588"/>
          <p14:tracePt t="107834" x="4516438" y="3367088"/>
          <p14:tracePt t="107838" x="4452938" y="3429000"/>
          <p14:tracePt t="107851" x="4378325" y="3503613"/>
          <p14:tracePt t="107854" x="4303713" y="3541713"/>
          <p14:tracePt t="107862" x="4265613" y="3603625"/>
          <p14:tracePt t="107870" x="4227513" y="3629025"/>
          <p14:tracePt t="107878" x="4203700" y="3667125"/>
          <p14:tracePt t="107886" x="4152900" y="3679825"/>
          <p14:tracePt t="107894" x="4114800" y="3703638"/>
          <p14:tracePt t="107903" x="4078288" y="3716338"/>
          <p14:tracePt t="107911" x="4027488" y="3729038"/>
          <p14:tracePt t="107918" x="4002088" y="3729038"/>
          <p14:tracePt t="107927" x="3965575" y="3741738"/>
          <p14:tracePt t="107934" x="3927475" y="3741738"/>
          <p14:tracePt t="107942" x="3878263" y="3754438"/>
          <p14:tracePt t="107951" x="3865563" y="3754438"/>
          <p14:tracePt t="107959" x="3802063" y="3754438"/>
          <p14:tracePt t="107976" x="3689350" y="3729038"/>
          <p14:tracePt t="107988" x="3640138" y="3703638"/>
          <p14:tracePt t="107990" x="3589338" y="3703638"/>
          <p14:tracePt t="108002" x="3540125" y="3667125"/>
          <p14:tracePt t="108006" x="3502025" y="3641725"/>
          <p14:tracePt t="108020" x="3465513" y="3603625"/>
          <p14:tracePt t="108023" x="3452813" y="3579813"/>
          <p14:tracePt t="108036" x="3427413" y="3516313"/>
          <p14:tracePt t="108039" x="3414713" y="3479800"/>
          <p14:tracePt t="108051" x="3389313" y="3390900"/>
          <p14:tracePt t="108054" x="3365500" y="3341688"/>
          <p14:tracePt t="108062" x="3352800" y="3278188"/>
          <p14:tracePt t="108070" x="3327400" y="3228975"/>
          <p14:tracePt t="108078" x="3289300" y="3154363"/>
          <p14:tracePt t="108087" x="3265488" y="3065463"/>
          <p14:tracePt t="108095" x="3227388" y="2978150"/>
          <p14:tracePt t="108103" x="3189288" y="2890838"/>
          <p14:tracePt t="108112" x="3176588" y="2828925"/>
          <p14:tracePt t="108127" x="3127375" y="2716213"/>
          <p14:tracePt t="108137" x="3101975" y="2652713"/>
          <p14:tracePt t="108143" x="3076575" y="2616200"/>
          <p14:tracePt t="108153" x="3065463" y="2552700"/>
          <p14:tracePt t="108159" x="3065463" y="2516188"/>
          <p14:tracePt t="108170" x="3065463" y="2465388"/>
          <p14:tracePt t="108174" x="3065463" y="2439988"/>
          <p14:tracePt t="108198" x="3052763" y="2427288"/>
          <p14:tracePt t="108206" x="3052763" y="2414588"/>
          <p14:tracePt t="108219" x="3040063" y="2390775"/>
          <p14:tracePt t="108235" x="3040063" y="2378075"/>
          <p14:tracePt t="108239" x="3040063" y="2365375"/>
          <p14:tracePt t="108247" x="3040063" y="2339975"/>
          <p14:tracePt t="108255" x="3027363" y="2314575"/>
          <p14:tracePt t="108263" x="3014663" y="2303463"/>
          <p14:tracePt t="108270" x="3014663" y="2278063"/>
          <p14:tracePt t="108278" x="3014663" y="2252663"/>
          <p14:tracePt t="108286" x="3001963" y="2239963"/>
          <p14:tracePt t="108295" x="2989263" y="2227263"/>
          <p14:tracePt t="108303" x="2989263" y="2214563"/>
          <p14:tracePt t="108311" x="2963863" y="2214563"/>
          <p14:tracePt t="108319" x="2963863" y="2190750"/>
          <p14:tracePt t="108326" x="2927350" y="2178050"/>
          <p14:tracePt t="108335" x="2901950" y="2165350"/>
          <p14:tracePt t="108343" x="2852738" y="2152650"/>
          <p14:tracePt t="108352" x="2814638" y="2139950"/>
          <p14:tracePt t="108359" x="2776538" y="2127250"/>
          <p14:tracePt t="108368" x="2752725" y="2101850"/>
          <p14:tracePt t="108375" x="2676525" y="2078038"/>
          <p14:tracePt t="108386" x="2627313" y="2078038"/>
          <p14:tracePt t="108390" x="2563813" y="2052638"/>
          <p14:tracePt t="108402" x="2514600" y="2027238"/>
          <p14:tracePt t="108407" x="2451100" y="2001838"/>
          <p14:tracePt t="108419" x="2414588" y="1989138"/>
          <p14:tracePt t="108423" x="2363788" y="1978025"/>
          <p14:tracePt t="108435" x="2338388" y="1965325"/>
          <p14:tracePt t="108438" x="2301875" y="1952625"/>
          <p14:tracePt t="108446" x="2251075" y="1927225"/>
          <p14:tracePt t="108456" x="2214563" y="1914525"/>
          <p14:tracePt t="108462" x="2176463" y="1889125"/>
          <p14:tracePt t="108471" x="2138363" y="1876425"/>
          <p14:tracePt t="108478" x="2127250" y="1865313"/>
          <p14:tracePt t="108487" x="2101850" y="1852613"/>
          <p14:tracePt t="108495" x="2076450" y="1852613"/>
          <p14:tracePt t="108503" x="2051050" y="1839913"/>
          <p14:tracePt t="108510" x="2038350" y="1827213"/>
          <p14:tracePt t="108518" x="2014538" y="1827213"/>
          <p14:tracePt t="108575" x="2014538" y="1814513"/>
          <p14:tracePt t="108591" x="2014538" y="1789113"/>
          <p14:tracePt t="108599" x="2014538" y="1776413"/>
          <p14:tracePt t="108606" x="2038350" y="1739900"/>
          <p14:tracePt t="108620" x="2076450" y="1714500"/>
          <p14:tracePt t="108623" x="2101850" y="1689100"/>
          <p14:tracePt t="108636" x="2127250" y="1652588"/>
          <p14:tracePt t="108638" x="2163763" y="1627188"/>
          <p14:tracePt t="108647" x="2214563" y="1576388"/>
          <p14:tracePt t="108654" x="2251075" y="1539875"/>
          <p14:tracePt t="108663" x="2276475" y="1476375"/>
          <p14:tracePt t="108670" x="2314575" y="1450975"/>
          <p14:tracePt t="108679" x="2363788" y="1414463"/>
          <p14:tracePt t="108687" x="2376488" y="1376363"/>
          <p14:tracePt t="108695" x="2427288" y="1327150"/>
          <p14:tracePt t="108703" x="2451100" y="1301750"/>
          <p14:tracePt t="108712" x="2451100" y="1263650"/>
          <p14:tracePt t="108719" x="2476500" y="1238250"/>
          <p14:tracePt t="108727" x="2476500" y="1227138"/>
          <p14:tracePt t="108734" x="2476500" y="1214438"/>
          <p14:tracePt t="108742" x="2489200" y="1189038"/>
          <p14:tracePt t="108751" x="2501900" y="1150938"/>
          <p14:tracePt t="108758" x="2501900" y="1138238"/>
          <p14:tracePt t="108767" x="2514600" y="1125538"/>
          <p14:tracePt t="108775" x="2514600" y="1101725"/>
          <p14:tracePt t="108790" x="2514600" y="1089025"/>
          <p14:tracePt t="108801" x="2514600" y="1076325"/>
          <p14:tracePt t="108846" x="2527300" y="1076325"/>
          <p14:tracePt t="108854" x="2527300" y="1063625"/>
          <p14:tracePt t="108958" x="2527300" y="1089025"/>
          <p14:tracePt t="108966" x="2501900" y="1125538"/>
          <p14:tracePt t="108974" x="2489200" y="1176338"/>
          <p14:tracePt t="108982" x="2463800" y="1250950"/>
          <p14:tracePt t="108990" x="2439988" y="1339850"/>
          <p14:tracePt t="109001" x="2414588" y="1427163"/>
          <p14:tracePt t="109007" x="2389188" y="1514475"/>
          <p14:tracePt t="109018" x="2363788" y="1601788"/>
          <p14:tracePt t="109022" x="2338388" y="1689100"/>
          <p14:tracePt t="109035" x="2327275" y="1752600"/>
          <p14:tracePt t="109038" x="2314575" y="1801813"/>
          <p14:tracePt t="109046" x="2301875" y="1839913"/>
          <p14:tracePt t="109054" x="2301875" y="1876425"/>
          <p14:tracePt t="109062" x="2276475" y="1914525"/>
          <p14:tracePt t="109070" x="2263775" y="1939925"/>
          <p14:tracePt t="109079" x="2263775" y="1978025"/>
          <p14:tracePt t="109086" x="2227263" y="1989138"/>
          <p14:tracePt t="109094" x="2214563" y="2014538"/>
          <p14:tracePt t="109103" x="2176463" y="2039938"/>
          <p14:tracePt t="109111" x="2151063" y="2065338"/>
          <p14:tracePt t="109126" x="2114550" y="2089150"/>
          <p14:tracePt t="109134" x="2076450" y="2089150"/>
          <p14:tracePt t="109142" x="2038350" y="2114550"/>
          <p14:tracePt t="109151" x="2014538" y="2127250"/>
          <p14:tracePt t="109158" x="1976438" y="2152650"/>
          <p14:tracePt t="109168" x="1914525" y="2190750"/>
          <p14:tracePt t="109174" x="1889125" y="2201863"/>
          <p14:tracePt t="109184" x="1838325" y="2239963"/>
          <p14:tracePt t="109190" x="1814513" y="2252663"/>
          <p14:tracePt t="109201" x="1751013" y="2278063"/>
          <p14:tracePt t="109206" x="1738313" y="2290763"/>
          <p14:tracePt t="109218" x="1701800" y="2303463"/>
          <p14:tracePt t="109222" x="1689100" y="2314575"/>
          <p14:tracePt t="109235" x="1663700" y="2327275"/>
          <p14:tracePt t="109238" x="1625600" y="2352675"/>
          <p14:tracePt t="109247" x="1601788" y="2365375"/>
          <p14:tracePt t="109254" x="1589088" y="2365375"/>
          <p14:tracePt t="109262" x="1563688" y="2378075"/>
          <p14:tracePt t="109278" x="1550988" y="2378075"/>
          <p14:tracePt t="109286" x="1550988" y="2390775"/>
          <p14:tracePt t="109294" x="1538288" y="2390775"/>
          <p14:tracePt t="109318" x="1525588" y="2390775"/>
          <p14:tracePt t="109342" x="1525588" y="2403475"/>
          <p14:tracePt t="109358" x="1512888" y="2403475"/>
          <p14:tracePt t="109366" x="1501775" y="2403475"/>
          <p14:tracePt t="109383" x="1476375" y="2390775"/>
          <p14:tracePt t="109390" x="1438275" y="2390775"/>
          <p14:tracePt t="109401" x="1412875" y="2378075"/>
          <p14:tracePt t="109407" x="1389063" y="2365375"/>
          <p14:tracePt t="109418" x="1350963" y="2352675"/>
          <p14:tracePt t="109422" x="1325563" y="2339975"/>
          <p14:tracePt t="109430" x="1289050" y="2327275"/>
          <p14:tracePt t="109438" x="1263650" y="2314575"/>
          <p14:tracePt t="109512" x="1250950" y="2314575"/>
          <p14:tracePt t="109524" x="1250950" y="2303463"/>
          <p14:tracePt t="109606" x="1250950" y="2290763"/>
          <p14:tracePt t="110088" x="1238250" y="2290763"/>
          <p14:tracePt t="111415" x="1250950" y="2265363"/>
          <p14:tracePt t="111423" x="1289050" y="2227263"/>
          <p14:tracePt t="111431" x="1350963" y="2152650"/>
          <p14:tracePt t="111438" x="1412875" y="2052638"/>
          <p14:tracePt t="111446" x="1501775" y="1952625"/>
          <p14:tracePt t="111454" x="1576388" y="1827213"/>
          <p14:tracePt t="111462" x="1676400" y="1701800"/>
          <p14:tracePt t="111470" x="1701800" y="1601788"/>
          <p14:tracePt t="111478" x="1751013" y="1489075"/>
          <p14:tracePt t="111486" x="1776413" y="1401763"/>
          <p14:tracePt t="111494" x="1814513" y="1339850"/>
          <p14:tracePt t="111503" x="1851025" y="1263650"/>
          <p14:tracePt t="111511" x="1863725" y="1214438"/>
          <p14:tracePt t="111519" x="1889125" y="1163638"/>
          <p14:tracePt t="111527" x="1914525" y="1114425"/>
          <p14:tracePt t="111534" x="1925638" y="1076325"/>
          <p14:tracePt t="111542" x="1951038" y="1038225"/>
          <p14:tracePt t="111551" x="1989138" y="963613"/>
          <p14:tracePt t="111559" x="2038350" y="876300"/>
          <p14:tracePt t="111569" x="2114550" y="776288"/>
          <p14:tracePt t="111574" x="2227263" y="700088"/>
          <p14:tracePt t="111585" x="2314575" y="625475"/>
          <p14:tracePt t="111590" x="2376488" y="550863"/>
          <p14:tracePt t="111601" x="2414588" y="538163"/>
          <p14:tracePt t="111606" x="2476500" y="476250"/>
          <p14:tracePt t="111619" x="2501900" y="450850"/>
          <p14:tracePt t="111622" x="2501900" y="438150"/>
          <p14:tracePt t="111711" x="2489200" y="463550"/>
          <p14:tracePt t="111719" x="2451100" y="487363"/>
          <p14:tracePt t="111726" x="2427288" y="512763"/>
          <p14:tracePt t="111735" x="2414588" y="550863"/>
          <p14:tracePt t="111742" x="2414588" y="576263"/>
          <p14:tracePt t="111751" x="2401888" y="625475"/>
          <p14:tracePt t="111758" x="2376488" y="688975"/>
          <p14:tracePt t="111768" x="2363788" y="738188"/>
          <p14:tracePt t="111774" x="2327275" y="801688"/>
          <p14:tracePt t="111785" x="2301875" y="889000"/>
          <p14:tracePt t="111790" x="2238375" y="976313"/>
          <p14:tracePt t="111801" x="2214563" y="1063625"/>
          <p14:tracePt t="111806" x="2189163" y="1150938"/>
          <p14:tracePt t="111818" x="2151063" y="1250950"/>
          <p14:tracePt t="111822" x="2127250" y="1339850"/>
          <p14:tracePt t="111834" x="2101850" y="1414463"/>
          <p14:tracePt t="111838" x="2063750" y="1501775"/>
          <p14:tracePt t="111847" x="2025650" y="1601788"/>
          <p14:tracePt t="111854" x="1989138" y="1652588"/>
          <p14:tracePt t="111864" x="1976438" y="1689100"/>
          <p14:tracePt t="111876" x="1938338" y="1727200"/>
          <p14:tracePt t="111879" x="1876425" y="1789113"/>
          <p14:tracePt t="111888" x="1851025" y="1814513"/>
          <p14:tracePt t="111895" x="1814513" y="1865313"/>
          <p14:tracePt t="111902" x="1751013" y="1876425"/>
          <p14:tracePt t="111910" x="1714500" y="1914525"/>
          <p14:tracePt t="111919" x="1701800" y="1927225"/>
          <p14:tracePt t="111927" x="1689100" y="1939925"/>
          <p14:tracePt t="111935" x="1689100" y="1952625"/>
          <p14:tracePt t="111953" x="1689100" y="1965325"/>
          <p14:tracePt t="111958" x="1689100" y="1978025"/>
          <p14:tracePt t="111969" x="1714500" y="1989138"/>
          <p14:tracePt t="111974" x="1801813" y="2027238"/>
          <p14:tracePt t="111986" x="1951038" y="2078038"/>
          <p14:tracePt t="111990" x="2089150" y="2101850"/>
          <p14:tracePt t="112002" x="2289175" y="2139950"/>
          <p14:tracePt t="112007" x="2451100" y="2190750"/>
          <p14:tracePt t="112019" x="2714625" y="2239963"/>
          <p14:tracePt t="112022" x="2852738" y="2278063"/>
          <p14:tracePt t="112035" x="3101975" y="2327275"/>
          <p14:tracePt t="112039" x="3314700" y="2352675"/>
          <p14:tracePt t="112047" x="3514725" y="2390775"/>
          <p14:tracePt t="112054" x="3765550" y="2414588"/>
          <p14:tracePt t="112062" x="3978275" y="2414588"/>
          <p14:tracePt t="112071" x="4152900" y="2439988"/>
          <p14:tracePt t="112079" x="4327525" y="2452688"/>
          <p14:tracePt t="112093" x="4452938" y="2452688"/>
          <p14:tracePt t="112095" x="4578350" y="2452688"/>
          <p14:tracePt t="112105" x="4727575" y="2452688"/>
          <p14:tracePt t="112111" x="4852988" y="2452688"/>
          <p14:tracePt t="112121" x="5003800" y="2452688"/>
          <p14:tracePt t="112127" x="5191125" y="2452688"/>
          <p14:tracePt t="112138" x="5353050" y="2452688"/>
          <p14:tracePt t="112142" x="5503863" y="2427288"/>
          <p14:tracePt t="112152" x="5691188" y="2427288"/>
          <p14:tracePt t="112158" x="5829300" y="2427288"/>
          <p14:tracePt t="112170" x="5991225" y="2403475"/>
          <p14:tracePt t="112175" x="6067425" y="2403475"/>
          <p14:tracePt t="112186" x="6167438" y="2390775"/>
          <p14:tracePt t="112190" x="6216650" y="2378075"/>
          <p14:tracePt t="112202" x="6254750" y="2378075"/>
          <p14:tracePt t="112207" x="6291263" y="2378075"/>
          <p14:tracePt t="112219" x="6342063" y="2365375"/>
          <p14:tracePt t="112222" x="6367463" y="2365375"/>
          <p14:tracePt t="112235" x="6391275" y="2352675"/>
          <p14:tracePt t="112238" x="6429375" y="2339975"/>
          <p14:tracePt t="112247" x="6454775" y="2339975"/>
          <p14:tracePt t="112287" x="6454775" y="2327275"/>
          <p14:tracePt t="112294" x="6467475" y="2327275"/>
          <p14:tracePt t="112424" x="6454775" y="2327275"/>
          <p14:tracePt t="112447" x="6403975" y="2327275"/>
          <p14:tracePt t="112454" x="6367463" y="2327275"/>
          <p14:tracePt t="112462" x="6354763" y="2327275"/>
          <p14:tracePt t="112470" x="6303963" y="2314575"/>
          <p14:tracePt t="112478" x="6280150" y="2303463"/>
          <p14:tracePt t="112486" x="6216650" y="2290763"/>
          <p14:tracePt t="112494" x="6180138" y="2290763"/>
          <p14:tracePt t="112502" x="6129338" y="2278063"/>
          <p14:tracePt t="112510" x="6091238" y="2265363"/>
          <p14:tracePt t="112518" x="6029325" y="2265363"/>
          <p14:tracePt t="112527" x="6003925" y="2252663"/>
          <p14:tracePt t="112535" x="5991225" y="2252663"/>
          <p14:tracePt t="112590" x="5978525" y="2252663"/>
          <p14:tracePt t="112881" x="5954713" y="2252663"/>
          <p14:tracePt t="113248" x="5942013" y="2252663"/>
          <p14:tracePt t="113399" x="5929313" y="2252663"/>
          <p14:tracePt t="113528" x="5867400" y="2127250"/>
          <p14:tracePt t="113541" x="5629275" y="1989138"/>
          <p14:tracePt t="113545" x="5465763" y="1827213"/>
          <p14:tracePt t="113554" x="5365750" y="1727200"/>
          <p14:tracePt t="113561" x="5265738" y="1639888"/>
          <p14:tracePt t="113569" x="5078413" y="1514475"/>
          <p14:tracePt t="113574" x="4965700" y="1414463"/>
          <p14:tracePt t="113586" x="4803775" y="1314450"/>
          <p14:tracePt t="113590" x="4678363" y="1238250"/>
          <p14:tracePt t="113602" x="4616450" y="1176338"/>
          <p14:tracePt t="113607" x="4591050" y="1138238"/>
          <p14:tracePt t="113619" x="4527550" y="1101725"/>
          <p14:tracePt t="113622" x="4491038" y="1076325"/>
          <p14:tracePt t="113630" x="4427538" y="1050925"/>
          <p14:tracePt t="113638" x="4416425" y="1025525"/>
          <p14:tracePt t="113647" x="4378325" y="1014413"/>
          <p14:tracePt t="113654" x="4352925" y="1014413"/>
          <p14:tracePt t="113662" x="4327525" y="976313"/>
          <p14:tracePt t="113671" x="4291013" y="963613"/>
          <p14:tracePt t="113679" x="4252913" y="950913"/>
          <p14:tracePt t="113687" x="4214813" y="938213"/>
          <p14:tracePt t="113694" x="4178300" y="938213"/>
          <p14:tracePt t="113703" x="4140200" y="925513"/>
          <p14:tracePt t="113711" x="4103688" y="912813"/>
          <p14:tracePt t="113719" x="4078288" y="912813"/>
          <p14:tracePt t="113726" x="4065588" y="912813"/>
          <p14:tracePt t="113735" x="4052888" y="912813"/>
          <p14:tracePt t="113791" x="4052888" y="901700"/>
          <p14:tracePt t="113822" x="4052888" y="889000"/>
          <p14:tracePt t="113847" x="4052888" y="876300"/>
          <p14:tracePt t="113863" x="4052888" y="863600"/>
          <p14:tracePt t="113870" x="4052888" y="850900"/>
          <p14:tracePt t="113887" x="4052888" y="838200"/>
          <p14:tracePt t="113902" x="4052888" y="825500"/>
          <p14:tracePt t="113918" x="4052888" y="801688"/>
          <p14:tracePt t="113942" x="4065588" y="788988"/>
          <p14:tracePt t="113950" x="4065588" y="776288"/>
          <p14:tracePt t="113958" x="4065588" y="763588"/>
          <p14:tracePt t="113975" x="4065588" y="750888"/>
          <p14:tracePt t="113986" x="4065588" y="738188"/>
          <p14:tracePt t="113990" x="4065588" y="725488"/>
          <p14:tracePt t="114007" x="4065588" y="712788"/>
          <p14:tracePt t="114023" x="4065588" y="700088"/>
          <p14:tracePt t="114046" x="4065588" y="688975"/>
          <p14:tracePt t="114078" x="4052888" y="688975"/>
          <p14:tracePt t="114391" x="4040188" y="688975"/>
          <p14:tracePt t="114838" x="4027488" y="688975"/>
          <p14:tracePt t="116880" x="4065588" y="788988"/>
          <p14:tracePt t="116891" x="4191000" y="1101725"/>
          <p14:tracePt t="116904" x="4403725" y="1539875"/>
          <p14:tracePt t="116911" x="4465638" y="1776413"/>
          <p14:tracePt t="116920" x="4565650" y="2001838"/>
          <p14:tracePt t="116927" x="4678363" y="2227263"/>
          <p14:tracePt t="116936" x="4740275" y="2365375"/>
          <p14:tracePt t="116942" x="4829175" y="2452688"/>
          <p14:tracePt t="116952" x="4891088" y="2552700"/>
          <p14:tracePt t="116958" x="4940300" y="2640013"/>
          <p14:tracePt t="116969" x="5003800" y="2703513"/>
          <p14:tracePt t="116974" x="5029200" y="2740025"/>
          <p14:tracePt t="116986" x="5040313" y="2778125"/>
          <p14:tracePt t="116990" x="5053013" y="2778125"/>
          <p14:tracePt t="117007" x="5053013" y="2790825"/>
          <p14:tracePt t="117022" x="5065713" y="2790825"/>
          <p14:tracePt t="117038" x="5078413" y="2790825"/>
          <p14:tracePt t="117047" x="5091113" y="2790825"/>
          <p14:tracePt t="117054" x="5116513" y="2803525"/>
          <p14:tracePt t="117063" x="5178425" y="2828925"/>
          <p14:tracePt t="117071" x="5216525" y="2828925"/>
          <p14:tracePt t="117078" x="5253038" y="2840038"/>
          <p14:tracePt t="117086" x="5303838" y="2840038"/>
          <p14:tracePt t="117095" x="5353050" y="2840038"/>
          <p14:tracePt t="117102" x="5391150" y="2852738"/>
          <p14:tracePt t="117110" x="5441950" y="2852738"/>
          <p14:tracePt t="117119" x="5465763" y="2852738"/>
          <p14:tracePt t="117127" x="5516563" y="2852738"/>
          <p14:tracePt t="117136" x="5541963" y="2852738"/>
          <p14:tracePt t="117142" x="5565775" y="2840038"/>
          <p14:tracePt t="117152" x="5578475" y="2840038"/>
          <p14:tracePt t="117158" x="5603875" y="2840038"/>
          <p14:tracePt t="117169" x="5616575" y="2816225"/>
          <p14:tracePt t="117174" x="5641975" y="2816225"/>
          <p14:tracePt t="117186" x="5665788" y="2790825"/>
          <p14:tracePt t="117191" x="5665788" y="2765425"/>
          <p14:tracePt t="117202" x="5691188" y="2752725"/>
          <p14:tracePt t="117207" x="5703888" y="2728913"/>
          <p14:tracePt t="117219" x="5703888" y="2716213"/>
          <p14:tracePt t="117223" x="5729288" y="2703513"/>
          <p14:tracePt t="117231" x="5729288" y="2690813"/>
          <p14:tracePt t="117238" x="5729288" y="2665413"/>
          <p14:tracePt t="117246" x="5741988" y="2665413"/>
          <p14:tracePt t="117254" x="5741988" y="2640013"/>
          <p14:tracePt t="117294" x="5741988" y="2652713"/>
          <p14:tracePt t="117303" x="5741988" y="2778125"/>
          <p14:tracePt t="117311" x="5741988" y="2928938"/>
          <p14:tracePt t="117320" x="5741988" y="3103563"/>
          <p14:tracePt t="117327" x="5741988" y="3290888"/>
          <p14:tracePt t="117337" x="5741988" y="3541713"/>
          <p14:tracePt t="117343" x="5741988" y="3829050"/>
          <p14:tracePt t="117354" x="5741988" y="4105275"/>
          <p14:tracePt t="117358" x="5703888" y="4354513"/>
          <p14:tracePt t="117370" x="5691188" y="4543425"/>
          <p14:tracePt t="117375" x="5654675" y="4692650"/>
          <p14:tracePt t="117387" x="5616575" y="4830763"/>
          <p14:tracePt t="117391" x="5591175" y="4930775"/>
          <p14:tracePt t="117403" x="5554663" y="5018088"/>
          <p14:tracePt t="117407" x="5529263" y="5092700"/>
          <p14:tracePt t="117420" x="5503863" y="5118100"/>
          <p14:tracePt t="117423" x="5491163" y="5143500"/>
          <p14:tracePt t="117438" x="5478463" y="5143500"/>
          <p14:tracePt t="117447" x="5478463" y="5156200"/>
          <p14:tracePt t="117462" x="5454650" y="5156200"/>
          <p14:tracePt t="117470" x="5441950" y="5156200"/>
          <p14:tracePt t="117487" x="5441950" y="5143500"/>
          <p14:tracePt t="117494" x="5441950" y="5130800"/>
          <p14:tracePt t="117503" x="5429250" y="5130800"/>
          <p14:tracePt t="117510" x="5429250" y="5118100"/>
          <p14:tracePt t="117520" x="5416550" y="5118100"/>
          <p14:tracePt t="117527" x="5416550" y="5105400"/>
          <p14:tracePt t="117679" x="5416550" y="5092700"/>
          <p14:tracePt t="117686" x="5416550" y="5081588"/>
          <p14:tracePt t="117695" x="5416550" y="5068888"/>
          <p14:tracePt t="117711" x="5416550" y="5056188"/>
          <p14:tracePt t="117719" x="5416550" y="5043488"/>
          <p14:tracePt t="117735" x="5416550" y="5030788"/>
          <p14:tracePt t="117752" x="5416550" y="5018088"/>
          <p14:tracePt t="117774" x="5429250" y="5005388"/>
          <p14:tracePt t="117785" x="5429250" y="4992688"/>
          <p14:tracePt t="117790" x="5429250" y="4981575"/>
          <p14:tracePt t="117802" x="5429250" y="4956175"/>
          <p14:tracePt t="117806" x="5441950" y="4918075"/>
          <p14:tracePt t="117819" x="5454650" y="4892675"/>
          <p14:tracePt t="117822" x="5465763" y="4856163"/>
          <p14:tracePt t="117830" x="5478463" y="4818063"/>
          <p14:tracePt t="117838" x="5491163" y="4779963"/>
          <p14:tracePt t="117847" x="5503863" y="4730750"/>
          <p14:tracePt t="117854" x="5503863" y="4667250"/>
          <p14:tracePt t="117862" x="5516563" y="4579938"/>
          <p14:tracePt t="117871" x="5529263" y="4518025"/>
          <p14:tracePt t="117878" x="5529263" y="4430713"/>
          <p14:tracePt t="117887" x="5541963" y="4305300"/>
          <p14:tracePt t="117894" x="5554663" y="4192588"/>
          <p14:tracePt t="117902" x="5565775" y="4092575"/>
          <p14:tracePt t="117911" x="5591175" y="3954463"/>
          <p14:tracePt t="117919" x="5603875" y="3841750"/>
          <p14:tracePt t="117927" x="5616575" y="3716338"/>
          <p14:tracePt t="117936" x="5629275" y="3603625"/>
          <p14:tracePt t="117942" x="5641975" y="3490913"/>
          <p14:tracePt t="117952" x="5654675" y="3378200"/>
          <p14:tracePt t="117958" x="5665788" y="3290888"/>
          <p14:tracePt t="117969" x="5665788" y="3228975"/>
          <p14:tracePt t="117974" x="5678488" y="3154363"/>
          <p14:tracePt t="117986" x="5678488" y="3065463"/>
          <p14:tracePt t="117990" x="5678488" y="3016250"/>
          <p14:tracePt t="118002" x="5678488" y="2965450"/>
          <p14:tracePt t="118007" x="5691188" y="2890838"/>
          <p14:tracePt t="118014" x="5703888" y="2852738"/>
          <p14:tracePt t="118022" x="5716588" y="2803525"/>
          <p14:tracePt t="118030" x="5716588" y="2790825"/>
          <p14:tracePt t="118038" x="5741988" y="2740025"/>
          <p14:tracePt t="118046" x="5741988" y="2716213"/>
          <p14:tracePt t="118054" x="5754688" y="2716213"/>
          <p14:tracePt t="118063" x="5754688" y="2703513"/>
          <p14:tracePt t="118071" x="5754688" y="2690813"/>
          <p14:tracePt t="118078" x="5754688" y="2678113"/>
          <p14:tracePt t="118086" x="5767388" y="2678113"/>
          <p14:tracePt t="118102" x="5767388" y="2665413"/>
          <p14:tracePt t="118151" x="5778500" y="2652713"/>
          <p14:tracePt t="118359" x="5767388" y="2640013"/>
          <p14:tracePt t="118372" x="5716588" y="2640013"/>
          <p14:tracePt t="118379" x="5641975" y="2640013"/>
          <p14:tracePt t="118386" x="5529263" y="2640013"/>
          <p14:tracePt t="118391" x="5391150" y="2627313"/>
          <p14:tracePt t="118402" x="5216525" y="2627313"/>
          <p14:tracePt t="118406" x="4953000" y="2603500"/>
          <p14:tracePt t="118414" x="4616450" y="2590800"/>
          <p14:tracePt t="118422" x="4265613" y="2590800"/>
          <p14:tracePt t="118430" x="3878263" y="2540000"/>
          <p14:tracePt t="118438" x="3502025" y="2527300"/>
          <p14:tracePt t="118446" x="3176588" y="2490788"/>
          <p14:tracePt t="118454" x="2827338" y="2465388"/>
          <p14:tracePt t="118462" x="2476500" y="2452688"/>
          <p14:tracePt t="118470" x="2201863" y="2427288"/>
          <p14:tracePt t="118478" x="2014538" y="2414588"/>
          <p14:tracePt t="118487" x="1838325" y="2414588"/>
          <p14:tracePt t="118494" x="1651000" y="2403475"/>
          <p14:tracePt t="118502" x="1525588" y="2403475"/>
          <p14:tracePt t="118510" x="1389063" y="2403475"/>
          <p14:tracePt t="118519" x="1300163" y="2403475"/>
          <p14:tracePt t="118527" x="1250950" y="2403475"/>
          <p14:tracePt t="118536" x="1200150" y="2403475"/>
          <p14:tracePt t="118542" x="1176338" y="2403475"/>
          <p14:tracePt t="118552" x="1112838" y="2403475"/>
          <p14:tracePt t="118558" x="1063625" y="2403475"/>
          <p14:tracePt t="118569" x="1000125" y="2403475"/>
          <p14:tracePt t="118574" x="950913" y="2403475"/>
          <p14:tracePt t="118586" x="887413" y="2403475"/>
          <p14:tracePt t="118590" x="825500" y="2403475"/>
          <p14:tracePt t="118602" x="750888" y="2403475"/>
          <p14:tracePt t="118607" x="712788" y="2403475"/>
          <p14:tracePt t="118614" x="638175" y="2403475"/>
          <p14:tracePt t="118622" x="550863" y="2403475"/>
          <p14:tracePt t="118630" x="500063" y="2414588"/>
          <p14:tracePt t="118638" x="450850" y="2414588"/>
          <p14:tracePt t="118647" x="400050" y="2414588"/>
          <p14:tracePt t="118654" x="350838" y="2427288"/>
          <p14:tracePt t="118662" x="325438" y="2427288"/>
          <p14:tracePt t="118670" x="300038" y="2427288"/>
          <p14:tracePt t="118678" x="274638" y="2427288"/>
          <p14:tracePt t="118686" x="261938" y="2427288"/>
          <p14:tracePt t="118718" x="261938" y="2439988"/>
          <p14:tracePt t="118734" x="261938" y="2452688"/>
          <p14:tracePt t="118742" x="274638" y="2452688"/>
          <p14:tracePt t="118753" x="300038" y="2465388"/>
          <p14:tracePt t="118758" x="312738" y="2478088"/>
          <p14:tracePt t="118769" x="338138" y="2478088"/>
          <p14:tracePt t="118774" x="363538" y="2478088"/>
          <p14:tracePt t="118786" x="400050" y="2478088"/>
          <p14:tracePt t="118790" x="425450" y="2478088"/>
          <p14:tracePt t="118803" x="450850" y="2478088"/>
          <p14:tracePt t="118806" x="500063" y="2478088"/>
          <p14:tracePt t="118819" x="587375" y="2452688"/>
          <p14:tracePt t="118822" x="625475" y="2452688"/>
          <p14:tracePt t="118830" x="712788" y="2439988"/>
          <p14:tracePt t="118838" x="800100" y="2427288"/>
          <p14:tracePt t="118846" x="850900" y="2403475"/>
          <p14:tracePt t="118854" x="900113" y="2390775"/>
          <p14:tracePt t="118862" x="938213" y="2390775"/>
          <p14:tracePt t="118870" x="976313" y="2378075"/>
          <p14:tracePt t="118878" x="987425" y="2378075"/>
          <p14:tracePt t="118886" x="1000125" y="2365375"/>
          <p14:tracePt t="118906" x="1025525" y="2339975"/>
          <p14:tracePt t="118911" x="1025525" y="2327275"/>
          <p14:tracePt t="118919" x="1038225" y="2327275"/>
          <p14:tracePt t="118927" x="1050925" y="2327275"/>
          <p14:tracePt t="118943" x="1050925" y="2314575"/>
          <p14:tracePt t="118953" x="1076325" y="2314575"/>
          <p14:tracePt t="118974" x="1100138" y="2303463"/>
          <p14:tracePt t="119030" x="1100138" y="2290763"/>
          <p14:tracePt t="119046" x="1100138" y="2278063"/>
          <p14:tracePt t="119054" x="1100138" y="2265363"/>
          <p14:tracePt t="119070" x="1100138" y="2252663"/>
          <p14:tracePt t="119078" x="1100138" y="2239963"/>
          <p14:tracePt t="119094" x="1100138" y="2227263"/>
          <p14:tracePt t="119110" x="1100138" y="2214563"/>
          <p14:tracePt t="119120" x="1089025" y="2214563"/>
          <p14:tracePt t="119127" x="1089025" y="2190750"/>
          <p14:tracePt t="119142" x="1089025" y="2178050"/>
          <p14:tracePt t="119167" x="1089025" y="2165350"/>
          <p14:tracePt t="119224" x="1076325" y="2165350"/>
          <p14:tracePt t="119617" x="1089025" y="2165350"/>
          <p14:tracePt t="119624" x="1112838" y="2165350"/>
          <p14:tracePt t="119630" x="1200150" y="2190750"/>
          <p14:tracePt t="119639" x="1363663" y="2290763"/>
          <p14:tracePt t="119646" x="1550988" y="2465388"/>
          <p14:tracePt t="119654" x="1976438" y="2716213"/>
          <p14:tracePt t="119662" x="2263775" y="2941638"/>
          <p14:tracePt t="119671" x="2663825" y="3203575"/>
          <p14:tracePt t="119678" x="3076575" y="3503613"/>
          <p14:tracePt t="119686" x="3478213" y="3729038"/>
          <p14:tracePt t="119695" x="3827463" y="3979863"/>
          <p14:tracePt t="119703" x="4227513" y="4205288"/>
          <p14:tracePt t="119711" x="4527550" y="4392613"/>
          <p14:tracePt t="119720" x="4852988" y="4554538"/>
          <p14:tracePt t="119726" x="5103813" y="4656138"/>
          <p14:tracePt t="119736" x="5316538" y="4743450"/>
          <p14:tracePt t="119742" x="5454650" y="4779963"/>
          <p14:tracePt t="119752" x="5541963" y="4818063"/>
          <p14:tracePt t="119758" x="5603875" y="4843463"/>
          <p14:tracePt t="119769" x="5616575" y="4843463"/>
          <p14:tracePt t="119774" x="5629275" y="4856163"/>
          <p14:tracePt t="119791" x="5641975" y="4856163"/>
          <p14:tracePt t="119807" x="5665788" y="4868863"/>
          <p14:tracePt t="119819" x="5691188" y="4879975"/>
          <p14:tracePt t="119822" x="5716588" y="4879975"/>
          <p14:tracePt t="119831" x="5767388" y="4892675"/>
          <p14:tracePt t="119839" x="5816600" y="4918075"/>
          <p14:tracePt t="119847" x="5854700" y="4930775"/>
          <p14:tracePt t="119855" x="5903913" y="4930775"/>
          <p14:tracePt t="119862" x="5942013" y="4930775"/>
          <p14:tracePt t="119871" x="5967413" y="4943475"/>
          <p14:tracePt t="119879" x="5978525" y="4943475"/>
          <p14:tracePt t="119887" x="6016625" y="4968875"/>
          <p14:tracePt t="119894" x="6054725" y="4968875"/>
          <p14:tracePt t="119902" x="6067425" y="4981575"/>
          <p14:tracePt t="119910" x="6091238" y="5005388"/>
          <p14:tracePt t="119920" x="6129338" y="5005388"/>
          <p14:tracePt t="119927" x="6142038" y="5018088"/>
          <p14:tracePt t="119935" x="6154738" y="5030788"/>
          <p14:tracePt t="119942" x="6167438" y="5030788"/>
          <p14:tracePt t="120047" x="6154738" y="5018088"/>
          <p14:tracePt t="120055" x="6116638" y="4992688"/>
          <p14:tracePt t="120066" x="6016625" y="4943475"/>
          <p14:tracePt t="120070" x="5929313" y="4905375"/>
          <p14:tracePt t="120078" x="5867400" y="4856163"/>
          <p14:tracePt t="120086" x="5803900" y="4818063"/>
          <p14:tracePt t="120095" x="5741988" y="4779963"/>
          <p14:tracePt t="120103" x="5665788" y="4743450"/>
          <p14:tracePt t="120110" x="5603875" y="4705350"/>
          <p14:tracePt t="120119" x="5578475" y="4667250"/>
          <p14:tracePt t="120127" x="5503863" y="4630738"/>
          <p14:tracePt t="120136" x="5478463" y="4605338"/>
          <p14:tracePt t="120153" x="5441950" y="4592638"/>
          <p14:tracePt t="120158" x="5441950" y="4579938"/>
          <p14:tracePt t="120190" x="5441950" y="4567238"/>
          <p14:tracePt t="120214" x="5416550" y="4543425"/>
          <p14:tracePt t="120222" x="5391150" y="4543425"/>
          <p14:tracePt t="120230" x="5353050" y="4518025"/>
          <p14:tracePt t="120238" x="5341938" y="4505325"/>
          <p14:tracePt t="120247" x="5291138" y="4492625"/>
          <p14:tracePt t="120254" x="5278438" y="4479925"/>
          <p14:tracePt t="120264" x="5253038" y="4479925"/>
          <p14:tracePt t="120279" x="5241925" y="4467225"/>
          <p14:tracePt t="120592" x="5216525" y="4467225"/>
          <p14:tracePt t="120855" x="5203825" y="4467225"/>
          <p14:tracePt t="121263" x="5191125" y="4467225"/>
          <p14:tracePt t="123319" x="5178425" y="4454525"/>
          <p14:tracePt t="123326" x="5040313" y="4430713"/>
          <p14:tracePt t="123334" x="4929188" y="4392613"/>
          <p14:tracePt t="123343" x="4803775" y="4367213"/>
          <p14:tracePt t="123353" x="4665663" y="4330700"/>
          <p14:tracePt t="123358" x="4552950" y="4305300"/>
          <p14:tracePt t="123370" x="4378325" y="4267200"/>
          <p14:tracePt t="123374" x="4227513" y="4230688"/>
          <p14:tracePt t="123386" x="4090988" y="4179888"/>
          <p14:tracePt t="123390" x="3978275" y="4154488"/>
          <p14:tracePt t="123398" x="3852863" y="4117975"/>
          <p14:tracePt t="123407" x="3752850" y="4092575"/>
          <p14:tracePt t="123414" x="3640138" y="4054475"/>
          <p14:tracePt t="123423" x="3540125" y="4029075"/>
          <p14:tracePt t="123431" x="3440113" y="3967163"/>
          <p14:tracePt t="123438" x="3340100" y="3941763"/>
          <p14:tracePt t="123447" x="3252788" y="3905250"/>
          <p14:tracePt t="123454" x="3152775" y="3854450"/>
          <p14:tracePt t="123462" x="3052763" y="3829050"/>
          <p14:tracePt t="123470" x="2976563" y="3792538"/>
          <p14:tracePt t="123478" x="2852738" y="3741738"/>
          <p14:tracePt t="123486" x="2740025" y="3703638"/>
          <p14:tracePt t="123494" x="2627313" y="3654425"/>
          <p14:tracePt t="123503" x="2540000" y="3603625"/>
          <p14:tracePt t="123510" x="2414588" y="3567113"/>
          <p14:tracePt t="123520" x="2338388" y="3541713"/>
          <p14:tracePt t="123526" x="2276475" y="3529013"/>
          <p14:tracePt t="123536" x="2201863" y="3516313"/>
          <p14:tracePt t="123542" x="2138363" y="3490913"/>
          <p14:tracePt t="123553" x="2101850" y="3454400"/>
          <p14:tracePt t="123558" x="2063750" y="3416300"/>
          <p14:tracePt t="123569" x="2038350" y="3390900"/>
          <p14:tracePt t="123575" x="2025650" y="3367088"/>
          <p14:tracePt t="123587" x="1989138" y="3303588"/>
          <p14:tracePt t="123591" x="1963738" y="3241675"/>
          <p14:tracePt t="123603" x="1951038" y="3216275"/>
          <p14:tracePt t="123607" x="1914525" y="3178175"/>
          <p14:tracePt t="123614" x="1901825" y="3116263"/>
          <p14:tracePt t="123622" x="1876425" y="3065463"/>
          <p14:tracePt t="123630" x="1838325" y="3016250"/>
          <p14:tracePt t="123638" x="1814513" y="2990850"/>
          <p14:tracePt t="123646" x="1789113" y="2952750"/>
          <p14:tracePt t="123655" x="1763713" y="2928938"/>
          <p14:tracePt t="123663" x="1763713" y="2916238"/>
          <p14:tracePt t="123671" x="1751013" y="2890838"/>
          <p14:tracePt t="123678" x="1751013" y="2878138"/>
          <p14:tracePt t="123686" x="1751013" y="2865438"/>
          <p14:tracePt t="123694" x="1738313" y="2852738"/>
          <p14:tracePt t="123710" x="1725613" y="2840038"/>
          <p14:tracePt t="123727" x="1725613" y="2816225"/>
          <p14:tracePt t="123736" x="1714500" y="2816225"/>
          <p14:tracePt t="123742" x="1701800" y="2803525"/>
          <p14:tracePt t="123753" x="1701800" y="2778125"/>
          <p14:tracePt t="123758" x="1663700" y="2765425"/>
          <p14:tracePt t="123769" x="1638300" y="2740025"/>
          <p14:tracePt t="123775" x="1625600" y="2728913"/>
          <p14:tracePt t="123787" x="1589088" y="2703513"/>
          <p14:tracePt t="123791" x="1563688" y="2690813"/>
          <p14:tracePt t="123803" x="1525588" y="2678113"/>
          <p14:tracePt t="123806" x="1512888" y="2665413"/>
          <p14:tracePt t="123814" x="1489075" y="2652713"/>
          <p14:tracePt t="123822" x="1476375" y="2627313"/>
          <p14:tracePt t="123830" x="1463675" y="2616200"/>
          <p14:tracePt t="123838" x="1450975" y="2603500"/>
          <p14:tracePt t="123847" x="1438275" y="2590800"/>
          <p14:tracePt t="123854" x="1438275" y="2578100"/>
          <p14:tracePt t="123902" x="1438275" y="2603500"/>
          <p14:tracePt t="123910" x="1438275" y="2690813"/>
          <p14:tracePt t="123918" x="1450975" y="2803525"/>
          <p14:tracePt t="123927" x="1512888" y="2952750"/>
          <p14:tracePt t="123936" x="1625600" y="3128963"/>
          <p14:tracePt t="123942" x="1763713" y="3354388"/>
          <p14:tracePt t="123953" x="1938338" y="3629025"/>
          <p14:tracePt t="123958" x="2127250" y="3954463"/>
          <p14:tracePt t="123970" x="2289175" y="4292600"/>
          <p14:tracePt t="123975" x="2663825" y="4530725"/>
          <p14:tracePt t="123986" x="3014663" y="4818063"/>
          <p14:tracePt t="123991" x="3414713" y="5056188"/>
          <p14:tracePt t="123998" x="3740150" y="5194300"/>
          <p14:tracePt t="124007" x="4040188" y="5294313"/>
          <p14:tracePt t="124014" x="4278313" y="5343525"/>
          <p14:tracePt t="124022" x="4465638" y="5368925"/>
          <p14:tracePt t="124030" x="4616450" y="5368925"/>
          <p14:tracePt t="124038" x="4703763" y="5381625"/>
          <p14:tracePt t="124047" x="4791075" y="5381625"/>
          <p14:tracePt t="124054" x="4816475" y="5381625"/>
          <p14:tracePt t="124062" x="4840288" y="5381625"/>
          <p14:tracePt t="124070" x="4852988" y="5381625"/>
          <p14:tracePt t="124078" x="4891088" y="5381625"/>
          <p14:tracePt t="124086" x="4891088" y="5368925"/>
          <p14:tracePt t="124095" x="4903788" y="5368925"/>
          <p14:tracePt t="124103" x="4953000" y="5368925"/>
          <p14:tracePt t="124110" x="5040313" y="5343525"/>
          <p14:tracePt t="124120" x="5153025" y="5318125"/>
          <p14:tracePt t="124126" x="5291138" y="5294313"/>
          <p14:tracePt t="124137" x="5441950" y="5268913"/>
          <p14:tracePt t="124143" x="5603875" y="5218113"/>
          <p14:tracePt t="124153" x="5767388" y="5181600"/>
          <p14:tracePt t="124159" x="5929313" y="5156200"/>
          <p14:tracePt t="124170" x="6091238" y="5118100"/>
          <p14:tracePt t="124174" x="6216650" y="5092700"/>
          <p14:tracePt t="124187" x="6342063" y="5068888"/>
          <p14:tracePt t="124190" x="6454775" y="5056188"/>
          <p14:tracePt t="124198" x="6529388" y="5030788"/>
          <p14:tracePt t="124206" x="6592888" y="5018088"/>
          <p14:tracePt t="124214" x="6642100" y="4992688"/>
          <p14:tracePt t="124223" x="6654800" y="4992688"/>
          <p14:tracePt t="124232" x="6667500" y="4992688"/>
          <p14:tracePt t="124311" x="6667500" y="4981575"/>
          <p14:tracePt t="124335" x="6642100" y="4981575"/>
          <p14:tracePt t="124342" x="6592888" y="4981575"/>
          <p14:tracePt t="124351" x="6554788" y="4981575"/>
          <p14:tracePt t="124358" x="6503988" y="4981575"/>
          <p14:tracePt t="124371" x="6454775" y="4981575"/>
          <p14:tracePt t="124374" x="6403975" y="4992688"/>
          <p14:tracePt t="124387" x="6329363" y="5005388"/>
          <p14:tracePt t="124391" x="6254750" y="5030788"/>
          <p14:tracePt t="124398" x="6167438" y="5068888"/>
          <p14:tracePt t="124407" x="6129338" y="5105400"/>
          <p14:tracePt t="124414" x="6003925" y="5143500"/>
          <p14:tracePt t="124422" x="5891213" y="5205413"/>
          <p14:tracePt t="124431" x="5829300" y="5218113"/>
          <p14:tracePt t="124438" x="5767388" y="5256213"/>
          <p14:tracePt t="124446" x="5691188" y="5305425"/>
          <p14:tracePt t="124454" x="5603875" y="5381625"/>
          <p14:tracePt t="124462" x="5541963" y="5394325"/>
          <p14:tracePt t="124470" x="5503863" y="5430838"/>
          <p14:tracePt t="124487" x="5478463" y="5430838"/>
          <p14:tracePt t="124494" x="5478463" y="5443538"/>
          <p14:tracePt t="124680" x="5454650" y="5443538"/>
          <p14:tracePt t="124687" x="5403850" y="5443538"/>
          <p14:tracePt t="124695" x="5329238" y="5443538"/>
          <p14:tracePt t="124703" x="5278438" y="5443538"/>
          <p14:tracePt t="124711" x="5191125" y="5430838"/>
          <p14:tracePt t="124720" x="5103813" y="5407025"/>
          <p14:tracePt t="124726" x="5016500" y="5394325"/>
          <p14:tracePt t="124737" x="4916488" y="5368925"/>
          <p14:tracePt t="124742" x="4852988" y="5330825"/>
          <p14:tracePt t="124753" x="4765675" y="5305425"/>
          <p14:tracePt t="124758" x="4691063" y="5281613"/>
          <p14:tracePt t="124770" x="4603750" y="5256213"/>
          <p14:tracePt t="124775" x="4503738" y="5205413"/>
          <p14:tracePt t="124787" x="4452938" y="5156200"/>
          <p14:tracePt t="124790" x="4365625" y="5105400"/>
          <p14:tracePt t="124798" x="4278313" y="5056188"/>
          <p14:tracePt t="124806" x="4191000" y="5018088"/>
          <p14:tracePt t="124814" x="4114800" y="4968875"/>
          <p14:tracePt t="124822" x="4002088" y="4918075"/>
          <p14:tracePt t="124831" x="3940175" y="4868863"/>
          <p14:tracePt t="124838" x="3890963" y="4818063"/>
          <p14:tracePt t="124846" x="3827463" y="4768850"/>
          <p14:tracePt t="124854" x="3790950" y="4730750"/>
          <p14:tracePt t="124862" x="3714750" y="4679950"/>
          <p14:tracePt t="124870" x="3689350" y="4656138"/>
          <p14:tracePt t="124878" x="3627438" y="4605338"/>
          <p14:tracePt t="124896" x="3565525" y="4567238"/>
          <p14:tracePt t="124905" x="3527425" y="4543425"/>
          <p14:tracePt t="124911" x="3514725" y="4518025"/>
          <p14:tracePt t="124921" x="3465513" y="4467225"/>
          <p14:tracePt t="124927" x="3414713" y="4443413"/>
          <p14:tracePt t="124937" x="3340100" y="4418013"/>
          <p14:tracePt t="124942" x="3276600" y="4367213"/>
          <p14:tracePt t="124953" x="3201988" y="4330700"/>
          <p14:tracePt t="124958" x="3140075" y="4279900"/>
          <p14:tracePt t="124970" x="3089275" y="4217988"/>
          <p14:tracePt t="124974" x="3014663" y="4154488"/>
          <p14:tracePt t="124987" x="2914650" y="4105275"/>
          <p14:tracePt t="124990" x="2840038" y="4067175"/>
          <p14:tracePt t="125003" x="2740025" y="4029075"/>
          <p14:tracePt t="125007" x="2640013" y="3979863"/>
          <p14:tracePt t="125014" x="2551113" y="3929063"/>
          <p14:tracePt t="125022" x="2476500" y="3892550"/>
          <p14:tracePt t="125030" x="2401888" y="3854450"/>
          <p14:tracePt t="125038" x="2363788" y="3829050"/>
          <p14:tracePt t="125047" x="2301875" y="3803650"/>
          <p14:tracePt t="125054" x="2251075" y="3779838"/>
          <p14:tracePt t="125062" x="2227263" y="3754438"/>
          <p14:tracePt t="125070" x="2176463" y="3729038"/>
          <p14:tracePt t="125078" x="2114550" y="3716338"/>
          <p14:tracePt t="125087" x="2076450" y="3716338"/>
          <p14:tracePt t="125094" x="2051050" y="3692525"/>
          <p14:tracePt t="125104" x="2014538" y="3679825"/>
          <p14:tracePt t="125110" x="1951038" y="3654425"/>
          <p14:tracePt t="125120" x="1901825" y="3616325"/>
          <p14:tracePt t="125127" x="1863725" y="3590925"/>
          <p14:tracePt t="125137" x="1801813" y="3567113"/>
          <p14:tracePt t="125142" x="1725613" y="3516313"/>
          <p14:tracePt t="125153" x="1676400" y="3429000"/>
          <p14:tracePt t="125158" x="1612900" y="3378200"/>
          <p14:tracePt t="125170" x="1538288" y="3328988"/>
          <p14:tracePt t="125174" x="1425575" y="3254375"/>
          <p14:tracePt t="125187" x="1350963" y="3216275"/>
          <p14:tracePt t="125190" x="1300163" y="3165475"/>
          <p14:tracePt t="125203" x="1263650" y="3141663"/>
          <p14:tracePt t="125206" x="1200150" y="3078163"/>
          <p14:tracePt t="125216" x="1163638" y="3028950"/>
          <p14:tracePt t="125228" x="1150938" y="3016250"/>
          <p14:tracePt t="125230" x="1138238" y="3003550"/>
          <p14:tracePt t="125271" x="1125538" y="3003550"/>
          <p14:tracePt t="125278" x="1125538" y="2978150"/>
          <p14:tracePt t="125286" x="1100138" y="2965450"/>
          <p14:tracePt t="125294" x="1089025" y="2952750"/>
          <p14:tracePt t="125304" x="1063625" y="2941638"/>
          <p14:tracePt t="125310" x="1012825" y="2890838"/>
          <p14:tracePt t="125320" x="1000125" y="2878138"/>
          <p14:tracePt t="125327" x="1000125" y="2865438"/>
          <p14:tracePt t="125338" x="1000125" y="2840038"/>
          <p14:tracePt t="125342" x="987425" y="2828925"/>
          <p14:tracePt t="125354" x="987425" y="2816225"/>
          <p14:tracePt t="125359" x="976313" y="2803525"/>
          <p14:tracePt t="125371" x="976313" y="2790825"/>
          <p14:tracePt t="125375" x="976313" y="2778125"/>
          <p14:tracePt t="125398" x="976313" y="2752725"/>
          <p14:tracePt t="125407" x="976313" y="2740025"/>
          <p14:tracePt t="125414" x="963613" y="2703513"/>
          <p14:tracePt t="125422" x="963613" y="2690813"/>
          <p14:tracePt t="125439" x="963613" y="2678113"/>
          <p14:tracePt t="125462" x="950913" y="2678113"/>
          <p14:tracePt t="125518" x="950913" y="2665413"/>
          <p14:tracePt t="125543" x="963613" y="2640013"/>
          <p14:tracePt t="125550" x="976313" y="2627313"/>
          <p14:tracePt t="125559" x="987425" y="2616200"/>
          <p14:tracePt t="125570" x="1012825" y="2590800"/>
          <p14:tracePt t="125574" x="1038225" y="2565400"/>
          <p14:tracePt t="125587" x="1100138" y="2516188"/>
          <p14:tracePt t="125590" x="1125538" y="2465388"/>
          <p14:tracePt t="125603" x="1189038" y="2439988"/>
          <p14:tracePt t="125606" x="1212850" y="2414588"/>
          <p14:tracePt t="125614" x="1238250" y="2390775"/>
          <p14:tracePt t="125622" x="1289050" y="2365375"/>
          <p14:tracePt t="125630" x="1300163" y="2352675"/>
          <p14:tracePt t="125639" x="1325563" y="2327275"/>
          <p14:tracePt t="125648" x="1363663" y="2314575"/>
          <p14:tracePt t="125654" x="1363663" y="2303463"/>
          <p14:tracePt t="125663" x="1389063" y="2290763"/>
          <p14:tracePt t="126143" x="1401763" y="2290763"/>
          <p14:tracePt t="126319" x="1389063" y="2290763"/>
          <p14:tracePt t="126432" x="1376363" y="2290763"/>
          <p14:tracePt t="126446" x="1363663" y="2327275"/>
          <p14:tracePt t="126455" x="1363663" y="2365375"/>
          <p14:tracePt t="126463" x="1363663" y="2390775"/>
          <p14:tracePt t="126470" x="1350963" y="2414588"/>
          <p14:tracePt t="126478" x="1350963" y="2439988"/>
          <p14:tracePt t="126486" x="1338263" y="2452688"/>
          <p14:tracePt t="126495" x="1338263" y="2465388"/>
          <p14:tracePt t="126511" x="1338263" y="2478088"/>
          <p14:tracePt t="126520" x="1338263" y="2503488"/>
          <p14:tracePt t="126527" x="1350963" y="2540000"/>
          <p14:tracePt t="126537" x="1350963" y="2578100"/>
          <p14:tracePt t="126543" x="1363663" y="2616200"/>
          <p14:tracePt t="126553" x="1376363" y="2690813"/>
          <p14:tracePt t="126558" x="1389063" y="2778125"/>
          <p14:tracePt t="126570" x="1425575" y="2840038"/>
          <p14:tracePt t="126574" x="1425575" y="2903538"/>
          <p14:tracePt t="126587" x="1438275" y="2952750"/>
          <p14:tracePt t="126591" x="1450975" y="3003550"/>
          <p14:tracePt t="126599" x="1463675" y="3041650"/>
          <p14:tracePt t="126607" x="1476375" y="3103563"/>
          <p14:tracePt t="126614" x="1476375" y="3154363"/>
          <p14:tracePt t="126623" x="1476375" y="3178175"/>
          <p14:tracePt t="126630" x="1489075" y="3203575"/>
          <p14:tracePt t="126639" x="1501775" y="3228975"/>
          <p14:tracePt t="126646" x="1512888" y="3254375"/>
          <p14:tracePt t="126655" x="1512888" y="3267075"/>
          <p14:tracePt t="126663" x="1512888" y="3290888"/>
          <p14:tracePt t="126678" x="1512888" y="3316288"/>
          <p14:tracePt t="126687" x="1525588" y="3328988"/>
          <p14:tracePt t="126695" x="1538288" y="3378200"/>
          <p14:tracePt t="126703" x="1550988" y="3454400"/>
          <p14:tracePt t="126711" x="1563688" y="3529013"/>
          <p14:tracePt t="126721" x="1563688" y="3579813"/>
          <p14:tracePt t="126727" x="1576388" y="3667125"/>
          <p14:tracePt t="126737" x="1589088" y="3754438"/>
          <p14:tracePt t="126743" x="1612900" y="3854450"/>
          <p14:tracePt t="126754" x="1638300" y="3892550"/>
          <p14:tracePt t="126758" x="1638300" y="3929063"/>
          <p14:tracePt t="126770" x="1651000" y="3941763"/>
          <p14:tracePt t="126774" x="1651000" y="3954463"/>
          <p14:tracePt t="126888" x="1651000" y="3967163"/>
          <p14:tracePt t="126894" x="1651000" y="4005263"/>
          <p14:tracePt t="126902" x="1663700" y="4029075"/>
          <p14:tracePt t="126911" x="1676400" y="4054475"/>
          <p14:tracePt t="126920" x="1689100" y="4092575"/>
          <p14:tracePt t="126927" x="1689100" y="4117975"/>
          <p14:tracePt t="126937" x="1701800" y="4141788"/>
          <p14:tracePt t="126942" x="1714500" y="4179888"/>
          <p14:tracePt t="126953" x="1725613" y="4205288"/>
          <p14:tracePt t="126958" x="1725613" y="4230688"/>
          <p14:tracePt t="126970" x="1738313" y="4254500"/>
          <p14:tracePt t="126974" x="1751013" y="4279900"/>
          <p14:tracePt t="126987" x="1763713" y="4279900"/>
          <p14:tracePt t="126998" x="1763713" y="4292600"/>
          <p14:tracePt t="127712" x="1751013" y="4292600"/>
          <p14:tracePt t="127727" x="1725613" y="4292600"/>
          <p14:tracePt t="128104" x="1701800" y="4318000"/>
          <p14:tracePt t="128110" x="1689100" y="4392613"/>
          <p14:tracePt t="128118" x="1676400" y="4418013"/>
          <p14:tracePt t="128126" x="1663700" y="4430713"/>
          <p14:tracePt t="128137" x="1663700" y="4454525"/>
          <p14:tracePt t="128143" x="1663700" y="4467225"/>
          <p14:tracePt t="128240" x="1663700" y="4479925"/>
          <p14:tracePt t="128552" x="1651000" y="4479925"/>
          <p14:tracePt t="128800" x="1638300" y="4479925"/>
          <p14:tracePt t="129303" x="1738313" y="4479925"/>
          <p14:tracePt t="129316" x="2001838" y="4479925"/>
          <p14:tracePt t="129327" x="2351088" y="4492625"/>
          <p14:tracePt t="129339" x="2551113" y="4492625"/>
          <p14:tracePt t="129343" x="2714625" y="4492625"/>
          <p14:tracePt t="129356" x="2876550" y="4492625"/>
          <p14:tracePt t="129359" x="2976563" y="4567238"/>
          <p14:tracePt t="129372" x="3127375" y="4592638"/>
          <p14:tracePt t="129374" x="3276600" y="4592638"/>
          <p14:tracePt t="129389" x="3389313" y="4592638"/>
          <p14:tracePt t="129392" x="3502025" y="4592638"/>
          <p14:tracePt t="129398" x="3565525" y="4592638"/>
          <p14:tracePt t="129407" x="3627438" y="4592638"/>
          <p14:tracePt t="129414" x="3714750" y="4579938"/>
          <p14:tracePt t="129422" x="3765550" y="4579938"/>
          <p14:tracePt t="129430" x="3778250" y="4567238"/>
          <p14:tracePt t="129438" x="3827463" y="4567238"/>
          <p14:tracePt t="129446" x="3878263" y="4567238"/>
          <p14:tracePt t="129454" x="3914775" y="4567238"/>
          <p14:tracePt t="129462" x="3965575" y="4567238"/>
          <p14:tracePt t="129470" x="4002088" y="4567238"/>
          <p14:tracePt t="129478" x="4065588" y="4567238"/>
          <p14:tracePt t="129487" x="4114800" y="4567238"/>
          <p14:tracePt t="129494" x="4152900" y="4567238"/>
          <p14:tracePt t="129503" x="4178300" y="4567238"/>
          <p14:tracePt t="129510" x="4203700" y="4554538"/>
          <p14:tracePt t="129520" x="4252913" y="4554538"/>
          <p14:tracePt t="129526" x="4291013" y="4554538"/>
          <p14:tracePt t="129537" x="4314825" y="4543425"/>
          <p14:tracePt t="129542" x="4327525" y="4543425"/>
          <p14:tracePt t="129553" x="4340225" y="4543425"/>
          <p14:tracePt t="129583" x="4352925" y="4543425"/>
          <p14:tracePt t="129614" x="4378325" y="4543425"/>
          <p14:tracePt t="129622" x="4416425" y="4530725"/>
          <p14:tracePt t="129630" x="4452938" y="4530725"/>
          <p14:tracePt t="129638" x="4503738" y="4530725"/>
          <p14:tracePt t="129647" x="4540250" y="4530725"/>
          <p14:tracePt t="129654" x="4578350" y="4530725"/>
          <p14:tracePt t="129662" x="4616450" y="4530725"/>
          <p14:tracePt t="129671" x="4640263" y="4530725"/>
          <p14:tracePt t="129678" x="4652963" y="4530725"/>
          <p14:tracePt t="129688" x="4678363" y="4518025"/>
          <p14:tracePt t="129694" x="4703763" y="4518025"/>
          <p14:tracePt t="129710" x="4716463" y="4518025"/>
          <p14:tracePt t="129726" x="4727575" y="4518025"/>
          <p14:tracePt t="129737" x="4740275" y="4518025"/>
          <p14:tracePt t="129743" x="4765675" y="4518025"/>
          <p14:tracePt t="129767" x="4791075" y="4518025"/>
          <p14:tracePt t="129782" x="4803775" y="4518025"/>
          <p14:tracePt t="129790" x="4816475" y="4518025"/>
          <p14:tracePt t="129798" x="4829175" y="4518025"/>
          <p14:tracePt t="129814" x="4840288" y="4518025"/>
          <p14:tracePt t="129822" x="4840288" y="4530725"/>
          <p14:tracePt t="129830" x="4865688" y="4530725"/>
          <p14:tracePt t="129878" x="4878388" y="4530725"/>
          <p14:tracePt t="129927" x="4891088" y="4530725"/>
          <p14:tracePt t="129943" x="4903788" y="4530725"/>
          <p14:tracePt t="130055" x="4916488" y="4530725"/>
          <p14:tracePt t="130351" x="4929188" y="4530725"/>
          <p14:tracePt t="130519" x="4903788" y="4530725"/>
          <p14:tracePt t="130798" x="4865688" y="4530725"/>
          <p14:tracePt t="131008" x="4840288" y="4530725"/>
          <p14:tracePt t="131023" x="4640263" y="4530725"/>
          <p14:tracePt t="131031" x="4616450" y="4530725"/>
          <p14:tracePt t="131038" x="4578350" y="4530725"/>
          <p14:tracePt t="131224" x="4527550" y="4530725"/>
          <p14:tracePt t="131237" x="4391025" y="4505325"/>
          <p14:tracePt t="131239" x="4240213" y="4479925"/>
          <p14:tracePt t="131247" x="4078288" y="4430713"/>
          <p14:tracePt t="131254" x="3978275" y="4392613"/>
          <p14:tracePt t="131262" x="3814763" y="4379913"/>
          <p14:tracePt t="131270" x="3714750" y="4354513"/>
          <p14:tracePt t="131278" x="3602038" y="4318000"/>
          <p14:tracePt t="131287" x="3552825" y="4292600"/>
          <p14:tracePt t="131294" x="3527425" y="4279900"/>
          <p14:tracePt t="131304" x="3502025" y="4279900"/>
          <p14:tracePt t="131560" x="3514725" y="4279900"/>
          <p14:tracePt t="131614" x="3478213" y="4279900"/>
          <p14:tracePt t="131622" x="3389313" y="4267200"/>
          <p14:tracePt t="131631" x="3189288" y="4230688"/>
          <p14:tracePt t="131639" x="2963863" y="4192588"/>
          <p14:tracePt t="131648" x="2801938" y="4154488"/>
          <p14:tracePt t="131663" x="2401888" y="4041775"/>
          <p14:tracePt t="131673" x="2189163" y="3979863"/>
          <p14:tracePt t="131678" x="2038350" y="3941763"/>
          <p14:tracePt t="131688" x="1925638" y="3905250"/>
          <p14:tracePt t="131694" x="1801813" y="3879850"/>
          <p14:tracePt t="131714" x="1676400" y="3829050"/>
          <p14:tracePt t="131720" x="1651000" y="3803650"/>
          <p14:tracePt t="131727" x="1638300" y="3803650"/>
          <p14:tracePt t="131743" x="1625600" y="3792538"/>
          <p14:tracePt t="131755" x="1612900" y="3792538"/>
          <p14:tracePt t="131790" x="1589088" y="3779838"/>
          <p14:tracePt t="131798" x="1576388" y="3754438"/>
          <p14:tracePt t="131807" x="1538288" y="3741738"/>
          <p14:tracePt t="131814" x="1525588" y="3716338"/>
          <p14:tracePt t="131822" x="1512888" y="3716338"/>
          <p14:tracePt t="131839" x="1501775" y="3716338"/>
          <p14:tracePt t="131871" x="1489075" y="3716338"/>
          <p14:tracePt t="132008" x="1489075" y="3741738"/>
          <p14:tracePt t="132022" x="1501775" y="3829050"/>
          <p14:tracePt t="132031" x="1550988" y="3941763"/>
          <p14:tracePt t="132039" x="1563688" y="3992563"/>
          <p14:tracePt t="132047" x="1563688" y="4079875"/>
          <p14:tracePt t="132054" x="1563688" y="4129088"/>
          <p14:tracePt t="132062" x="1589088" y="4179888"/>
          <p14:tracePt t="132070" x="1589088" y="4217988"/>
          <p14:tracePt t="132078" x="1589088" y="4254500"/>
          <p14:tracePt t="132087" x="1589088" y="4279900"/>
          <p14:tracePt t="132142" x="1601788" y="4279900"/>
          <p14:tracePt t="132447" x="1601788" y="4292600"/>
          <p14:tracePt t="132455" x="1625600" y="4305300"/>
          <p14:tracePt t="132463" x="1663700" y="4318000"/>
          <p14:tracePt t="132471" x="1676400" y="4330700"/>
          <p14:tracePt t="132478" x="1701800" y="4341813"/>
          <p14:tracePt t="132488" x="1738313" y="4341813"/>
          <p14:tracePt t="132494" x="1763713" y="4367213"/>
          <p14:tracePt t="132510" x="1789113" y="4392613"/>
          <p14:tracePt t="132521" x="1825625" y="4405313"/>
          <p14:tracePt t="132527" x="1838325" y="4430713"/>
          <p14:tracePt t="132538" x="1876425" y="4443413"/>
          <p14:tracePt t="132542" x="1889125" y="4467225"/>
          <p14:tracePt t="132554" x="1914525" y="4492625"/>
          <p14:tracePt t="132558" x="1951038" y="4530725"/>
          <p14:tracePt t="132571" x="2025650" y="4567238"/>
          <p14:tracePt t="132574" x="2051050" y="4592638"/>
          <p14:tracePt t="132582" x="2076450" y="4592638"/>
          <p14:tracePt t="132590" x="2101850" y="4643438"/>
          <p14:tracePt t="132598" x="2127250" y="4667250"/>
          <p14:tracePt t="132607" x="2138363" y="4679950"/>
          <p14:tracePt t="132615" x="2163763" y="4692650"/>
          <p14:tracePt t="132623" x="2189163" y="4730750"/>
          <p14:tracePt t="132630" x="2227263" y="4768850"/>
          <p14:tracePt t="132638" x="2251075" y="4805363"/>
          <p14:tracePt t="132646" x="2276475" y="4830763"/>
          <p14:tracePt t="132654" x="2301875" y="4856163"/>
          <p14:tracePt t="132662" x="2327275" y="4879975"/>
          <p14:tracePt t="132671" x="2338388" y="4905375"/>
          <p14:tracePt t="132679" x="2351088" y="4930775"/>
          <p14:tracePt t="132688" x="2363788" y="4943475"/>
          <p14:tracePt t="132695" x="2363788" y="4956175"/>
          <p14:tracePt t="132705" x="2363788" y="4968875"/>
          <p14:tracePt t="132711" x="2376488" y="4981575"/>
          <p14:tracePt t="132726" x="2376488" y="4992688"/>
          <p14:tracePt t="132738" x="2389188" y="5005388"/>
          <p14:tracePt t="132742" x="2389188" y="5018088"/>
          <p14:tracePt t="132767" x="2389188" y="5030788"/>
          <p14:tracePt t="132782" x="2401888" y="5043488"/>
          <p14:tracePt t="132790" x="2401888" y="5056188"/>
          <p14:tracePt t="132798" x="2414588" y="5068888"/>
          <p14:tracePt t="132806" x="2427288" y="5092700"/>
          <p14:tracePt t="132814" x="2439988" y="5118100"/>
          <p14:tracePt t="132823" x="2463800" y="5156200"/>
          <p14:tracePt t="132832" x="2476500" y="5205413"/>
          <p14:tracePt t="132848" x="2527300" y="5256213"/>
          <p14:tracePt t="132860" x="2540000" y="5281613"/>
          <p14:tracePt t="132863" x="2540000" y="5294313"/>
          <p14:tracePt t="132872" x="2540000" y="5305425"/>
          <p14:tracePt t="132878" x="2551113" y="5305425"/>
          <p14:tracePt t="132902" x="2551113" y="5318125"/>
          <p14:tracePt t="132935" x="2563813" y="5318125"/>
          <p14:tracePt t="132943" x="2576513" y="5318125"/>
          <p14:tracePt t="132958" x="2601913" y="5318125"/>
          <p14:tracePt t="132967" x="2614613" y="5318125"/>
          <p14:tracePt t="132982" x="2640013" y="5318125"/>
          <p14:tracePt t="133047" x="2640013" y="5305425"/>
          <p14:tracePt t="133055" x="2627313" y="5256213"/>
          <p14:tracePt t="133063" x="2576513" y="5205413"/>
          <p14:tracePt t="133073" x="2563813" y="5156200"/>
          <p14:tracePt t="133078" x="2527300" y="5043488"/>
          <p14:tracePt t="133089" x="2501900" y="4968875"/>
          <p14:tracePt t="133095" x="2463800" y="4868863"/>
          <p14:tracePt t="133105" x="2439988" y="4768850"/>
          <p14:tracePt t="133111" x="2414588" y="4679950"/>
          <p14:tracePt t="133122" x="2389188" y="4592638"/>
          <p14:tracePt t="133127" x="2363788" y="4518025"/>
          <p14:tracePt t="133139" x="2338388" y="4443413"/>
          <p14:tracePt t="133142" x="2327275" y="4405313"/>
          <p14:tracePt t="133155" x="2314575" y="4354513"/>
          <p14:tracePt t="133158" x="2301875" y="4279900"/>
          <p14:tracePt t="133172" x="2301875" y="4254500"/>
          <p14:tracePt t="133174" x="2289175" y="4230688"/>
          <p14:tracePt t="133183" x="2276475" y="4192588"/>
          <p14:tracePt t="133190" x="2276475" y="4179888"/>
          <p14:tracePt t="133199" x="2276475" y="4167188"/>
          <p14:tracePt t="133207" x="2276475" y="4154488"/>
          <p14:tracePt t="133214" x="2263775" y="4141788"/>
          <p14:tracePt t="133223" x="2263775" y="4129088"/>
          <p14:tracePt t="133238" x="2263775" y="4117975"/>
          <p14:tracePt t="133255" x="2276475" y="4105275"/>
          <p14:tracePt t="133279" x="2301875" y="4105275"/>
          <p14:tracePt t="133302" x="2314575" y="4105275"/>
          <p14:tracePt t="133319" x="2376488" y="4105275"/>
          <p14:tracePt t="133327" x="2463800" y="4129088"/>
          <p14:tracePt t="133338" x="2551113" y="4192588"/>
          <p14:tracePt t="133343" x="2640013" y="4217988"/>
          <p14:tracePt t="133354" x="2701925" y="4230688"/>
          <p14:tracePt t="133358" x="2752725" y="4292600"/>
          <p14:tracePt t="133371" x="2840038" y="4330700"/>
          <p14:tracePt t="133374" x="2901950" y="4392613"/>
          <p14:tracePt t="133383" x="2989263" y="4454525"/>
          <p14:tracePt t="133390" x="3076575" y="4530725"/>
          <p14:tracePt t="133398" x="3189288" y="4567238"/>
          <p14:tracePt t="133406" x="3265488" y="4618038"/>
          <p14:tracePt t="133414" x="3340100" y="4656138"/>
          <p14:tracePt t="133422" x="3389313" y="4679950"/>
          <p14:tracePt t="133430" x="3427413" y="4692650"/>
          <p14:tracePt t="133438" x="3452813" y="4705350"/>
          <p14:tracePt t="133447" x="3465513" y="4718050"/>
          <p14:tracePt t="133455" x="3478213" y="4718050"/>
          <p14:tracePt t="133511" x="3427413" y="4743450"/>
          <p14:tracePt t="133518" x="3352800" y="4792663"/>
          <p14:tracePt t="133527" x="3265488" y="4830763"/>
          <p14:tracePt t="133539" x="3165475" y="4868863"/>
          <p14:tracePt t="133543" x="3052763" y="4905375"/>
          <p14:tracePt t="133555" x="2976563" y="4943475"/>
          <p14:tracePt t="133559" x="2914650" y="4968875"/>
          <p14:tracePt t="133572" x="2814638" y="4992688"/>
          <p14:tracePt t="133574" x="2789238" y="4992688"/>
          <p14:tracePt t="133582" x="2763838" y="5018088"/>
          <p14:tracePt t="133590" x="2740025" y="5030788"/>
          <p14:tracePt t="133598" x="2714625" y="5043488"/>
          <p14:tracePt t="133606" x="2676525" y="5043488"/>
          <p14:tracePt t="133614" x="2663825" y="5056188"/>
          <p14:tracePt t="133622" x="2651125" y="5081588"/>
          <p14:tracePt t="133630" x="2627313" y="5092700"/>
          <p14:tracePt t="133638" x="2614613" y="5105400"/>
          <p14:tracePt t="133647" x="2589213" y="5143500"/>
          <p14:tracePt t="133654" x="2551113" y="5168900"/>
          <p14:tracePt t="133662" x="2551113" y="5194300"/>
          <p14:tracePt t="133670" x="2540000" y="5218113"/>
          <p14:tracePt t="133678" x="2527300" y="5256213"/>
          <p14:tracePt t="133687" x="2514600" y="5281613"/>
          <p14:tracePt t="133695" x="2514600" y="5294313"/>
          <p14:tracePt t="133705" x="2514600" y="5305425"/>
          <p14:tracePt t="133710" x="2514600" y="5318125"/>
          <p14:tracePt t="133721" x="2514600" y="5330825"/>
          <p14:tracePt t="133738" x="2514600" y="5343525"/>
          <p14:tracePt t="133758" x="2540000" y="5343525"/>
          <p14:tracePt t="133790" x="2551113" y="5343525"/>
          <p14:tracePt t="134792" x="2551113" y="5256213"/>
          <p14:tracePt t="134798" x="2489200" y="5105400"/>
          <p14:tracePt t="134807" x="2451100" y="4981575"/>
          <p14:tracePt t="134814" x="2427288" y="4856163"/>
          <p14:tracePt t="134822" x="2389188" y="4705350"/>
          <p14:tracePt t="134830" x="2327275" y="4567238"/>
          <p14:tracePt t="134838" x="2289175" y="4430713"/>
          <p14:tracePt t="134847" x="2251075" y="4292600"/>
          <p14:tracePt t="134854" x="2176463" y="4179888"/>
          <p14:tracePt t="134862" x="2114550" y="4054475"/>
          <p14:tracePt t="134871" x="2076450" y="3929063"/>
          <p14:tracePt t="134878" x="2014538" y="3854450"/>
          <p14:tracePt t="134889" x="1976438" y="3767138"/>
          <p14:tracePt t="134894" x="1938338" y="3692525"/>
          <p14:tracePt t="134904" x="1889125" y="3629025"/>
          <p14:tracePt t="134910" x="1863725" y="3554413"/>
          <p14:tracePt t="134921" x="1838325" y="3503613"/>
          <p14:tracePt t="134926" x="1801813" y="3429000"/>
          <p14:tracePt t="134938" x="1776413" y="3354388"/>
          <p14:tracePt t="134943" x="1763713" y="3303588"/>
          <p14:tracePt t="134962" x="1725613" y="3203575"/>
          <p14:tracePt t="134971" x="1725613" y="3154363"/>
          <p14:tracePt t="134975" x="1701800" y="3078163"/>
          <p14:tracePt t="134983" x="1689100" y="3065463"/>
          <p14:tracePt t="134990" x="1676400" y="3028950"/>
          <p14:tracePt t="134998" x="1676400" y="2990850"/>
          <p14:tracePt t="135006" x="1663700" y="2952750"/>
          <p14:tracePt t="135014" x="1663700" y="2941638"/>
          <p14:tracePt t="135022" x="1651000" y="2903538"/>
          <p14:tracePt t="135030" x="1638300" y="2890838"/>
          <p14:tracePt t="135046" x="1638300" y="2878138"/>
          <p14:tracePt t="135054" x="1638300" y="2865438"/>
          <p14:tracePt t="135082" x="1625600" y="2865438"/>
          <p14:tracePt t="135088" x="1625600" y="2852738"/>
          <p14:tracePt t="135095" x="1612900" y="2840038"/>
          <p14:tracePt t="135104" x="1612900" y="2828925"/>
          <p14:tracePt t="135110" x="1601788" y="2803525"/>
          <p14:tracePt t="135121" x="1589088" y="2778125"/>
          <p14:tracePt t="135127" x="1576388" y="2740025"/>
          <p14:tracePt t="135138" x="1563688" y="2716213"/>
          <p14:tracePt t="135142" x="1538288" y="2678113"/>
          <p14:tracePt t="135155" x="1512888" y="2640013"/>
          <p14:tracePt t="135159" x="1501775" y="2627313"/>
          <p14:tracePt t="135171" x="1476375" y="2603500"/>
          <p14:tracePt t="135174" x="1450975" y="2578100"/>
          <p14:tracePt t="135182" x="1438275" y="2565400"/>
          <p14:tracePt t="135190" x="1412875" y="2527300"/>
          <p14:tracePt t="135198" x="1412875" y="2503488"/>
          <p14:tracePt t="135206" x="1412875" y="2478088"/>
          <p14:tracePt t="135214" x="1401763" y="2465388"/>
          <p14:tracePt t="135222" x="1389063" y="2439988"/>
          <p14:tracePt t="135230" x="1389063" y="2427288"/>
          <p14:tracePt t="135238" x="1389063" y="2414588"/>
          <p14:tracePt t="135247" x="1376363" y="2414588"/>
          <p14:tracePt t="135278" x="1376363" y="2403475"/>
          <p14:tracePt t="135822" x="1363663" y="2403475"/>
          <p14:tracePt t="137257" x="1363663" y="2414588"/>
          <p14:tracePt t="137264" x="1376363" y="2503488"/>
          <p14:tracePt t="137270" x="1389063" y="2540000"/>
          <p14:tracePt t="137278" x="1389063" y="2565400"/>
          <p14:tracePt t="137288" x="1401763" y="2616200"/>
          <p14:tracePt t="137294" x="1425575" y="2665413"/>
          <p14:tracePt t="137305" x="1438275" y="2690813"/>
          <p14:tracePt t="137311" x="1438275" y="2716213"/>
          <p14:tracePt t="137321" x="1450975" y="2740025"/>
          <p14:tracePt t="137326" x="1463675" y="2778125"/>
          <p14:tracePt t="137338" x="1476375" y="2803525"/>
          <p14:tracePt t="137342" x="1489075" y="2828925"/>
          <p14:tracePt t="137355" x="1512888" y="2852738"/>
          <p14:tracePt t="137359" x="1512888" y="2890838"/>
          <p14:tracePt t="137371" x="1538288" y="2941638"/>
          <p14:tracePt t="137374" x="1563688" y="2978150"/>
          <p14:tracePt t="137382" x="1589088" y="3041650"/>
          <p14:tracePt t="137390" x="1612900" y="3128963"/>
          <p14:tracePt t="137398" x="1651000" y="3228975"/>
          <p14:tracePt t="137407" x="1714500" y="3316288"/>
          <p14:tracePt t="137415" x="1738313" y="3429000"/>
          <p14:tracePt t="137422" x="1776413" y="3529013"/>
          <p14:tracePt t="137431" x="1801813" y="3629025"/>
          <p14:tracePt t="137438" x="1851025" y="3716338"/>
          <p14:tracePt t="137447" x="1863725" y="3816350"/>
          <p14:tracePt t="137454" x="1889125" y="3892550"/>
          <p14:tracePt t="137462" x="1925638" y="3954463"/>
          <p14:tracePt t="137471" x="1951038" y="4017963"/>
          <p14:tracePt t="137478" x="1963738" y="4079875"/>
          <p14:tracePt t="137488" x="1976438" y="4141788"/>
          <p14:tracePt t="137494" x="1989138" y="4192588"/>
          <p14:tracePt t="137504" x="2014538" y="4230688"/>
          <p14:tracePt t="137510" x="2014538" y="4279900"/>
          <p14:tracePt t="137521" x="2025650" y="4305300"/>
          <p14:tracePt t="137527" x="2051050" y="4354513"/>
          <p14:tracePt t="137538" x="2063750" y="4405313"/>
          <p14:tracePt t="137542" x="2063750" y="4430713"/>
          <p14:tracePt t="137555" x="2089150" y="4454525"/>
          <p14:tracePt t="137558" x="2114550" y="4518025"/>
          <p14:tracePt t="137571" x="2127250" y="4567238"/>
          <p14:tracePt t="137574" x="2127250" y="4605338"/>
          <p14:tracePt t="137582" x="2151063" y="4643438"/>
          <p14:tracePt t="137590" x="2151063" y="4692650"/>
          <p14:tracePt t="137598" x="2176463" y="4743450"/>
          <p14:tracePt t="137606" x="2176463" y="4756150"/>
          <p14:tracePt t="137614" x="2176463" y="4768850"/>
          <p14:tracePt t="137630" x="2176463" y="4779963"/>
          <p14:tracePt t="137694" x="2189163" y="4779963"/>
          <p14:tracePt t="137792" x="2176463" y="4743450"/>
          <p14:tracePt t="137798" x="2176463" y="4730750"/>
          <p14:tracePt t="137807" x="2163763" y="4718050"/>
          <p14:tracePt t="137830" x="2163763" y="4705350"/>
          <p14:tracePt t="137838" x="2138363" y="4705350"/>
          <p14:tracePt t="137847" x="2138363" y="4692650"/>
          <p14:tracePt t="137863" x="2138363" y="4679950"/>
          <p14:tracePt t="137871" x="2127250" y="4667250"/>
          <p14:tracePt t="137878" x="2114550" y="4667250"/>
          <p14:tracePt t="137903" x="2114550" y="4656138"/>
          <p14:tracePt t="137999" x="2089150" y="4656138"/>
          <p14:tracePt t="138014" x="2089150" y="4643438"/>
          <p14:tracePt t="138017" x="2076450" y="4630738"/>
          <p14:tracePt t="138026" x="2063750" y="4630738"/>
          <p14:tracePt t="138232" x="2114550" y="4630738"/>
          <p14:tracePt t="138239" x="2163763" y="4630738"/>
          <p14:tracePt t="138247" x="2251075" y="4630738"/>
          <p14:tracePt t="138255" x="2338388" y="4605338"/>
          <p14:tracePt t="138262" x="2427288" y="4605338"/>
          <p14:tracePt t="138272" x="2563813" y="4592638"/>
          <p14:tracePt t="138278" x="2689225" y="4592638"/>
          <p14:tracePt t="138288" x="2852738" y="4592638"/>
          <p14:tracePt t="138294" x="3027363" y="4567238"/>
          <p14:tracePt t="138305" x="3101975" y="4567238"/>
          <p14:tracePt t="138310" x="3340100" y="4567238"/>
          <p14:tracePt t="138321" x="3502025" y="4554538"/>
          <p14:tracePt t="138327" x="3702050" y="4554538"/>
          <p14:tracePt t="138338" x="3840163" y="4554538"/>
          <p14:tracePt t="138342" x="3990975" y="4543425"/>
          <p14:tracePt t="138354" x="4114800" y="4543425"/>
          <p14:tracePt t="138359" x="4265613" y="4543425"/>
          <p14:tracePt t="138371" x="4352925" y="4543425"/>
          <p14:tracePt t="138374" x="4491038" y="4530725"/>
          <p14:tracePt t="138382" x="4591050" y="4530725"/>
          <p14:tracePt t="138390" x="4678363" y="4530725"/>
          <p14:tracePt t="138398" x="4778375" y="4530725"/>
          <p14:tracePt t="138406" x="4852988" y="4530725"/>
          <p14:tracePt t="138414" x="4903788" y="4530725"/>
          <p14:tracePt t="138422" x="4978400" y="4530725"/>
          <p14:tracePt t="138430" x="5016500" y="4530725"/>
          <p14:tracePt t="138438" x="5065713" y="4530725"/>
          <p14:tracePt t="138447" x="5103813" y="4530725"/>
          <p14:tracePt t="138455" x="5153025" y="4530725"/>
          <p14:tracePt t="138462" x="5191125" y="4530725"/>
          <p14:tracePt t="138471" x="5241925" y="4530725"/>
          <p14:tracePt t="138478" x="5265738" y="4518025"/>
          <p14:tracePt t="138488" x="5329238" y="4518025"/>
          <p14:tracePt t="138494" x="5403850" y="4505325"/>
          <p14:tracePt t="138505" x="5503863" y="4479925"/>
          <p14:tracePt t="138510" x="5541963" y="4479925"/>
          <p14:tracePt t="138522" x="5641975" y="4467225"/>
          <p14:tracePt t="138526" x="5741988" y="4454525"/>
          <p14:tracePt t="138538" x="5867400" y="4443413"/>
          <p14:tracePt t="138542" x="5903913" y="4418013"/>
          <p14:tracePt t="138555" x="5978525" y="4405313"/>
          <p14:tracePt t="138558" x="5991225" y="4392613"/>
          <p14:tracePt t="138566" x="6003925" y="4392613"/>
          <p14:tracePt t="138870" x="6016625" y="4392613"/>
          <p14:tracePt t="138911" x="6016625" y="4379913"/>
          <p14:tracePt t="138976" x="6003925" y="4379913"/>
          <p14:tracePt t="139176" x="5991225" y="4392613"/>
          <p14:tracePt t="139183" x="5991225" y="4418013"/>
          <p14:tracePt t="139190" x="5991225" y="4454525"/>
          <p14:tracePt t="139198" x="6016625" y="4505325"/>
          <p14:tracePt t="139206" x="6067425" y="4530725"/>
          <p14:tracePt t="139215" x="6078538" y="4579938"/>
          <p14:tracePt t="139222" x="6116638" y="4605338"/>
          <p14:tracePt t="139230" x="6116638" y="4618038"/>
          <p14:tracePt t="139262" x="6116638" y="4630738"/>
          <p14:tracePt t="139303" x="6116638" y="4643438"/>
          <p14:tracePt t="139311" x="6129338" y="4679950"/>
          <p14:tracePt t="139319" x="6154738" y="4743450"/>
          <p14:tracePt t="139328" x="6154738" y="4830763"/>
          <p14:tracePt t="139339" x="6180138" y="4918075"/>
          <p14:tracePt t="139342" x="6242050" y="5005388"/>
          <p14:tracePt t="139358" x="6280150" y="5005388"/>
          <p14:tracePt t="139367" x="6316663" y="5030788"/>
          <p14:tracePt t="139375" x="6342063" y="5030788"/>
          <p14:tracePt t="139383" x="6367463" y="5043488"/>
          <p14:tracePt t="139390" x="6403975" y="5056188"/>
          <p14:tracePt t="139398" x="6416675" y="5056188"/>
          <p14:tracePt t="139406" x="6442075" y="5056188"/>
          <p14:tracePt t="139414" x="6480175" y="5056188"/>
          <p14:tracePt t="139422" x="6492875" y="5068888"/>
          <p14:tracePt t="139430" x="6529388" y="5068888"/>
          <p14:tracePt t="139438" x="6567488" y="5068888"/>
          <p14:tracePt t="139446" x="6616700" y="5068888"/>
          <p14:tracePt t="139455" x="6704013" y="5068888"/>
          <p14:tracePt t="139462" x="6805613" y="5081588"/>
          <p14:tracePt t="139472" x="6854825" y="5092700"/>
          <p14:tracePt t="139478" x="6980238" y="5118100"/>
          <p14:tracePt t="139488" x="7067550" y="5130800"/>
          <p14:tracePt t="139494" x="7167563" y="5130800"/>
          <p14:tracePt t="139505" x="7229475" y="5130800"/>
          <p14:tracePt t="139510" x="7305675" y="5130800"/>
          <p14:tracePt t="139521" x="7354888" y="5143500"/>
          <p14:tracePt t="139527" x="7405688" y="5143500"/>
          <p14:tracePt t="139538" x="7505700" y="5156200"/>
          <p14:tracePt t="139542" x="7554913" y="5156200"/>
          <p14:tracePt t="139555" x="7593013" y="5168900"/>
          <p14:tracePt t="139558" x="7631113" y="5168900"/>
          <p14:tracePt t="139566" x="7680325" y="5168900"/>
          <p14:tracePt t="139574" x="7718425" y="5181600"/>
          <p14:tracePt t="139583" x="7767638" y="5194300"/>
          <p14:tracePt t="139590" x="7843838" y="5205413"/>
          <p14:tracePt t="139606" x="7880350" y="5218113"/>
          <p14:tracePt t="139614" x="7893050" y="5218113"/>
          <p14:tracePt t="139630" x="7905750" y="5218113"/>
          <p14:tracePt t="139662" x="7918450" y="5230813"/>
          <p14:tracePt t="139670" x="7954963" y="5243513"/>
          <p14:tracePt t="139678" x="8031163" y="5268913"/>
          <p14:tracePt t="139688" x="8118475" y="5281613"/>
          <p14:tracePt t="139695" x="8167688" y="5305425"/>
          <p14:tracePt t="139705" x="8218488" y="5330825"/>
          <p14:tracePt t="139710" x="8267700" y="5343525"/>
          <p14:tracePt t="139721" x="8305800" y="5356225"/>
          <p14:tracePt t="139727" x="8331200" y="5381625"/>
          <p14:tracePt t="139738" x="8367713" y="5381625"/>
          <p14:tracePt t="139848" x="8380413" y="5381625"/>
          <p14:tracePt t="139855" x="8393113" y="5381625"/>
          <p14:tracePt t="139862" x="8418513" y="5381625"/>
          <p14:tracePt t="139871" x="8456613" y="5356225"/>
          <p14:tracePt t="139878" x="8543925" y="5294313"/>
          <p14:tracePt t="139889" x="8569325" y="5230813"/>
          <p14:tracePt t="139895" x="8593138" y="5181600"/>
          <p14:tracePt t="139905" x="8605838" y="5056188"/>
          <p14:tracePt t="139911" x="8605838" y="4956175"/>
          <p14:tracePt t="139922" x="8605838" y="4830763"/>
          <p14:tracePt t="139927" x="8605838" y="4705350"/>
          <p14:tracePt t="139938" x="8593138" y="4579938"/>
          <p14:tracePt t="139942" x="8569325" y="4443413"/>
          <p14:tracePt t="139955" x="8556625" y="4305300"/>
          <p14:tracePt t="139958" x="8531225" y="4167188"/>
          <p14:tracePt t="139966" x="8480425" y="4029075"/>
          <p14:tracePt t="139974" x="8456613" y="3929063"/>
          <p14:tracePt t="139982" x="8456613" y="3816350"/>
          <p14:tracePt t="139990" x="8431213" y="3729038"/>
          <p14:tracePt t="139998" x="8431213" y="3667125"/>
          <p14:tracePt t="140014" x="8418513" y="3641725"/>
          <p14:tracePt t="140023" x="8405813" y="3579813"/>
          <p14:tracePt t="140030" x="8393113" y="3541713"/>
          <p14:tracePt t="140038" x="8393113" y="3479800"/>
          <p14:tracePt t="140046" x="8393113" y="3441700"/>
          <p14:tracePt t="140055" x="8367713" y="3429000"/>
          <p14:tracePt t="140062" x="8367713" y="3390900"/>
          <p14:tracePt t="140071" x="8367713" y="3354388"/>
          <p14:tracePt t="140078" x="8356600" y="3328988"/>
          <p14:tracePt t="140088" x="8356600" y="3303588"/>
          <p14:tracePt t="140105" x="8356600" y="3290888"/>
          <p14:tracePt t="140200" x="8356600" y="3278188"/>
          <p14:tracePt t="140207" x="8356600" y="3267075"/>
          <p14:tracePt t="140214" x="8356600" y="3254375"/>
          <p14:tracePt t="140279" x="8356600" y="3241675"/>
          <p14:tracePt t="140518" x="8343900" y="3241675"/>
          <p14:tracePt t="140782" x="8343900" y="3203575"/>
          <p14:tracePt t="140791" x="8343900" y="3103563"/>
          <p14:tracePt t="140799" x="8343900" y="3041650"/>
          <p14:tracePt t="140808" x="8343900" y="3003550"/>
          <p14:tracePt t="140814" x="8356600" y="2916238"/>
          <p14:tracePt t="140822" x="8356600" y="2878138"/>
          <p14:tracePt t="140830" x="8356600" y="2840038"/>
          <p14:tracePt t="140838" x="8356600" y="2828925"/>
          <p14:tracePt t="140870" x="8356600" y="2816225"/>
          <p14:tracePt t="140976" x="8356600" y="2803525"/>
          <p14:tracePt t="141519" x="8305800" y="2828925"/>
          <p14:tracePt t="141527" x="8167688" y="2878138"/>
          <p14:tracePt t="141534" x="7980363" y="3003550"/>
          <p14:tracePt t="141543" x="7705725" y="3203575"/>
          <p14:tracePt t="141555" x="7354888" y="3441700"/>
          <p14:tracePt t="141558" x="6854825" y="3803650"/>
          <p14:tracePt t="141566" x="6242050" y="4205288"/>
          <p14:tracePt t="141575" x="5541963" y="4630738"/>
          <p14:tracePt t="141583" x="5029200" y="4968875"/>
          <p14:tracePt t="141590" x="4565650" y="5194300"/>
          <p14:tracePt t="141598" x="3914775" y="5468938"/>
          <p14:tracePt t="141606" x="3376613" y="5794375"/>
          <p14:tracePt t="141614" x="2914650" y="6019800"/>
          <p14:tracePt t="141623" x="2501900" y="6194425"/>
          <p14:tracePt t="141630" x="2276475" y="6294438"/>
          <p14:tracePt t="141638" x="2151063" y="6370638"/>
          <p14:tracePt t="141647" x="2101850" y="6381750"/>
          <p14:tracePt t="141655" x="2089150" y="6381750"/>
          <p14:tracePt t="141727" x="2089150" y="6357938"/>
          <p14:tracePt t="141737" x="2089150" y="6232525"/>
          <p14:tracePt t="141748" x="2089150" y="6119813"/>
          <p14:tracePt t="141759" x="2101850" y="5945188"/>
          <p14:tracePt t="141773" x="2114550" y="5832475"/>
          <p14:tracePt t="141774" x="2138363" y="5743575"/>
          <p14:tracePt t="141782" x="2176463" y="5668963"/>
          <p14:tracePt t="141790" x="2201863" y="5594350"/>
          <p14:tracePt t="141798" x="2238375" y="5543550"/>
          <p14:tracePt t="141806" x="2263775" y="5481638"/>
          <p14:tracePt t="141814" x="2314575" y="5418138"/>
          <p14:tracePt t="141822" x="2351088" y="5330825"/>
          <p14:tracePt t="141830" x="2414588" y="5268913"/>
          <p14:tracePt t="141838" x="2476500" y="5205413"/>
          <p14:tracePt t="141847" x="2501900" y="5168900"/>
          <p14:tracePt t="141855" x="2527300" y="5092700"/>
          <p14:tracePt t="141862" x="2540000" y="5068888"/>
          <p14:tracePt t="141872" x="2551113" y="5043488"/>
          <p14:tracePt t="141878" x="2563813" y="5018088"/>
          <p14:tracePt t="141889" x="2589213" y="4992688"/>
          <p14:tracePt t="141894" x="2589213" y="4981575"/>
          <p14:tracePt t="142032" x="2601913" y="4981575"/>
          <p14:tracePt t="142151" x="2601913" y="4992688"/>
          <p14:tracePt t="142158" x="2589213" y="5043488"/>
          <p14:tracePt t="142167" x="2589213" y="5068888"/>
          <p14:tracePt t="142182" x="2576513" y="5092700"/>
          <p14:tracePt t="142206" x="2576513" y="5105400"/>
          <p14:tracePt t="142287" x="2563813" y="5105400"/>
          <p14:tracePt t="142742" x="2551113" y="5105400"/>
          <p14:tracePt t="142848" x="2576513" y="5118100"/>
          <p14:tracePt t="142855" x="2614613" y="5130800"/>
          <p14:tracePt t="142863" x="2640013" y="5130800"/>
          <p14:tracePt t="142871" x="2640013" y="5143500"/>
          <p14:tracePt t="142879" x="2651125" y="5143500"/>
          <p14:tracePt t="142889" x="2663825" y="5156200"/>
          <p14:tracePt t="143128" x="2701925" y="5156200"/>
          <p14:tracePt t="143135" x="2789238" y="5156200"/>
          <p14:tracePt t="143142" x="2876550" y="5156200"/>
          <p14:tracePt t="143155" x="2940050" y="5143500"/>
          <p14:tracePt t="143158" x="3040063" y="5130800"/>
          <p14:tracePt t="143167" x="3127375" y="5118100"/>
          <p14:tracePt t="143175" x="3252788" y="5105400"/>
          <p14:tracePt t="143182" x="3340100" y="5092700"/>
          <p14:tracePt t="143190" x="3414713" y="5092700"/>
          <p14:tracePt t="143199" x="3465513" y="5092700"/>
          <p14:tracePt t="143207" x="3527425" y="5092700"/>
          <p14:tracePt t="143215" x="3578225" y="5092700"/>
          <p14:tracePt t="143222" x="3602038" y="5092700"/>
          <p14:tracePt t="143231" x="3652838" y="5092700"/>
          <p14:tracePt t="143239" x="3689350" y="5092700"/>
          <p14:tracePt t="143247" x="3765550" y="5092700"/>
          <p14:tracePt t="143255" x="3778250" y="5092700"/>
          <p14:tracePt t="143262" x="3840163" y="5092700"/>
          <p14:tracePt t="143272" x="3940175" y="5092700"/>
          <p14:tracePt t="143278" x="3990975" y="5105400"/>
          <p14:tracePt t="143289" x="4040188" y="5105400"/>
          <p14:tracePt t="143294" x="4152900" y="5118100"/>
          <p14:tracePt t="143305" x="4265613" y="5118100"/>
          <p14:tracePt t="143310" x="4365625" y="5130800"/>
          <p14:tracePt t="143322" x="4465638" y="5143500"/>
          <p14:tracePt t="143326" x="4591050" y="5168900"/>
          <p14:tracePt t="143339" x="4691063" y="5181600"/>
          <p14:tracePt t="143342" x="4778375" y="5181600"/>
          <p14:tracePt t="143355" x="4878388" y="5194300"/>
          <p14:tracePt t="143358" x="4940300" y="5194300"/>
          <p14:tracePt t="143367" x="5016500" y="5205413"/>
          <p14:tracePt t="143374" x="5065713" y="5205413"/>
          <p14:tracePt t="143382" x="5129213" y="5205413"/>
          <p14:tracePt t="143391" x="5165725" y="5218113"/>
          <p14:tracePt t="143398" x="5229225" y="5218113"/>
          <p14:tracePt t="143406" x="5278438" y="5230813"/>
          <p14:tracePt t="143414" x="5329238" y="5230813"/>
          <p14:tracePt t="143422" x="5365750" y="5243513"/>
          <p14:tracePt t="143430" x="5416550" y="5256213"/>
          <p14:tracePt t="143439" x="5491163" y="5268913"/>
          <p14:tracePt t="143447" x="5516563" y="5268913"/>
          <p14:tracePt t="143456" x="5591175" y="5268913"/>
          <p14:tracePt t="143462" x="5641975" y="5294313"/>
          <p14:tracePt t="143472" x="5665788" y="5305425"/>
          <p14:tracePt t="143478" x="5716588" y="5305425"/>
          <p14:tracePt t="143489" x="5767388" y="5318125"/>
          <p14:tracePt t="143495" x="5867400" y="5318125"/>
          <p14:tracePt t="143505" x="5954713" y="5330825"/>
          <p14:tracePt t="143511" x="5991225" y="5343525"/>
          <p14:tracePt t="143522" x="6067425" y="5356225"/>
          <p14:tracePt t="143527" x="6116638" y="5368925"/>
          <p14:tracePt t="143539" x="6191250" y="5394325"/>
          <p14:tracePt t="143542" x="6280150" y="5394325"/>
          <p14:tracePt t="143555" x="6367463" y="5407025"/>
          <p14:tracePt t="143558" x="6416675" y="5407025"/>
          <p14:tracePt t="143567" x="6480175" y="5418138"/>
          <p14:tracePt t="143574" x="6604000" y="5430838"/>
          <p14:tracePt t="143582" x="6667500" y="5443538"/>
          <p14:tracePt t="143591" x="6742113" y="5443538"/>
          <p14:tracePt t="143599" x="6816725" y="5468938"/>
          <p14:tracePt t="143607" x="6880225" y="5468938"/>
          <p14:tracePt t="143615" x="6929438" y="5468938"/>
          <p14:tracePt t="143622" x="6980238" y="5468938"/>
          <p14:tracePt t="143630" x="7029450" y="5468938"/>
          <p14:tracePt t="143638" x="7105650" y="5481638"/>
          <p14:tracePt t="143646" x="7180263" y="5481638"/>
          <p14:tracePt t="143655" x="7242175" y="5481638"/>
          <p14:tracePt t="143662" x="7318375" y="5481638"/>
          <p14:tracePt t="143672" x="7380288" y="5481638"/>
          <p14:tracePt t="143678" x="7429500" y="5468938"/>
          <p14:tracePt t="143688" x="7567613" y="5443538"/>
          <p14:tracePt t="143694" x="7654925" y="5443538"/>
          <p14:tracePt t="143705" x="7718425" y="5430838"/>
          <p14:tracePt t="143710" x="7805738" y="5418138"/>
          <p14:tracePt t="143722" x="7843838" y="5407025"/>
          <p14:tracePt t="143727" x="7880350" y="5407025"/>
          <p14:tracePt t="143739" x="7918450" y="5407025"/>
          <p14:tracePt t="143743" x="7943850" y="5394325"/>
          <p14:tracePt t="143755" x="7980363" y="5394325"/>
          <p14:tracePt t="143758" x="8005763" y="5394325"/>
          <p14:tracePt t="143767" x="8018463" y="5394325"/>
          <p14:tracePt t="143774" x="8043863" y="5381625"/>
          <p14:tracePt t="143782" x="8080375" y="5381625"/>
          <p14:tracePt t="143790" x="8118475" y="5368925"/>
          <p14:tracePt t="143798" x="8156575" y="5356225"/>
          <p14:tracePt t="143807" x="8193088" y="5356225"/>
          <p14:tracePt t="143815" x="8218488" y="5343525"/>
          <p14:tracePt t="143822" x="8243888" y="5330825"/>
          <p14:tracePt t="143830" x="8256588" y="5330825"/>
          <p14:tracePt t="143839" x="8280400" y="5330825"/>
          <p14:tracePt t="143862" x="8293100" y="5330825"/>
          <p14:tracePt t="143984" x="8305800" y="5318125"/>
          <p14:tracePt t="144000" x="8318500" y="5318125"/>
          <p14:tracePt t="144011" x="8331200" y="5305425"/>
          <p14:tracePt t="144024" x="8343900" y="5305425"/>
          <p14:tracePt t="144120" x="8356600" y="5305425"/>
          <p14:tracePt t="144143" x="8356600" y="5294313"/>
          <p14:tracePt t="144735" x="8367713" y="5294313"/>
          <p14:tracePt t="144742" x="8380413" y="5294313"/>
          <p14:tracePt t="144751" x="8380413" y="5281613"/>
          <p14:tracePt t="144758" x="8393113" y="5281613"/>
          <p14:tracePt t="144782" x="8405813" y="5268913"/>
          <p14:tracePt t="144822" x="8431213" y="5268913"/>
          <p14:tracePt t="144912" x="8431213" y="5256213"/>
          <p14:tracePt t="144927" x="8456613" y="5256213"/>
          <p14:tracePt t="145304" x="8431213" y="5256213"/>
          <p14:tracePt t="145316" x="8331200" y="5256213"/>
          <p14:tracePt t="145324" x="8218488" y="5256213"/>
          <p14:tracePt t="145327" x="8105775" y="5281613"/>
          <p14:tracePt t="145347" x="7818438" y="5268913"/>
          <p14:tracePt t="145350" x="7580313" y="5243513"/>
          <p14:tracePt t="145358" x="7292975" y="5205413"/>
          <p14:tracePt t="145367" x="6967538" y="5168900"/>
          <p14:tracePt t="145374" x="6704013" y="5092700"/>
          <p14:tracePt t="145382" x="6429375" y="5043488"/>
          <p14:tracePt t="145390" x="6291263" y="4992688"/>
          <p14:tracePt t="145398" x="6129338" y="4943475"/>
          <p14:tracePt t="145406" x="5991225" y="4905375"/>
          <p14:tracePt t="145416" x="5867400" y="4868863"/>
          <p14:tracePt t="145433" x="5803900" y="4843463"/>
          <p14:tracePt t="145444" x="5791200" y="4843463"/>
          <p14:tracePt t="145487" x="5778500" y="4843463"/>
          <p14:tracePt t="145535" x="5767388" y="4830763"/>
          <p14:tracePt t="145543" x="5741988" y="4830763"/>
          <p14:tracePt t="145567" x="5741988" y="4818063"/>
          <p14:tracePt t="145598" x="5729288" y="4805363"/>
          <p14:tracePt t="145623" x="5703888" y="4792663"/>
          <p14:tracePt t="145631" x="5678488" y="4779963"/>
          <p14:tracePt t="145638" x="5654675" y="4768850"/>
          <p14:tracePt t="145647" x="5629275" y="4756150"/>
          <p14:tracePt t="145656" x="5591175" y="4743450"/>
          <p14:tracePt t="145662" x="5565775" y="4743450"/>
          <p14:tracePt t="145672" x="5541963" y="4718050"/>
          <p14:tracePt t="145678" x="5491163" y="4705350"/>
          <p14:tracePt t="145690" x="5478463" y="4705350"/>
          <p14:tracePt t="145695" x="5454650" y="4705350"/>
          <p14:tracePt t="145705" x="5441950" y="4692650"/>
          <p14:tracePt t="145710" x="5429250" y="4679950"/>
          <p14:tracePt t="145722" x="5403850" y="4679950"/>
          <p14:tracePt t="145726" x="5403850" y="4667250"/>
          <p14:tracePt t="145739" x="5378450" y="4667250"/>
          <p14:tracePt t="145742" x="5365750" y="4656138"/>
          <p14:tracePt t="145750" x="5353050" y="4656138"/>
          <p14:tracePt t="145766" x="5341938" y="4656138"/>
          <p14:tracePt t="145806" x="5341938" y="4643438"/>
          <p14:tracePt t="145894" x="5316538" y="4643438"/>
          <p14:tracePt t="146272" x="5329238" y="4643438"/>
          <p14:tracePt t="146278" x="5391150" y="4643438"/>
          <p14:tracePt t="146287" x="5441950" y="4667250"/>
          <p14:tracePt t="146295" x="5503863" y="4705350"/>
          <p14:tracePt t="146305" x="5565775" y="4743450"/>
          <p14:tracePt t="146311" x="5641975" y="4779963"/>
          <p14:tracePt t="146323" x="5691188" y="4818063"/>
          <p14:tracePt t="146327" x="5754688" y="4868863"/>
          <p14:tracePt t="146339" x="5791200" y="4879975"/>
          <p14:tracePt t="146342" x="5867400" y="4892675"/>
          <p14:tracePt t="146350" x="5878513" y="4905375"/>
          <p14:tracePt t="146358" x="5903913" y="4905375"/>
          <p14:tracePt t="146366" x="5967413" y="4918075"/>
          <p14:tracePt t="146374" x="6016625" y="4943475"/>
          <p14:tracePt t="146382" x="6103938" y="4943475"/>
          <p14:tracePt t="146390" x="6191250" y="4956175"/>
          <p14:tracePt t="146398" x="6267450" y="4968875"/>
          <p14:tracePt t="146406" x="6367463" y="4981575"/>
          <p14:tracePt t="146414" x="6454775" y="4992688"/>
          <p14:tracePt t="146423" x="6542088" y="5018088"/>
          <p14:tracePt t="146430" x="6629400" y="5030788"/>
          <p14:tracePt t="146439" x="6704013" y="5043488"/>
          <p14:tracePt t="146447" x="6780213" y="5068888"/>
          <p14:tracePt t="146456" x="6854825" y="5068888"/>
          <p14:tracePt t="146464" x="6892925" y="5081588"/>
          <p14:tracePt t="146475" x="6929438" y="5081588"/>
          <p14:tracePt t="146478" x="6992938" y="5092700"/>
          <p14:tracePt t="146489" x="7029450" y="5092700"/>
          <p14:tracePt t="146494" x="7067550" y="5105400"/>
          <p14:tracePt t="146510" x="7092950" y="5105400"/>
          <p14:tracePt t="146522" x="7092950" y="5118100"/>
          <p14:tracePt t="146527" x="7129463" y="5118100"/>
          <p14:tracePt t="146539" x="7142163" y="5118100"/>
          <p14:tracePt t="146542" x="7167563" y="5130800"/>
          <p14:tracePt t="146550" x="7229475" y="5130800"/>
          <p14:tracePt t="146558" x="7254875" y="5130800"/>
          <p14:tracePt t="146566" x="7342188" y="5143500"/>
          <p14:tracePt t="146574" x="7442200" y="5143500"/>
          <p14:tracePt t="146582" x="7531100" y="5156200"/>
          <p14:tracePt t="146590" x="7605713" y="5156200"/>
          <p14:tracePt t="146598" x="7680325" y="5181600"/>
          <p14:tracePt t="146607" x="7767638" y="5181600"/>
          <p14:tracePt t="146615" x="7793038" y="5181600"/>
          <p14:tracePt t="146622" x="7831138" y="5181600"/>
          <p14:tracePt t="146639" x="7843838" y="5181600"/>
          <p14:tracePt t="146662" x="7854950" y="5181600"/>
          <p14:tracePt t="146687" x="7867650" y="5181600"/>
          <p14:tracePt t="146694" x="7918450" y="5194300"/>
          <p14:tracePt t="146706" x="7954963" y="5194300"/>
          <p14:tracePt t="146710" x="8005763" y="5218113"/>
          <p14:tracePt t="146722" x="8080375" y="5230813"/>
          <p14:tracePt t="146726" x="8118475" y="5243513"/>
          <p14:tracePt t="146739" x="8231188" y="5256213"/>
          <p14:tracePt t="146742" x="8318500" y="5268913"/>
          <p14:tracePt t="146750" x="8380413" y="5281613"/>
          <p14:tracePt t="146759" x="8480425" y="5294313"/>
          <p14:tracePt t="146766" x="8518525" y="5305425"/>
          <p14:tracePt t="146774" x="8556625" y="5305425"/>
          <p14:tracePt t="146791" x="8580438" y="5305425"/>
          <p14:tracePt t="146871" x="8580438" y="5318125"/>
          <p14:tracePt t="147016" x="8243888" y="5330825"/>
          <p14:tracePt t="147029" x="7893050" y="5368925"/>
          <p14:tracePt t="147039" x="6829425" y="5443538"/>
          <p14:tracePt t="147047" x="6180138" y="5443538"/>
          <p14:tracePt t="147057" x="5565775" y="5407025"/>
          <p14:tracePt t="147062" x="4916488" y="5381625"/>
          <p14:tracePt t="147073" x="4291013" y="5330825"/>
          <p14:tracePt t="147079" x="3765550" y="5243513"/>
          <p14:tracePt t="147090" x="3340100" y="5181600"/>
          <p14:tracePt t="147095" x="3001963" y="5092700"/>
          <p14:tracePt t="147107" x="2789238" y="5030788"/>
          <p14:tracePt t="147110" x="2640013" y="4992688"/>
          <p14:tracePt t="147123" x="2501900" y="4956175"/>
          <p14:tracePt t="147127" x="2414588" y="4930775"/>
          <p14:tracePt t="147140" x="2338388" y="4905375"/>
          <p14:tracePt t="147143" x="2289175" y="4892675"/>
          <p14:tracePt t="147150" x="2276475" y="4879975"/>
          <p14:tracePt t="147159" x="2238375" y="4879975"/>
          <p14:tracePt t="147166" x="2227263" y="4868863"/>
          <p14:tracePt t="147174" x="2214563" y="4843463"/>
          <p14:tracePt t="147183" x="2151063" y="4843463"/>
          <p14:tracePt t="147191" x="2089150" y="4818063"/>
          <p14:tracePt t="147198" x="2025650" y="4792663"/>
          <p14:tracePt t="147208" x="1951038" y="4779963"/>
          <p14:tracePt t="147214" x="1914525" y="4768850"/>
          <p14:tracePt t="147222" x="1863725" y="4756150"/>
          <p14:tracePt t="147231" x="1838325" y="4756150"/>
          <p14:tracePt t="147240" x="1789113" y="4743450"/>
          <p14:tracePt t="147247" x="1763713" y="4730750"/>
          <p14:tracePt t="147256" x="1738313" y="4730750"/>
          <p14:tracePt t="147360" x="1738313" y="4718050"/>
          <p14:tracePt t="147367" x="1738313" y="4705350"/>
          <p14:tracePt t="147374" x="1738313" y="4692650"/>
          <p14:tracePt t="147382" x="1751013" y="4692650"/>
          <p14:tracePt t="147390" x="1763713" y="4679950"/>
          <p14:tracePt t="147398" x="1789113" y="4656138"/>
          <p14:tracePt t="147406" x="1789113" y="4643438"/>
          <p14:tracePt t="147414" x="1789113" y="4630738"/>
          <p14:tracePt t="147430" x="1801813" y="4605338"/>
          <p14:tracePt t="147470" x="1801813" y="4592638"/>
          <p14:tracePt t="147646" x="1814513" y="4592638"/>
          <p14:tracePt t="147808" x="1801813" y="4592638"/>
          <p14:tracePt t="148144" x="1789113" y="4592638"/>
          <p14:tracePt t="148255" x="1763713" y="4592638"/>
          <p14:tracePt t="148576" x="1738313" y="4592638"/>
          <p14:tracePt t="148607" x="1725613" y="4592638"/>
          <p14:tracePt t="149086" x="1714500" y="4592638"/>
          <p14:tracePt t="149118" x="1701800" y="4592638"/>
          <p14:tracePt t="149231" x="1776413" y="4630738"/>
          <p14:tracePt t="149241" x="1925638" y="4705350"/>
          <p14:tracePt t="149247" x="2051050" y="4756150"/>
          <p14:tracePt t="149256" x="2138363" y="4792663"/>
          <p14:tracePt t="149262" x="2214563" y="4856163"/>
          <p14:tracePt t="149272" x="2301875" y="4918075"/>
          <p14:tracePt t="149278" x="2376488" y="4968875"/>
          <p14:tracePt t="149289" x="2451100" y="5018088"/>
          <p14:tracePt t="149294" x="2476500" y="5068888"/>
          <p14:tracePt t="149306" x="2540000" y="5081588"/>
          <p14:tracePt t="149310" x="2551113" y="5081588"/>
          <p14:tracePt t="149322" x="2551113" y="5092700"/>
          <p14:tracePt t="149326" x="2576513" y="5105400"/>
          <p14:tracePt t="149339" x="2576513" y="5118100"/>
          <p14:tracePt t="149342" x="2576513" y="5130800"/>
          <p14:tracePt t="149350" x="2589213" y="5143500"/>
          <p14:tracePt t="149358" x="2601913" y="5181600"/>
          <p14:tracePt t="149367" x="2601913" y="5218113"/>
          <p14:tracePt t="149374" x="2601913" y="5256213"/>
          <p14:tracePt t="149382" x="2601913" y="5294313"/>
          <p14:tracePt t="149390" x="2614613" y="5330825"/>
          <p14:tracePt t="149398" x="2614613" y="5368925"/>
          <p14:tracePt t="149406" x="2627313" y="5394325"/>
          <p14:tracePt t="149414" x="2627313" y="5407025"/>
          <p14:tracePt t="149520" x="2627313" y="5430838"/>
          <p14:tracePt t="149529" x="2627313" y="5481638"/>
          <p14:tracePt t="149535" x="2640013" y="5530850"/>
          <p14:tracePt t="149542" x="2651125" y="5594350"/>
          <p14:tracePt t="149550" x="2676525" y="5630863"/>
          <p14:tracePt t="149559" x="2689225" y="5643563"/>
          <p14:tracePt t="149566" x="2714625" y="5668963"/>
          <p14:tracePt t="149574" x="2727325" y="5681663"/>
          <p14:tracePt t="149582" x="2740025" y="5694363"/>
          <p14:tracePt t="149599" x="2763838" y="5694363"/>
          <p14:tracePt t="149607" x="2763838" y="5707063"/>
          <p14:tracePt t="149631" x="2789238" y="5732463"/>
          <p14:tracePt t="149640" x="2840038" y="5732463"/>
          <p14:tracePt t="149646" x="2863850" y="5732463"/>
          <p14:tracePt t="149656" x="2876550" y="5732463"/>
          <p14:tracePt t="149662" x="2901950" y="5732463"/>
          <p14:tracePt t="149673" x="2914650" y="5732463"/>
          <p14:tracePt t="149678" x="2927350" y="5719763"/>
          <p14:tracePt t="149689" x="2940050" y="5719763"/>
          <p14:tracePt t="149694" x="2952750" y="5719763"/>
          <p14:tracePt t="149822" x="2976563" y="5707063"/>
          <p14:tracePt t="149830" x="3040063" y="5707063"/>
          <p14:tracePt t="149838" x="3140075" y="5694363"/>
          <p14:tracePt t="149847" x="3189288" y="5668963"/>
          <p14:tracePt t="149856" x="3289300" y="5668963"/>
          <p14:tracePt t="149863" x="3376613" y="5668963"/>
          <p14:tracePt t="149873" x="3502025" y="5694363"/>
          <p14:tracePt t="149879" x="3565525" y="5694363"/>
          <p14:tracePt t="149889" x="3665538" y="5707063"/>
          <p14:tracePt t="149903" x="3827463" y="5719763"/>
          <p14:tracePt t="149911" x="3890963" y="5719763"/>
          <p14:tracePt t="149923" x="3940175" y="5719763"/>
          <p14:tracePt t="149927" x="3990975" y="5719763"/>
          <p14:tracePt t="149939" x="4002088" y="5719763"/>
          <p14:tracePt t="149942" x="4040188" y="5719763"/>
          <p14:tracePt t="149950" x="4078288" y="5719763"/>
          <p14:tracePt t="149958" x="4090988" y="5719763"/>
          <p14:tracePt t="149966" x="4127500" y="5719763"/>
          <p14:tracePt t="149974" x="4152900" y="5707063"/>
          <p14:tracePt t="149983" x="4178300" y="5707063"/>
          <p14:tracePt t="149990" x="4227513" y="5707063"/>
          <p14:tracePt t="149998" x="4278313" y="5707063"/>
          <p14:tracePt t="150006" x="4340225" y="5694363"/>
          <p14:tracePt t="150014" x="4403725" y="5694363"/>
          <p14:tracePt t="150023" x="4491038" y="5694363"/>
          <p14:tracePt t="150030" x="4540250" y="5694363"/>
          <p14:tracePt t="150040" x="4616450" y="5681663"/>
          <p14:tracePt t="150047" x="4716463" y="5656263"/>
          <p14:tracePt t="150056" x="4778375" y="5656263"/>
          <p14:tracePt t="150062" x="4829175" y="5656263"/>
          <p14:tracePt t="150073" x="4865688" y="5656263"/>
          <p14:tracePt t="150078" x="4916488" y="5643563"/>
          <p14:tracePt t="150090" x="4953000" y="5643563"/>
          <p14:tracePt t="150094" x="4991100" y="5643563"/>
          <p14:tracePt t="150106" x="5016500" y="5643563"/>
          <p14:tracePt t="150110" x="5053013" y="5630863"/>
          <p14:tracePt t="150123" x="5091113" y="5607050"/>
          <p14:tracePt t="150126" x="5129213" y="5594350"/>
          <p14:tracePt t="150140" x="5203825" y="5543550"/>
          <p14:tracePt t="150142" x="5278438" y="5507038"/>
          <p14:tracePt t="150150" x="5341938" y="5456238"/>
          <p14:tracePt t="150158" x="5403850" y="5418138"/>
          <p14:tracePt t="150166" x="5441950" y="5368925"/>
          <p14:tracePt t="150174" x="5491163" y="5330825"/>
          <p14:tracePt t="150182" x="5516563" y="5294313"/>
          <p14:tracePt t="150190" x="5541963" y="5268913"/>
          <p14:tracePt t="150198" x="5554663" y="5230813"/>
          <p14:tracePt t="150207" x="5565775" y="5218113"/>
          <p14:tracePt t="150214" x="5578475" y="5205413"/>
          <p14:tracePt t="150223" x="5603875" y="5181600"/>
          <p14:tracePt t="150230" x="5616575" y="5156200"/>
          <p14:tracePt t="150239" x="5629275" y="5130800"/>
          <p14:tracePt t="150247" x="5654675" y="5081588"/>
          <p14:tracePt t="150256" x="5665788" y="5030788"/>
          <p14:tracePt t="150262" x="5703888" y="4956175"/>
          <p14:tracePt t="150273" x="5741988" y="4843463"/>
          <p14:tracePt t="150278" x="5767388" y="4756150"/>
          <p14:tracePt t="150289" x="5829300" y="4630738"/>
          <p14:tracePt t="150294" x="5854700" y="4543425"/>
          <p14:tracePt t="150306" x="5867400" y="4479925"/>
          <p14:tracePt t="150310" x="5867400" y="4430713"/>
          <p14:tracePt t="150322" x="5878513" y="4392613"/>
          <p14:tracePt t="150326" x="5878513" y="4354513"/>
          <p14:tracePt t="150334" x="5878513" y="4330700"/>
          <p14:tracePt t="150342" x="5878513" y="4318000"/>
          <p14:tracePt t="150457" x="5916613" y="4379913"/>
          <p14:tracePt t="150475" x="6078538" y="4554538"/>
          <p14:tracePt t="150485" x="6154738" y="4656138"/>
          <p14:tracePt t="150488" x="6254750" y="4743450"/>
          <p14:tracePt t="150495" x="6380163" y="4779963"/>
          <p14:tracePt t="150506" x="6442075" y="4818063"/>
          <p14:tracePt t="150510" x="6516688" y="4856163"/>
          <p14:tracePt t="150523" x="6554788" y="4879975"/>
          <p14:tracePt t="150526" x="6592888" y="4892675"/>
          <p14:tracePt t="150539" x="6604000" y="4930775"/>
          <p14:tracePt t="150542" x="6642100" y="4943475"/>
          <p14:tracePt t="150551" x="6680200" y="4992688"/>
          <p14:tracePt t="150558" x="6704013" y="5018088"/>
          <p14:tracePt t="150567" x="6754813" y="5068888"/>
          <p14:tracePt t="150575" x="6792913" y="5105400"/>
          <p14:tracePt t="150582" x="6842125" y="5168900"/>
          <p14:tracePt t="150590" x="6905625" y="5205413"/>
          <p14:tracePt t="150599" x="6967538" y="5243513"/>
          <p14:tracePt t="150606" x="7005638" y="5268913"/>
          <p14:tracePt t="150615" x="7016750" y="5294313"/>
          <p14:tracePt t="150623" x="7029450" y="5318125"/>
          <p14:tracePt t="150630" x="7042150" y="5330825"/>
          <p14:tracePt t="150640" x="7054850" y="5356225"/>
          <p14:tracePt t="150646" x="7067550" y="5356225"/>
          <p14:tracePt t="150656" x="7080250" y="5381625"/>
          <p14:tracePt t="150673" x="7092950" y="5407025"/>
          <p14:tracePt t="150678" x="7118350" y="5418138"/>
          <p14:tracePt t="150689" x="7129463" y="5443538"/>
          <p14:tracePt t="150694" x="7142163" y="5468938"/>
          <p14:tracePt t="150706" x="7167563" y="5494338"/>
          <p14:tracePt t="150710" x="7180263" y="5507038"/>
          <p14:tracePt t="150723" x="7205663" y="5518150"/>
          <p14:tracePt t="150726" x="7218363" y="5530850"/>
          <p14:tracePt t="150740" x="7229475" y="5543550"/>
          <p14:tracePt t="150743" x="7229475" y="5556250"/>
          <p14:tracePt t="150751" x="7242175" y="5568950"/>
          <p14:tracePt t="150758" x="7267575" y="5568950"/>
          <p14:tracePt t="150767" x="7280275" y="5581650"/>
          <p14:tracePt t="150775" x="7292975" y="5594350"/>
          <p14:tracePt t="150782" x="7329488" y="5607050"/>
          <p14:tracePt t="150790" x="7342188" y="5619750"/>
          <p14:tracePt t="150798" x="7354888" y="5619750"/>
          <p14:tracePt t="150950" x="7367588" y="5619750"/>
          <p14:tracePt t="150982" x="7354888" y="5619750"/>
          <p14:tracePt t="150990" x="7305675" y="5619750"/>
          <p14:tracePt t="150998" x="7229475" y="5619750"/>
          <p14:tracePt t="151006" x="7154863" y="5619750"/>
          <p14:tracePt t="151014" x="7067550" y="5619750"/>
          <p14:tracePt t="151023" x="6992938" y="5630863"/>
          <p14:tracePt t="151030" x="6905625" y="5643563"/>
          <p14:tracePt t="151039" x="6805613" y="5668963"/>
          <p14:tracePt t="151046" x="6729413" y="5694363"/>
          <p14:tracePt t="151056" x="6667500" y="5719763"/>
          <p14:tracePt t="151062" x="6604000" y="5743575"/>
          <p14:tracePt t="151074" x="6567488" y="5756275"/>
          <p14:tracePt t="151078" x="6529388" y="5768975"/>
          <p14:tracePt t="151089" x="6503988" y="5768975"/>
          <p14:tracePt t="151095" x="6467475" y="5781675"/>
          <p14:tracePt t="151111" x="6429375" y="5794375"/>
          <p14:tracePt t="151135" x="6403975" y="5794375"/>
          <p14:tracePt t="151142" x="6391275" y="5807075"/>
          <p14:tracePt t="151158" x="6391275" y="5819775"/>
          <p14:tracePt t="151182" x="6380163" y="5819775"/>
          <p14:tracePt t="151191" x="6367463" y="5819775"/>
          <p14:tracePt t="151207" x="6367463" y="5832475"/>
          <p14:tracePt t="151238" x="6367463" y="5843588"/>
          <p14:tracePt t="151382" x="6354763" y="5843588"/>
          <p14:tracePt t="151398" x="6342063" y="5856288"/>
          <p14:tracePt t="151414" x="6316663" y="5856288"/>
          <p14:tracePt t="151438" x="6303963" y="5856288"/>
          <p14:tracePt t="151446" x="6291263" y="5868988"/>
          <p14:tracePt t="151454" x="6267450" y="5868988"/>
          <p14:tracePt t="151462" x="6242050" y="5868988"/>
          <p14:tracePt t="151473" x="6203950" y="5868988"/>
          <p14:tracePt t="151478" x="6180138" y="5881688"/>
          <p14:tracePt t="151490" x="6154738" y="5894388"/>
          <p14:tracePt t="151494" x="6129338" y="5894388"/>
          <p14:tracePt t="151506" x="6091238" y="5907088"/>
          <p14:tracePt t="151510" x="6078538" y="5907088"/>
          <p14:tracePt t="151523" x="6054725" y="5907088"/>
          <p14:tracePt t="151528" x="6029325" y="5919788"/>
          <p14:tracePt t="151547" x="5991225" y="5932488"/>
          <p14:tracePt t="151551" x="5942013" y="5932488"/>
          <p14:tracePt t="151559" x="5903913" y="5945188"/>
          <p14:tracePt t="151566" x="5854700" y="5956300"/>
          <p14:tracePt t="151575" x="5803900" y="5956300"/>
          <p14:tracePt t="151583" x="5729288" y="5981700"/>
          <p14:tracePt t="151591" x="5691188" y="5981700"/>
          <p14:tracePt t="151598" x="5641975" y="5994400"/>
          <p14:tracePt t="151607" x="5616575" y="5994400"/>
          <p14:tracePt t="151615" x="5603875" y="5994400"/>
          <p14:tracePt t="151624" x="5578475" y="6007100"/>
          <p14:tracePt t="151642" x="5565775" y="6007100"/>
          <p14:tracePt t="151671" x="5565775" y="6019800"/>
          <p14:tracePt t="151758" x="5541963" y="6019800"/>
          <p14:tracePt t="151774" x="5391150" y="6019800"/>
          <p14:tracePt t="151782" x="5341938" y="6019800"/>
          <p14:tracePt t="151790" x="5291138" y="6019800"/>
          <p14:tracePt t="151798" x="5229225" y="6019800"/>
          <p14:tracePt t="151807" x="5129213" y="6019800"/>
          <p14:tracePt t="151814" x="5040313" y="6007100"/>
          <p14:tracePt t="151823" x="4953000" y="5981700"/>
          <p14:tracePt t="151831" x="4852988" y="5969000"/>
          <p14:tracePt t="151840" x="4703763" y="5956300"/>
          <p14:tracePt t="151847" x="4591050" y="5956300"/>
          <p14:tracePt t="151856" x="4440238" y="5945188"/>
          <p14:tracePt t="151862" x="4314825" y="5945188"/>
          <p14:tracePt t="151873" x="4203700" y="5945188"/>
          <p14:tracePt t="151878" x="4065588" y="5932488"/>
          <p14:tracePt t="151890" x="3914775" y="5932488"/>
          <p14:tracePt t="151894" x="3765550" y="5932488"/>
          <p14:tracePt t="151907" x="3614738" y="5932488"/>
          <p14:tracePt t="151910" x="3489325" y="5932488"/>
          <p14:tracePt t="151924" x="3365500" y="5932488"/>
          <p14:tracePt t="151927" x="3289300" y="5932488"/>
          <p14:tracePt t="151934" x="3201988" y="5894388"/>
          <p14:tracePt t="151942" x="3165475" y="5881688"/>
          <p14:tracePt t="151950" x="3027363" y="5856288"/>
          <p14:tracePt t="151959" x="2914650" y="5832475"/>
          <p14:tracePt t="151966" x="2827338" y="5781675"/>
          <p14:tracePt t="151974" x="2714625" y="5743575"/>
          <p14:tracePt t="151982" x="2651125" y="5707063"/>
          <p14:tracePt t="151990" x="2614613" y="5694363"/>
          <p14:tracePt t="151998" x="2576513" y="5681663"/>
          <p14:tracePt t="152006" x="2527300" y="5668963"/>
          <p14:tracePt t="152014" x="2489200" y="5656263"/>
          <p14:tracePt t="152023" x="2476500" y="5656263"/>
          <p14:tracePt t="152030" x="2476500" y="5643563"/>
          <p14:tracePt t="152040" x="2439988" y="5630863"/>
          <p14:tracePt t="152057" x="2414588" y="5619750"/>
          <p14:tracePt t="152062" x="2414588" y="5607050"/>
          <p14:tracePt t="152073" x="2376488" y="5594350"/>
          <p14:tracePt t="152078" x="2351088" y="5581650"/>
          <p14:tracePt t="152090" x="2314575" y="5556250"/>
          <p14:tracePt t="152094" x="2251075" y="5530850"/>
          <p14:tracePt t="152106" x="2201863" y="5494338"/>
          <p14:tracePt t="152110" x="2163763" y="5481638"/>
          <p14:tracePt t="152124" x="2138363" y="5456238"/>
          <p14:tracePt t="152127" x="2114550" y="5456238"/>
          <p14:tracePt t="152142" x="2101850" y="5456238"/>
          <p14:tracePt t="152247" x="2101850" y="5443538"/>
          <p14:tracePt t="152263" x="2076450" y="5430838"/>
          <p14:tracePt t="152273" x="2076450" y="5418138"/>
          <p14:tracePt t="152287" x="2076450" y="5407025"/>
          <p14:tracePt t="152294" x="2076450" y="5394325"/>
          <p14:tracePt t="152326" x="2076450" y="5381625"/>
          <p14:tracePt t="152391" x="2063750" y="5381625"/>
          <p14:tracePt t="152399" x="2038350" y="5381625"/>
          <p14:tracePt t="152408" x="1976438" y="5356225"/>
          <p14:tracePt t="152415" x="1925638" y="5356225"/>
          <p14:tracePt t="152424" x="1889125" y="5318125"/>
          <p14:tracePt t="152430" x="1814513" y="5318125"/>
          <p14:tracePt t="152440" x="1738313" y="5305425"/>
          <p14:tracePt t="152447" x="1676400" y="5305425"/>
          <p14:tracePt t="152457" x="1576388" y="5305425"/>
          <p14:tracePt t="152463" x="1550988" y="5305425"/>
          <p14:tracePt t="152473" x="1525588" y="5305425"/>
          <p14:tracePt t="152479" x="1501775" y="5305425"/>
          <p14:tracePt t="152490" x="1501775" y="5318125"/>
          <p14:tracePt t="152519" x="1476375" y="5318125"/>
          <p14:tracePt t="152527" x="1463675" y="5343525"/>
          <p14:tracePt t="152534" x="1450975" y="5356225"/>
          <p14:tracePt t="152543" x="1425575" y="5381625"/>
          <p14:tracePt t="152550" x="1401763" y="5381625"/>
          <p14:tracePt t="152558" x="1363663" y="5394325"/>
          <p14:tracePt t="152566" x="1338263" y="5407025"/>
          <p14:tracePt t="152575" x="1300163" y="5418138"/>
          <p14:tracePt t="152583" x="1276350" y="5418138"/>
          <p14:tracePt t="152590" x="1263650" y="5418138"/>
          <p14:tracePt t="152599" x="1238250" y="5430838"/>
          <p14:tracePt t="152607" x="1225550" y="5430838"/>
          <p14:tracePt t="152614" x="1225550" y="5443538"/>
          <p14:tracePt t="152623" x="1212850" y="5443538"/>
          <p14:tracePt t="152655" x="1200150" y="5443538"/>
          <p14:tracePt t="152662" x="1189038" y="5456238"/>
          <p14:tracePt t="152673" x="1189038" y="5481638"/>
          <p14:tracePt t="152678" x="1176338" y="5507038"/>
          <p14:tracePt t="152690" x="1163638" y="5543550"/>
          <p14:tracePt t="152694" x="1163638" y="5568950"/>
          <p14:tracePt t="152707" x="1138238" y="5594350"/>
          <p14:tracePt t="152710" x="1138238" y="5607050"/>
          <p14:tracePt t="152724" x="1138238" y="5619750"/>
          <p14:tracePt t="152726" x="1138238" y="5630863"/>
          <p14:tracePt t="152734" x="1138238" y="5656263"/>
          <p14:tracePt t="152742" x="1138238" y="5668963"/>
          <p14:tracePt t="152750" x="1138238" y="5681663"/>
          <p14:tracePt t="152759" x="1138238" y="5707063"/>
          <p14:tracePt t="152766" x="1150938" y="5719763"/>
          <p14:tracePt t="152775" x="1163638" y="5743575"/>
          <p14:tracePt t="152783" x="1225550" y="5756275"/>
          <p14:tracePt t="152790" x="1312863" y="5768975"/>
          <p14:tracePt t="152798" x="1401763" y="5794375"/>
          <p14:tracePt t="152807" x="1463675" y="5794375"/>
          <p14:tracePt t="152815" x="1589088" y="5807075"/>
          <p14:tracePt t="152823" x="1651000" y="5807075"/>
          <p14:tracePt t="152830" x="1701800" y="5807075"/>
          <p14:tracePt t="152840" x="1751013" y="5807075"/>
          <p14:tracePt t="152847" x="1814513" y="5807075"/>
          <p14:tracePt t="152857" x="1838325" y="5807075"/>
          <p14:tracePt t="152862" x="1851025" y="5807075"/>
          <p14:tracePt t="152873" x="1863725" y="5794375"/>
          <p14:tracePt t="152943" x="1851025" y="5781675"/>
          <p14:tracePt t="152952" x="1751013" y="5743575"/>
          <p14:tracePt t="152962" x="1651000" y="5719763"/>
          <p14:tracePt t="152967" x="1525588" y="5668963"/>
          <p14:tracePt t="152979" x="1438275" y="5643563"/>
          <p14:tracePt t="152983" x="1376363" y="5619750"/>
          <p14:tracePt t="152995" x="1300163" y="5607050"/>
          <p14:tracePt t="152998" x="1263650" y="5594350"/>
          <p14:tracePt t="153008" x="1238250" y="5581650"/>
          <p14:tracePt t="153015" x="1225550" y="5568950"/>
          <p14:tracePt t="153030" x="1212850" y="5568950"/>
          <p14:tracePt t="153079" x="1225550" y="5568950"/>
          <p14:tracePt t="153089" x="1238250" y="5556250"/>
          <p14:tracePt t="153098" x="1250950" y="5543550"/>
          <p14:tracePt t="153108" x="1289050" y="5543550"/>
          <p14:tracePt t="153110" x="1312863" y="5530850"/>
          <p14:tracePt t="153125" x="1338263" y="5518150"/>
          <p14:tracePt t="153134" x="1363663" y="5507038"/>
          <p14:tracePt t="153142" x="1389063" y="5494338"/>
          <p14:tracePt t="153150" x="1389063" y="5481638"/>
          <p14:tracePt t="153174" x="1412875" y="5481638"/>
          <p14:tracePt t="153256" x="1450975" y="5481638"/>
          <p14:tracePt t="153272" x="1489075" y="5481638"/>
          <p14:tracePt t="153283" x="1512888" y="5481638"/>
          <p14:tracePt t="153292" x="1538288" y="5481638"/>
          <p14:tracePt t="153294" x="1576388" y="5494338"/>
          <p14:tracePt t="153308" x="1601788" y="5518150"/>
          <p14:tracePt t="153310" x="1612900" y="5518150"/>
          <p14:tracePt t="153324" x="1651000" y="5518150"/>
          <p14:tracePt t="153326" x="1651000" y="5530850"/>
          <p14:tracePt t="153334" x="1689100" y="5530850"/>
          <p14:tracePt t="153390" x="1689100" y="5556250"/>
          <p14:tracePt t="153398" x="1701800" y="5556250"/>
          <p14:tracePt t="153406" x="1701800" y="5568950"/>
          <p14:tracePt t="153422" x="1689100" y="5581650"/>
          <p14:tracePt t="153430" x="1651000" y="5581650"/>
          <p14:tracePt t="153441" x="1625600" y="5581650"/>
          <p14:tracePt t="153447" x="1589088" y="5581650"/>
          <p14:tracePt t="153457" x="1550988" y="5581650"/>
          <p14:tracePt t="153462" x="1476375" y="5556250"/>
          <p14:tracePt t="153473" x="1389063" y="5530850"/>
          <p14:tracePt t="153478" x="1338263" y="5507038"/>
          <p14:tracePt t="153490" x="1300163" y="5494338"/>
          <p14:tracePt t="153494" x="1263650" y="5481638"/>
          <p14:tracePt t="153506" x="1238250" y="5468938"/>
          <p14:tracePt t="153558" x="1250950" y="5507038"/>
          <p14:tracePt t="153566" x="1276350" y="5543550"/>
          <p14:tracePt t="153574" x="1312863" y="5581650"/>
          <p14:tracePt t="153583" x="1338263" y="5594350"/>
          <p14:tracePt t="153602" x="1401763" y="5656263"/>
          <p14:tracePt t="153613" x="1425575" y="5656263"/>
          <p14:tracePt t="153615" x="1425575" y="5681663"/>
          <p14:tracePt t="153624" x="1463675" y="5694363"/>
          <p14:tracePt t="153630" x="1501775" y="5707063"/>
          <p14:tracePt t="153640" x="1525588" y="5732463"/>
          <p14:tracePt t="153646" x="1550988" y="5732463"/>
          <p14:tracePt t="153657" x="1612900" y="5732463"/>
          <p14:tracePt t="153662" x="1663700" y="5732463"/>
          <p14:tracePt t="153674" x="1738313" y="5732463"/>
          <p14:tracePt t="153678" x="1801813" y="5732463"/>
          <p14:tracePt t="153691" x="1838325" y="5732463"/>
          <p14:tracePt t="153694" x="1889125" y="5732463"/>
          <p14:tracePt t="153708" x="1938338" y="5707063"/>
          <p14:tracePt t="153710" x="1989138" y="5681663"/>
          <p14:tracePt t="153724" x="2038350" y="5668963"/>
          <p14:tracePt t="153726" x="2089150" y="5619750"/>
          <p14:tracePt t="153735" x="2127250" y="5581650"/>
          <p14:tracePt t="153743" x="2138363" y="5556250"/>
          <p14:tracePt t="153750" x="2151063" y="5530850"/>
          <p14:tracePt t="153759" x="2163763" y="5507038"/>
          <p14:tracePt t="153766" x="2163763" y="5481638"/>
          <p14:tracePt t="153775" x="2163763" y="5443538"/>
          <p14:tracePt t="153782" x="2163763" y="5407025"/>
          <p14:tracePt t="153790" x="2163763" y="5381625"/>
          <p14:tracePt t="153798" x="2151063" y="5356225"/>
          <p14:tracePt t="153807" x="2138363" y="5330825"/>
          <p14:tracePt t="153814" x="2063750" y="5294313"/>
          <p14:tracePt t="153823" x="1976438" y="5268913"/>
          <p14:tracePt t="153830" x="1876425" y="5243513"/>
          <p14:tracePt t="153840" x="1825625" y="5218113"/>
          <p14:tracePt t="153846" x="1738313" y="5205413"/>
          <p14:tracePt t="153856" x="1651000" y="5205413"/>
          <p14:tracePt t="153862" x="1589088" y="5218113"/>
          <p14:tracePt t="153873" x="1550988" y="5230813"/>
          <p14:tracePt t="153878" x="1538288" y="5243513"/>
          <p14:tracePt t="153891" x="1512888" y="5281613"/>
          <p14:tracePt t="153894" x="1512888" y="5356225"/>
          <p14:tracePt t="153906" x="1512888" y="5407025"/>
          <p14:tracePt t="153910" x="1525588" y="5481638"/>
          <p14:tracePt t="153924" x="1550988" y="5530850"/>
          <p14:tracePt t="153926" x="1601788" y="5581650"/>
          <p14:tracePt t="153935" x="1625600" y="5619750"/>
          <p14:tracePt t="153943" x="1676400" y="5668963"/>
          <p14:tracePt t="153950" x="1738313" y="5707063"/>
          <p14:tracePt t="153958" x="1763713" y="5719763"/>
          <p14:tracePt t="153966" x="1814513" y="5732463"/>
          <p14:tracePt t="153974" x="1851025" y="5743575"/>
          <p14:tracePt t="153982" x="1889125" y="5743575"/>
          <p14:tracePt t="153990" x="1914525" y="5756275"/>
          <p14:tracePt t="153998" x="1925638" y="5756275"/>
          <p14:tracePt t="154006" x="1963738" y="5756275"/>
          <p14:tracePt t="154014" x="1989138" y="5756275"/>
          <p14:tracePt t="154023" x="2001838" y="5756275"/>
          <p14:tracePt t="154040" x="2014538" y="5756275"/>
          <p14:tracePt t="154151" x="2001838" y="5768975"/>
          <p14:tracePt t="154159" x="2001838" y="5781675"/>
          <p14:tracePt t="154166" x="1976438" y="5807075"/>
          <p14:tracePt t="154175" x="1951038" y="5807075"/>
          <p14:tracePt t="154183" x="1951038" y="5832475"/>
          <p14:tracePt t="154191" x="1938338" y="5856288"/>
          <p14:tracePt t="154198" x="1938338" y="5868988"/>
          <p14:tracePt t="154206" x="1925638" y="5894388"/>
          <p14:tracePt t="154214" x="1914525" y="5907088"/>
          <p14:tracePt t="154223" x="1914525" y="5919788"/>
          <p14:tracePt t="154230" x="1914525" y="5945188"/>
          <p14:tracePt t="154240" x="1889125" y="5945188"/>
          <p14:tracePt t="154247" x="1889125" y="5956300"/>
          <p14:tracePt t="154262" x="1876425" y="5969000"/>
          <p14:tracePt t="154273" x="1863725" y="5981700"/>
          <p14:tracePt t="154278" x="1851025" y="5981700"/>
          <p14:tracePt t="154290" x="1838325" y="5981700"/>
          <p14:tracePt t="154294" x="1825625" y="5981700"/>
          <p14:tracePt t="154320" x="1789113" y="5956300"/>
          <p14:tracePt t="154326" x="1776413" y="5919788"/>
          <p14:tracePt t="154334" x="1751013" y="5868988"/>
          <p14:tracePt t="154342" x="1751013" y="5819775"/>
          <p14:tracePt t="154350" x="1738313" y="5781675"/>
          <p14:tracePt t="154358" x="1738313" y="5719763"/>
          <p14:tracePt t="154366" x="1738313" y="5681663"/>
          <p14:tracePt t="154374" x="1751013" y="5643563"/>
          <p14:tracePt t="154382" x="1814513" y="5594350"/>
          <p14:tracePt t="154390" x="1863725" y="5568950"/>
          <p14:tracePt t="154398" x="1951038" y="5543550"/>
          <p14:tracePt t="154407" x="2089150" y="5518150"/>
          <p14:tracePt t="154414" x="2227263" y="5518150"/>
          <p14:tracePt t="154424" x="2389188" y="5518150"/>
          <p14:tracePt t="154430" x="2540000" y="5518150"/>
          <p14:tracePt t="154440" x="2627313" y="5518150"/>
          <p14:tracePt t="154447" x="2689225" y="5543550"/>
          <p14:tracePt t="154457" x="2727325" y="5543550"/>
          <p14:tracePt t="154462" x="2740025" y="5556250"/>
          <p14:tracePt t="154473" x="2752725" y="5556250"/>
          <p14:tracePt t="154478" x="2763838" y="5568950"/>
          <p14:tracePt t="154495" x="2776538" y="5581650"/>
          <p14:tracePt t="154507" x="2789238" y="5619750"/>
          <p14:tracePt t="154510" x="2789238" y="5643563"/>
          <p14:tracePt t="154524" x="2789238" y="5668963"/>
          <p14:tracePt t="154526" x="2789238" y="5707063"/>
          <p14:tracePt t="154534" x="2789238" y="5732463"/>
          <p14:tracePt t="154542" x="2789238" y="5756275"/>
          <p14:tracePt t="154550" x="2776538" y="5807075"/>
          <p14:tracePt t="154558" x="2763838" y="5856288"/>
          <p14:tracePt t="154566" x="2740025" y="5881688"/>
          <p14:tracePt t="154574" x="2676525" y="5919788"/>
          <p14:tracePt t="154582" x="2614613" y="5945188"/>
          <p14:tracePt t="154590" x="2551113" y="5969000"/>
          <p14:tracePt t="154598" x="2501900" y="5981700"/>
          <p14:tracePt t="154614" x="2476500" y="5981700"/>
          <p14:tracePt t="154638" x="2451100" y="5994400"/>
          <p14:tracePt t="154671" x="2439988" y="5994400"/>
          <p14:tracePt t="154687" x="2401888" y="5981700"/>
          <p14:tracePt t="154727" x="2439988" y="5981700"/>
          <p14:tracePt t="154735" x="2489200" y="5981700"/>
          <p14:tracePt t="154743" x="2527300" y="5981700"/>
          <p14:tracePt t="154750" x="2627313" y="5981700"/>
          <p14:tracePt t="154759" x="2676525" y="5994400"/>
          <p14:tracePt t="154766" x="2763838" y="5994400"/>
          <p14:tracePt t="154774" x="2814638" y="5994400"/>
          <p14:tracePt t="154782" x="2863850" y="6007100"/>
          <p14:tracePt t="154791" x="2901950" y="6007100"/>
          <p14:tracePt t="154798" x="2952750" y="6019800"/>
          <p14:tracePt t="154807" x="2976563" y="6019800"/>
          <p14:tracePt t="154815" x="2989263" y="6019800"/>
          <p14:tracePt t="154862" x="3001963" y="6019800"/>
          <p14:tracePt t="154870" x="2989263" y="6019800"/>
          <p14:tracePt t="154894" x="3001963" y="6019800"/>
          <p14:tracePt t="154902" x="3014663" y="6019800"/>
          <p14:tracePt t="154910" x="3052763" y="6019800"/>
          <p14:tracePt t="154924" x="3076575" y="6032500"/>
          <p14:tracePt t="154926" x="3114675" y="6032500"/>
          <p14:tracePt t="154935" x="3165475" y="6032500"/>
          <p14:tracePt t="154942" x="3214688" y="6032500"/>
          <p14:tracePt t="154950" x="3289300" y="6032500"/>
          <p14:tracePt t="154958" x="3376613" y="6045200"/>
          <p14:tracePt t="154966" x="3465513" y="6056313"/>
          <p14:tracePt t="154975" x="3602038" y="6069013"/>
          <p14:tracePt t="154982" x="3740150" y="6081713"/>
          <p14:tracePt t="154990" x="3852863" y="6119813"/>
          <p14:tracePt t="154998" x="4002088" y="6132513"/>
          <p14:tracePt t="155007" x="4090988" y="6132513"/>
          <p14:tracePt t="155014" x="4240213" y="6132513"/>
          <p14:tracePt t="155023" x="4378325" y="6107113"/>
          <p14:tracePt t="155030" x="4478338" y="6107113"/>
          <p14:tracePt t="155040" x="4552950" y="6107113"/>
          <p14:tracePt t="155047" x="4652963" y="6107113"/>
          <p14:tracePt t="155057" x="4727575" y="6107113"/>
          <p14:tracePt t="155062" x="4778375" y="6107113"/>
          <p14:tracePt t="155074" x="4816475" y="6107113"/>
          <p14:tracePt t="155078" x="4878388" y="6107113"/>
          <p14:tracePt t="155091" x="4916488" y="6107113"/>
          <p14:tracePt t="155094" x="4991100" y="6107113"/>
          <p14:tracePt t="155106" x="5065713" y="6107113"/>
          <p14:tracePt t="155110" x="5178425" y="6107113"/>
          <p14:tracePt t="155124" x="5316538" y="6107113"/>
          <p14:tracePt t="155126" x="5441950" y="6107113"/>
          <p14:tracePt t="155134" x="5616575" y="6107113"/>
          <p14:tracePt t="155142" x="5778500" y="6107113"/>
          <p14:tracePt t="155150" x="5929313" y="6119813"/>
          <p14:tracePt t="155158" x="6042025" y="6119813"/>
          <p14:tracePt t="155166" x="6180138" y="6119813"/>
          <p14:tracePt t="155175" x="6316663" y="6119813"/>
          <p14:tracePt t="155182" x="6442075" y="6119813"/>
          <p14:tracePt t="155190" x="6529388" y="6094413"/>
          <p14:tracePt t="155198" x="6654800" y="6094413"/>
          <p14:tracePt t="155207" x="6716713" y="6094413"/>
          <p14:tracePt t="155214" x="6805613" y="6081713"/>
          <p14:tracePt t="155223" x="6892925" y="6081713"/>
          <p14:tracePt t="155230" x="6954838" y="6069013"/>
          <p14:tracePt t="155240" x="7029450" y="6069013"/>
          <p14:tracePt t="155246" x="7080250" y="6056313"/>
          <p14:tracePt t="155257" x="7154863" y="6045200"/>
          <p14:tracePt t="155262" x="7218363" y="6007100"/>
          <p14:tracePt t="155274" x="7305675" y="5994400"/>
          <p14:tracePt t="155278" x="7380288" y="5969000"/>
          <p14:tracePt t="155291" x="7454900" y="5945188"/>
          <p14:tracePt t="155294" x="7531100" y="5919788"/>
          <p14:tracePt t="155306" x="7618413" y="5894388"/>
          <p14:tracePt t="155310" x="7705725" y="5881688"/>
          <p14:tracePt t="155318" x="7805738" y="5843588"/>
          <p14:tracePt t="155327" x="7854950" y="5819775"/>
          <p14:tracePt t="155334" x="7931150" y="5794375"/>
          <p14:tracePt t="155342" x="7954963" y="5781675"/>
          <p14:tracePt t="155350" x="8005763" y="5756275"/>
          <p14:tracePt t="155358" x="8018463" y="5756275"/>
          <p14:tracePt t="155366" x="8031163" y="5743575"/>
          <p14:tracePt t="155374" x="8043863" y="5743575"/>
          <p14:tracePt t="155382" x="8054975" y="5732463"/>
          <p14:tracePt t="155390" x="8067675" y="5732463"/>
          <p14:tracePt t="155398" x="8093075" y="5707063"/>
          <p14:tracePt t="155406" x="8105775" y="5707063"/>
          <p14:tracePt t="155414" x="8131175" y="5694363"/>
          <p14:tracePt t="155424" x="8143875" y="5681663"/>
          <p14:tracePt t="155430" x="8167688" y="5656263"/>
          <p14:tracePt t="155440" x="8193088" y="5643563"/>
          <p14:tracePt t="155457" x="8205788" y="5630863"/>
          <p14:tracePt t="155473" x="8205788" y="5619750"/>
          <p14:tracePt t="155478" x="8218488" y="5619750"/>
          <p14:tracePt t="155527" x="8218488" y="5607050"/>
          <p14:tracePt t="155694" x="8243888" y="5607050"/>
          <p14:tracePt t="155702" x="8293100" y="5581650"/>
          <p14:tracePt t="155710" x="8305800" y="5568950"/>
          <p14:tracePt t="155719" x="8331200" y="5556250"/>
          <p14:tracePt t="155726" x="8343900" y="5543550"/>
          <p14:tracePt t="155734" x="8380413" y="5530850"/>
          <p14:tracePt t="155743" x="8405813" y="5518150"/>
          <p14:tracePt t="155758" x="8431213" y="5518150"/>
          <p14:tracePt t="155766" x="8431213" y="5507038"/>
          <p14:tracePt t="155774" x="8443913" y="5507038"/>
          <p14:tracePt t="155791" x="8456613" y="5507038"/>
          <p14:tracePt t="155798" x="8469313" y="5494338"/>
          <p14:tracePt t="155830" x="8480425" y="5494338"/>
          <p14:tracePt t="155838" x="8493125" y="5481638"/>
          <p14:tracePt t="157278" x="8480425" y="5481638"/>
          <p14:tracePt t="157310" x="8469313" y="5481638"/>
          <p14:tracePt t="157334" x="8456613" y="5481638"/>
          <p14:tracePt t="157358" x="8443913" y="5494338"/>
          <p14:tracePt t="157391" x="8443913" y="5507038"/>
          <p14:tracePt t="157399" x="8431213" y="5518150"/>
          <p14:tracePt t="157406" x="8431213" y="5530850"/>
          <p14:tracePt t="157430" x="8431213" y="5556250"/>
          <p14:tracePt t="157438" x="8418513" y="5581650"/>
          <p14:tracePt t="157447" x="8405813" y="5594350"/>
          <p14:tracePt t="157458" x="8405813" y="5607050"/>
          <p14:tracePt t="157474" x="8405813" y="5619750"/>
          <p14:tracePt t="157478" x="8405813" y="5630863"/>
          <p14:tracePt t="157495" x="8393113" y="5656263"/>
          <p14:tracePt t="157519" x="8393113" y="5668963"/>
          <p14:tracePt t="157542" x="8393113" y="5681663"/>
          <p14:tracePt t="157582" x="8380413" y="5681663"/>
          <p14:tracePt t="157598" x="8380413" y="5694363"/>
          <p14:tracePt t="163550" x="8305800" y="5694363"/>
          <p14:tracePt t="163558" x="8043863" y="5719763"/>
          <p14:tracePt t="163566" x="7731125" y="5732463"/>
          <p14:tracePt t="163574" x="7531100" y="5732463"/>
          <p14:tracePt t="163582" x="7380288" y="5732463"/>
          <p14:tracePt t="163591" x="7242175" y="5732463"/>
          <p14:tracePt t="163599" x="7142163" y="5732463"/>
          <p14:tracePt t="163608" x="7016750" y="5719763"/>
          <p14:tracePt t="163615" x="6916738" y="5681663"/>
          <p14:tracePt t="163625" x="6767513" y="5656263"/>
          <p14:tracePt t="163630" x="6680200" y="5630863"/>
          <p14:tracePt t="163641" x="6604000" y="5619750"/>
          <p14:tracePt t="163647" x="6567488" y="5594350"/>
          <p14:tracePt t="163658" x="6542088" y="5581650"/>
          <p14:tracePt t="163662" x="6516688" y="5581650"/>
          <p14:tracePt t="163674" x="6492875" y="5581650"/>
          <p14:tracePt t="163678" x="6480175" y="5581650"/>
          <p14:tracePt t="163694" x="6480175" y="5568950"/>
          <p14:tracePt t="163710" x="6454775" y="5556250"/>
          <p14:tracePt t="163718" x="6416675" y="5494338"/>
          <p14:tracePt t="163726" x="6367463" y="5468938"/>
          <p14:tracePt t="163734" x="6267450" y="5394325"/>
          <p14:tracePt t="163742" x="6180138" y="5318125"/>
          <p14:tracePt t="163750" x="6091238" y="5205413"/>
          <p14:tracePt t="163758" x="6016625" y="5081588"/>
          <p14:tracePt t="163767" x="5942013" y="4943475"/>
          <p14:tracePt t="163774" x="5829300" y="4805363"/>
          <p14:tracePt t="163782" x="5703888" y="4630738"/>
          <p14:tracePt t="163791" x="5591175" y="4430713"/>
          <p14:tracePt t="163798" x="5454650" y="4217988"/>
          <p14:tracePt t="163808" x="5253038" y="4029075"/>
          <p14:tracePt t="163814" x="4978400" y="3829050"/>
          <p14:tracePt t="163824" x="4852988" y="3603625"/>
          <p14:tracePt t="163830" x="4616450" y="3416300"/>
          <p14:tracePt t="163841" x="4427538" y="3190875"/>
          <p14:tracePt t="163847" x="4191000" y="3028950"/>
          <p14:tracePt t="163858" x="3890963" y="2878138"/>
          <p14:tracePt t="163862" x="3640138" y="2740025"/>
          <p14:tracePt t="163874" x="3376613" y="2616200"/>
          <p14:tracePt t="163878" x="3127375" y="2503488"/>
          <p14:tracePt t="163891" x="3001963" y="2452688"/>
          <p14:tracePt t="163894" x="2801938" y="2378075"/>
          <p14:tracePt t="163908" x="2627313" y="2314575"/>
          <p14:tracePt t="163910" x="2501900" y="2239963"/>
          <p14:tracePt t="163918" x="2363788" y="2214563"/>
          <p14:tracePt t="163926" x="2276475" y="2201863"/>
          <p14:tracePt t="163934" x="2176463" y="2178050"/>
          <p14:tracePt t="163942" x="2114550" y="2165350"/>
          <p14:tracePt t="163950" x="2038350" y="2165350"/>
          <p14:tracePt t="163958" x="1951038" y="2165350"/>
          <p14:tracePt t="163967" x="1876425" y="2152650"/>
          <p14:tracePt t="163974" x="1763713" y="2152650"/>
          <p14:tracePt t="163982" x="1663700" y="2139950"/>
          <p14:tracePt t="163992" x="1612900" y="2139950"/>
          <p14:tracePt t="163998" x="1576388" y="2139950"/>
          <p14:tracePt t="164008" x="1550988" y="2127250"/>
          <p14:tracePt t="164014" x="1550988" y="2114550"/>
          <p14:tracePt t="164118" x="1550988" y="2165350"/>
          <p14:tracePt t="164127" x="1576388" y="2190750"/>
          <p14:tracePt t="164134" x="1601788" y="2239963"/>
          <p14:tracePt t="164143" x="1601788" y="2314575"/>
          <p14:tracePt t="164151" x="1612900" y="2403475"/>
          <p14:tracePt t="164158" x="1651000" y="2439988"/>
          <p14:tracePt t="164167" x="1689100" y="2490788"/>
          <p14:tracePt t="164174" x="1725613" y="2516188"/>
          <p14:tracePt t="164182" x="1763713" y="2552700"/>
          <p14:tracePt t="164192" x="1789113" y="2552700"/>
          <p14:tracePt t="164199" x="1814513" y="2590800"/>
          <p14:tracePt t="164208" x="1838325" y="2590800"/>
          <p14:tracePt t="164214" x="1851025" y="2603500"/>
          <p14:tracePt t="164224" x="1863725" y="2603500"/>
          <p14:tracePt t="164278" x="1863725" y="2616200"/>
          <p14:tracePt t="164542" x="1863725" y="2627313"/>
          <p14:tracePt t="164550" x="1863725" y="2640013"/>
          <p14:tracePt t="164558" x="1876425" y="2640013"/>
          <p14:tracePt t="164566" x="1876425" y="2652713"/>
          <p14:tracePt t="164615" x="1876425" y="2665413"/>
          <p14:tracePt t="164631" x="1876425" y="2678113"/>
          <p14:tracePt t="164662" x="1876425" y="2690813"/>
          <p14:tracePt t="164694" x="1876425" y="2703513"/>
          <p14:tracePt t="164735" x="1876425" y="2716213"/>
          <p14:tracePt t="164775" x="1876425" y="2728913"/>
          <p14:tracePt t="164791" x="1876425" y="2740025"/>
          <p14:tracePt t="164831" x="1876425" y="2752725"/>
          <p14:tracePt t="165679" x="1863725" y="2752725"/>
          <p14:tracePt t="175871" x="1876425" y="2752725"/>
          <p14:tracePt t="175896" x="1876425" y="2765425"/>
          <p14:tracePt t="176079" x="1889125" y="2778125"/>
          <p14:tracePt t="176111" x="1901825" y="2778125"/>
          <p14:tracePt t="176847" x="1889125" y="2778125"/>
          <p14:tracePt t="179150" x="1925638" y="2816225"/>
          <p14:tracePt t="179158" x="1925638" y="2828925"/>
          <p14:tracePt t="179166" x="1951038" y="2840038"/>
          <p14:tracePt t="179182" x="1976438" y="2865438"/>
          <p14:tracePt t="179207" x="1976438" y="2890838"/>
          <p14:tracePt t="179295" x="2001838" y="2928938"/>
          <p14:tracePt t="179311" x="2138363" y="3116263"/>
          <p14:tracePt t="179320" x="2227263" y="3216275"/>
          <p14:tracePt t="179329" x="2338388" y="3354388"/>
          <p14:tracePt t="179334" x="2551113" y="3529013"/>
          <p14:tracePt t="179343" x="2714625" y="3692525"/>
          <p14:tracePt t="179350" x="2927350" y="3829050"/>
          <p14:tracePt t="179360" x="3065463" y="3929063"/>
          <p14:tracePt t="179367" x="3201988" y="4017963"/>
          <p14:tracePt t="179376" x="3327400" y="4092575"/>
          <p14:tracePt t="179382" x="3414713" y="4129088"/>
          <p14:tracePt t="179393" x="3465513" y="4192588"/>
          <p14:tracePt t="179398" x="3489325" y="4217988"/>
          <p14:tracePt t="179410" x="3514725" y="4217988"/>
          <p14:tracePt t="179414" x="3540125" y="4230688"/>
          <p14:tracePt t="179426" x="3540125" y="4241800"/>
          <p14:tracePt t="179430" x="3565525" y="4254500"/>
          <p14:tracePt t="179442" x="3578225" y="4279900"/>
          <p14:tracePt t="179446" x="3652838" y="4354513"/>
          <p14:tracePt t="179460" x="3778250" y="4418013"/>
          <p14:tracePt t="179462" x="3902075" y="4518025"/>
          <p14:tracePt t="179471" x="4027488" y="4630738"/>
          <p14:tracePt t="179478" x="4152900" y="4730750"/>
          <p14:tracePt t="179487" x="4265613" y="4805363"/>
          <p14:tracePt t="179495" x="4365625" y="4879975"/>
          <p14:tracePt t="179503" x="4478338" y="4943475"/>
          <p14:tracePt t="179510" x="4552950" y="5005388"/>
          <p14:tracePt t="179518" x="4591050" y="5043488"/>
          <p14:tracePt t="179527" x="4616450" y="5068888"/>
          <p14:tracePt t="179534" x="4627563" y="5068888"/>
          <p14:tracePt t="179543" x="4627563" y="5081588"/>
          <p14:tracePt t="179550" x="4640263" y="5081588"/>
          <p14:tracePt t="179582" x="4640263" y="5092700"/>
          <p14:tracePt t="179590" x="4665663" y="5105400"/>
          <p14:tracePt t="179598" x="4665663" y="5143500"/>
          <p14:tracePt t="179610" x="4703763" y="5168900"/>
          <p14:tracePt t="179614" x="4703763" y="5194300"/>
          <p14:tracePt t="179626" x="4727575" y="5205413"/>
          <p14:tracePt t="179630" x="4740275" y="5230813"/>
          <p14:tracePt t="179643" x="4752975" y="5243513"/>
          <p14:tracePt t="179647" x="4765675" y="5268913"/>
          <p14:tracePt t="179662" x="4765675" y="5281613"/>
          <p14:tracePt t="179702" x="4765675" y="5294313"/>
          <p14:tracePt t="179710" x="4778375" y="5305425"/>
          <p14:tracePt t="179718" x="4778375" y="5318125"/>
          <p14:tracePt t="179727" x="4778375" y="5356225"/>
          <p14:tracePt t="179744" x="4778375" y="5368925"/>
          <p14:tracePt t="179750" x="4778375" y="5381625"/>
          <p14:tracePt t="179782" x="4778375" y="5407025"/>
          <p14:tracePt t="179807" x="4778375" y="5418138"/>
          <p14:tracePt t="179823" x="4765675" y="5418138"/>
          <p14:tracePt t="179839" x="4752975" y="5430838"/>
          <p14:tracePt t="179847" x="4740275" y="5430838"/>
          <p14:tracePt t="179862" x="4727575" y="5430838"/>
          <p14:tracePt t="179878" x="4716463" y="5430838"/>
          <p14:tracePt t="179887" x="4703763" y="5430838"/>
          <p14:tracePt t="179975" x="4691063" y="5430838"/>
          <p14:tracePt t="180071" x="4691063" y="5443538"/>
          <p14:tracePt t="180920" x="4665663" y="5443538"/>
          <p14:tracePt t="183502" x="4740275" y="5443538"/>
          <p14:tracePt t="183510" x="5278438" y="5281613"/>
          <p14:tracePt t="183518" x="5903913" y="4981575"/>
          <p14:tracePt t="183527" x="6467475" y="4743450"/>
          <p14:tracePt t="183534" x="7218363" y="4479925"/>
          <p14:tracePt t="183543" x="7905750" y="4205288"/>
          <p14:tracePt t="183551" x="8493125" y="3929063"/>
          <p14:tracePt t="183560" x="8882063" y="372903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“Folklore” algorithm (6)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 Suppose I want to calculate the shortest paths in a graph with 15 nodes. (Max path length 14)</a:t>
            </a:r>
          </a:p>
          <a:p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(1)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*</a:t>
            </a:r>
            <a:r>
              <a:rPr lang="en-US" dirty="0">
                <a:latin typeface="Mistral" panose="03090702030407020403" pitchFamily="66" charset="0"/>
                <a:sym typeface="Symbol"/>
              </a:rPr>
              <a:t>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(1)</a:t>
            </a:r>
            <a:r>
              <a:rPr lang="en-US" dirty="0">
                <a:sym typeface="Symbol"/>
              </a:rPr>
              <a:t> </a:t>
            </a:r>
          </a:p>
          <a:p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(4)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*</a:t>
            </a:r>
            <a:r>
              <a:rPr lang="en-US" dirty="0">
                <a:latin typeface="Mistral" panose="03090702030407020403" pitchFamily="66" charset="0"/>
                <a:sym typeface="Symbol"/>
              </a:rPr>
              <a:t>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(2)</a:t>
            </a:r>
            <a:r>
              <a:rPr lang="en-US" dirty="0">
                <a:sym typeface="Symbol"/>
              </a:rPr>
              <a:t> </a:t>
            </a:r>
          </a:p>
          <a:p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(8)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(4)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*</a:t>
            </a:r>
            <a:r>
              <a:rPr lang="en-US" dirty="0">
                <a:latin typeface="Mistral" panose="03090702030407020403" pitchFamily="66" charset="0"/>
                <a:sym typeface="Symbol"/>
              </a:rPr>
              <a:t>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(4)</a:t>
            </a:r>
            <a:r>
              <a:rPr lang="en-US" dirty="0">
                <a:sym typeface="Symbol"/>
              </a:rPr>
              <a:t> </a:t>
            </a:r>
          </a:p>
          <a:p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(16)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(8)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*</a:t>
            </a:r>
            <a:r>
              <a:rPr lang="en-US" dirty="0">
                <a:latin typeface="Mistral" panose="03090702030407020403" pitchFamily="66" charset="0"/>
                <a:sym typeface="Symbol"/>
              </a:rPr>
              <a:t>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(8)</a:t>
            </a:r>
            <a:r>
              <a:rPr lang="en-US" dirty="0">
                <a:sym typeface="Symbol"/>
              </a:rPr>
              <a:t> </a:t>
            </a:r>
          </a:p>
          <a:p>
            <a:r>
              <a:rPr lang="en-US" dirty="0">
                <a:sym typeface="Symbol"/>
              </a:rPr>
              <a:t>But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(14)</a:t>
            </a:r>
            <a:r>
              <a:rPr lang="en-US" dirty="0">
                <a:sym typeface="Symbol"/>
              </a:rPr>
              <a:t> </a:t>
            </a:r>
            <a:r>
              <a:rPr lang="en-US" dirty="0"/>
              <a:t>= </a:t>
            </a:r>
            <a:r>
              <a:rPr lang="en-US" dirty="0" err="1">
                <a:latin typeface="Mistral" panose="03090702030407020403" pitchFamily="66" charset="0"/>
                <a:sym typeface="Symbol"/>
              </a:rPr>
              <a:t>l</a:t>
            </a:r>
            <a:r>
              <a:rPr lang="en-US" baseline="-25000" dirty="0" err="1">
                <a:sym typeface="Symbol"/>
              </a:rPr>
              <a:t>ij</a:t>
            </a:r>
            <a:r>
              <a:rPr lang="en-US" baseline="30000" dirty="0">
                <a:sym typeface="Symbol"/>
              </a:rPr>
              <a:t>(16)</a:t>
            </a:r>
            <a:endParaRPr lang="en-US" dirty="0">
              <a:sym typeface="Symbol"/>
            </a:endParaRPr>
          </a:p>
          <a:p>
            <a:r>
              <a:rPr lang="en-US" dirty="0"/>
              <a:t>4 multiplications rather than 14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43A53F-E3E2-4687-82BF-2C4541B81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94"/>
    </mc:Choice>
    <mc:Fallback xmlns="">
      <p:transition spd="slow" advTm="5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9" x="8680450" y="3378200"/>
          <p14:tracePt t="866" x="8305800" y="3367088"/>
          <p14:tracePt t="875" x="8043863" y="3328988"/>
          <p14:tracePt t="882" x="7780338" y="3278188"/>
          <p14:tracePt t="890" x="7567613" y="3267075"/>
          <p14:tracePt t="898" x="7380288" y="3228975"/>
          <p14:tracePt t="906" x="7242175" y="3216275"/>
          <p14:tracePt t="914" x="7105650" y="3203575"/>
          <p14:tracePt t="923" x="7005638" y="3190875"/>
          <p14:tracePt t="930" x="6916738" y="3178175"/>
          <p14:tracePt t="938" x="6829425" y="3165475"/>
          <p14:tracePt t="947" x="6742113" y="3154363"/>
          <p14:tracePt t="954" x="6680200" y="3154363"/>
          <p14:tracePt t="963" x="6642100" y="3141663"/>
          <p14:tracePt t="970" x="6604000" y="3141663"/>
          <p14:tracePt t="979" x="6580188" y="3128963"/>
          <p14:tracePt t="986" x="6542088" y="3116263"/>
          <p14:tracePt t="995" x="6503988" y="3103563"/>
          <p14:tracePt t="1002" x="6442075" y="3103563"/>
          <p14:tracePt t="1012" x="6416675" y="3103563"/>
          <p14:tracePt t="1018" x="6391275" y="3090863"/>
          <p14:tracePt t="1026" x="6354763" y="3090863"/>
          <p14:tracePt t="1034" x="6316663" y="3090863"/>
          <p14:tracePt t="1045" x="6242050" y="3078163"/>
          <p14:tracePt t="1050" x="6216650" y="3078163"/>
          <p14:tracePt t="1058" x="6154738" y="3054350"/>
          <p14:tracePt t="1065" x="6103938" y="3041650"/>
          <p14:tracePt t="1074" x="6067425" y="3041650"/>
          <p14:tracePt t="1082" x="6016625" y="3028950"/>
          <p14:tracePt t="1090" x="5967413" y="3028950"/>
          <p14:tracePt t="1098" x="5929313" y="3016250"/>
          <p14:tracePt t="1105" x="5903913" y="3016250"/>
          <p14:tracePt t="1114" x="5878513" y="3003550"/>
          <p14:tracePt t="1122" x="5854700" y="3003550"/>
          <p14:tracePt t="1130" x="5842000" y="3003550"/>
          <p14:tracePt t="1146" x="5816600" y="3003550"/>
          <p14:tracePt t="1170" x="5803900" y="3003550"/>
          <p14:tracePt t="1186" x="5791200" y="3003550"/>
          <p14:tracePt t="1195" x="5767388" y="3003550"/>
          <p14:tracePt t="1202" x="5754688" y="3003550"/>
          <p14:tracePt t="1212" x="5729288" y="3003550"/>
          <p14:tracePt t="1218" x="5703888" y="3003550"/>
          <p14:tracePt t="1228" x="5678488" y="3003550"/>
          <p14:tracePt t="1234" x="5654675" y="3003550"/>
          <p14:tracePt t="1243" x="5629275" y="3003550"/>
          <p14:tracePt t="1250" x="5603875" y="3003550"/>
          <p14:tracePt t="1258" x="5565775" y="3003550"/>
          <p14:tracePt t="1266" x="5541963" y="3016250"/>
          <p14:tracePt t="1274" x="5516563" y="3028950"/>
          <p14:tracePt t="1282" x="5491163" y="3028950"/>
          <p14:tracePt t="1290" x="5478463" y="3028950"/>
          <p14:tracePt t="1298" x="5454650" y="3028950"/>
          <p14:tracePt t="1314" x="5441950" y="3028950"/>
          <p14:tracePt t="9875" x="5503863" y="3016250"/>
          <p14:tracePt t="9883" x="5791200" y="2965450"/>
          <p14:tracePt t="9891" x="6129338" y="2890838"/>
          <p14:tracePt t="9899" x="6454775" y="2828925"/>
          <p14:tracePt t="9907" x="6729413" y="2765425"/>
          <p14:tracePt t="9914" x="6967538" y="2665413"/>
          <p14:tracePt t="9923" x="7205663" y="2627313"/>
          <p14:tracePt t="9932" x="7405688" y="2578100"/>
          <p14:tracePt t="9939" x="7542213" y="2540000"/>
          <p14:tracePt t="9949" x="7642225" y="2527300"/>
          <p14:tracePt t="9956" x="7754938" y="2465388"/>
          <p14:tracePt t="9964" x="7818438" y="2452688"/>
          <p14:tracePt t="9971" x="7880350" y="2439988"/>
          <p14:tracePt t="9979" x="7918450" y="2427288"/>
          <p14:tracePt t="9987" x="7943850" y="2414588"/>
          <p14:tracePt t="9996" x="7980363" y="2403475"/>
          <p14:tracePt t="10003" x="7993063" y="2403475"/>
          <p14:tracePt t="10013" x="8018463" y="2390775"/>
          <p14:tracePt t="10019" x="8043863" y="2378075"/>
          <p14:tracePt t="10027" x="8054975" y="2378075"/>
          <p14:tracePt t="10035" x="8067675" y="2365375"/>
          <p14:tracePt t="10043" x="8105775" y="2352675"/>
          <p14:tracePt t="10063" x="8131175" y="2352675"/>
          <p14:tracePt t="10074" x="8131175" y="2339975"/>
          <p14:tracePt t="10082" x="8143875" y="2339975"/>
          <p14:tracePt t="10090" x="8156575" y="2339975"/>
          <p14:tracePt t="10098" x="8180388" y="2327275"/>
          <p14:tracePt t="10106" x="8205788" y="2327275"/>
          <p14:tracePt t="10114" x="8256588" y="2290763"/>
          <p14:tracePt t="10122" x="8318500" y="2265363"/>
          <p14:tracePt t="10130" x="8367713" y="2239963"/>
          <p14:tracePt t="10138" x="8431213" y="2227263"/>
          <p14:tracePt t="10147" x="8456613" y="2214563"/>
          <p14:tracePt t="10154" x="8469313" y="2201863"/>
          <p14:tracePt t="10491" x="8443913" y="2201863"/>
          <p14:tracePt t="10498" x="8356600" y="2214563"/>
          <p14:tracePt t="10507" x="8293100" y="2227263"/>
          <p14:tracePt t="10516" x="8231188" y="2227263"/>
          <p14:tracePt t="10523" x="8156575" y="2239963"/>
          <p14:tracePt t="10532" x="8105775" y="2265363"/>
          <p14:tracePt t="10539" x="8054975" y="2265363"/>
          <p14:tracePt t="10548" x="8018463" y="2278063"/>
          <p14:tracePt t="10555" x="7993063" y="2303463"/>
          <p14:tracePt t="10571" x="7980363" y="2303463"/>
          <p14:tracePt t="10582" x="7967663" y="2314575"/>
          <p14:tracePt t="10586" x="7954963" y="2314575"/>
          <p14:tracePt t="10602" x="7954963" y="2327275"/>
          <p14:tracePt t="10618" x="7954963" y="2339975"/>
          <p14:tracePt t="10626" x="7918450" y="2365375"/>
          <p14:tracePt t="10634" x="7905750" y="2390775"/>
          <p14:tracePt t="10642" x="7831138" y="2427288"/>
          <p14:tracePt t="10650" x="7780338" y="2452688"/>
          <p14:tracePt t="10658" x="7693025" y="2527300"/>
          <p14:tracePt t="10666" x="7593013" y="2578100"/>
          <p14:tracePt t="10674" x="7505700" y="2616200"/>
          <p14:tracePt t="10682" x="7405688" y="2665413"/>
          <p14:tracePt t="10690" x="7280275" y="2716213"/>
          <p14:tracePt t="10698" x="7129463" y="2765425"/>
          <p14:tracePt t="10706" x="7005638" y="2803525"/>
          <p14:tracePt t="10714" x="6854825" y="2840038"/>
          <p14:tracePt t="10722" x="6642100" y="2878138"/>
          <p14:tracePt t="10730" x="6467475" y="2916238"/>
          <p14:tracePt t="10738" x="6354763" y="2952750"/>
          <p14:tracePt t="10747" x="6180138" y="2978150"/>
          <p14:tracePt t="10754" x="6078538" y="3003550"/>
          <p14:tracePt t="10763" x="5942013" y="3041650"/>
          <p14:tracePt t="10770" x="5803900" y="3078163"/>
          <p14:tracePt t="10780" x="5703888" y="3103563"/>
          <p14:tracePt t="10786" x="5603875" y="3116263"/>
          <p14:tracePt t="10796" x="5491163" y="3154363"/>
          <p14:tracePt t="10803" x="5391150" y="3190875"/>
          <p14:tracePt t="10813" x="5229225" y="3228975"/>
          <p14:tracePt t="10819" x="5053013" y="3267075"/>
          <p14:tracePt t="10827" x="4891088" y="3290888"/>
          <p14:tracePt t="10835" x="4727575" y="3341688"/>
          <p14:tracePt t="10843" x="4578350" y="3378200"/>
          <p14:tracePt t="10851" x="4465638" y="3416300"/>
          <p14:tracePt t="10859" x="4340225" y="3441700"/>
          <p14:tracePt t="10867" x="4214813" y="3479800"/>
          <p14:tracePt t="10875" x="4140200" y="3490913"/>
          <p14:tracePt t="10882" x="4014788" y="3541713"/>
          <p14:tracePt t="10890" x="3914775" y="3554413"/>
          <p14:tracePt t="10898" x="3865563" y="3554413"/>
          <p14:tracePt t="10906" x="3752850" y="3579813"/>
          <p14:tracePt t="10915" x="3689350" y="3579813"/>
          <p14:tracePt t="10923" x="3552825" y="3579813"/>
          <p14:tracePt t="10930" x="3402013" y="3590925"/>
          <p14:tracePt t="10938" x="3265488" y="3603625"/>
          <p14:tracePt t="10947" x="3127375" y="3603625"/>
          <p14:tracePt t="10956" x="2976563" y="3603625"/>
          <p14:tracePt t="10964" x="2827338" y="3603625"/>
          <p14:tracePt t="10970" x="2701925" y="3616325"/>
          <p14:tracePt t="10978" x="2589213" y="3629025"/>
          <p14:tracePt t="10985" x="2501900" y="3641725"/>
          <p14:tracePt t="10995" x="2414588" y="3654425"/>
          <p14:tracePt t="11002" x="2363788" y="3654425"/>
          <p14:tracePt t="11012" x="2314575" y="3667125"/>
          <p14:tracePt t="11018" x="2251075" y="3679825"/>
          <p14:tracePt t="11026" x="2227263" y="3679825"/>
          <p14:tracePt t="11034" x="2189163" y="3692525"/>
          <p14:tracePt t="11042" x="2151063" y="3703638"/>
          <p14:tracePt t="11060" x="2076450" y="3754438"/>
          <p14:tracePt t="11066" x="2038350" y="3792538"/>
          <p14:tracePt t="11074" x="2014538" y="3803650"/>
          <p14:tracePt t="11082" x="1989138" y="3816350"/>
          <p14:tracePt t="11090" x="1963738" y="3829050"/>
          <p14:tracePt t="11098" x="1938338" y="3841750"/>
          <p14:tracePt t="11106" x="1914525" y="3854450"/>
          <p14:tracePt t="11117" x="1876425" y="3867150"/>
          <p14:tracePt t="11123" x="1838325" y="3879850"/>
          <p14:tracePt t="11133" x="1789113" y="3905250"/>
          <p14:tracePt t="11139" x="1701800" y="3916363"/>
          <p14:tracePt t="11147" x="1625600" y="3941763"/>
          <p14:tracePt t="11155" x="1538288" y="3954463"/>
          <p14:tracePt t="11164" x="1501775" y="3954463"/>
          <p14:tracePt t="11170" x="1450975" y="3967163"/>
          <p14:tracePt t="11179" x="1389063" y="3979863"/>
          <p14:tracePt t="11186" x="1338263" y="3979863"/>
          <p14:tracePt t="11195" x="1312863" y="3979863"/>
          <p14:tracePt t="11203" x="1289050" y="3979863"/>
          <p14:tracePt t="11213" x="1276350" y="3979863"/>
          <p14:tracePt t="11218" x="1250950" y="3967163"/>
          <p14:tracePt t="11227" x="1238250" y="3954463"/>
          <p14:tracePt t="11235" x="1212850" y="3929063"/>
          <p14:tracePt t="11242" x="1189038" y="3929063"/>
          <p14:tracePt t="11250" x="1163638" y="3916363"/>
          <p14:tracePt t="11258" x="1150938" y="3905250"/>
          <p14:tracePt t="11275" x="1150938" y="3892550"/>
          <p14:tracePt t="11282" x="1138238" y="3892550"/>
          <p14:tracePt t="11291" x="1138238" y="3879850"/>
          <p14:tracePt t="11298" x="1138238" y="3854450"/>
          <p14:tracePt t="11306" x="1138238" y="3829050"/>
          <p14:tracePt t="11315" x="1138238" y="3803650"/>
          <p14:tracePt t="11322" x="1138238" y="3767138"/>
          <p14:tracePt t="11330" x="1138238" y="3741738"/>
          <p14:tracePt t="11338" x="1138238" y="3716338"/>
          <p14:tracePt t="11347" x="1150938" y="3692525"/>
          <p14:tracePt t="11354" x="1150938" y="3667125"/>
          <p14:tracePt t="11364" x="1150938" y="3641725"/>
          <p14:tracePt t="11370" x="1150938" y="3629025"/>
          <p14:tracePt t="11380" x="1150938" y="3616325"/>
          <p14:tracePt t="11386" x="1150938" y="3603625"/>
          <p14:tracePt t="11396" x="1150938" y="3590925"/>
          <p14:tracePt t="11403" x="1150938" y="3579813"/>
          <p14:tracePt t="11411" x="1163638" y="3567113"/>
          <p14:tracePt t="11418" x="1189038" y="3541713"/>
          <p14:tracePt t="11427" x="1200150" y="3503613"/>
          <p14:tracePt t="11434" x="1250950" y="3479800"/>
          <p14:tracePt t="11443" x="1289050" y="3454400"/>
          <p14:tracePt t="11451" x="1363663" y="3441700"/>
          <p14:tracePt t="11458" x="1389063" y="3429000"/>
          <p14:tracePt t="11467" x="1463675" y="3429000"/>
          <p14:tracePt t="11474" x="1550988" y="3403600"/>
          <p14:tracePt t="11482" x="1601788" y="3390900"/>
          <p14:tracePt t="11491" x="1725613" y="3378200"/>
          <p14:tracePt t="11499" x="1776413" y="3378200"/>
          <p14:tracePt t="11506" x="1925638" y="3378200"/>
          <p14:tracePt t="11514" x="2014538" y="3378200"/>
          <p14:tracePt t="11523" x="2089150" y="3378200"/>
          <p14:tracePt t="11531" x="2227263" y="3378200"/>
          <p14:tracePt t="11538" x="2363788" y="3378200"/>
          <p14:tracePt t="11547" x="2489200" y="3378200"/>
          <p14:tracePt t="11554" x="2627313" y="3378200"/>
          <p14:tracePt t="11564" x="2763838" y="3378200"/>
          <p14:tracePt t="11571" x="2914650" y="3378200"/>
          <p14:tracePt t="11580" x="3040063" y="3367088"/>
          <p14:tracePt t="11586" x="3165475" y="3341688"/>
          <p14:tracePt t="11596" x="3265488" y="3303588"/>
          <p14:tracePt t="11602" x="3402013" y="3290888"/>
          <p14:tracePt t="11610" x="3502025" y="3290888"/>
          <p14:tracePt t="11619" x="3589338" y="3267075"/>
          <p14:tracePt t="11626" x="3689350" y="3254375"/>
          <p14:tracePt t="11635" x="3765550" y="3241675"/>
          <p14:tracePt t="11643" x="3814763" y="3228975"/>
          <p14:tracePt t="11651" x="3852863" y="3216275"/>
          <p14:tracePt t="11659" x="3902075" y="3190875"/>
          <p14:tracePt t="11666" x="3940175" y="3190875"/>
          <p14:tracePt t="11675" x="3978275" y="3178175"/>
          <p14:tracePt t="11682" x="4027488" y="3165475"/>
          <p14:tracePt t="11690" x="4052888" y="3154363"/>
          <p14:tracePt t="11698" x="4114800" y="3128963"/>
          <p14:tracePt t="11706" x="4165600" y="3116263"/>
          <p14:tracePt t="11715" x="4227513" y="3103563"/>
          <p14:tracePt t="11722" x="4278313" y="3078163"/>
          <p14:tracePt t="11730" x="4365625" y="3054350"/>
          <p14:tracePt t="11738" x="4403725" y="3028950"/>
          <p14:tracePt t="11747" x="4516438" y="3016250"/>
          <p14:tracePt t="11754" x="4578350" y="2990850"/>
          <p14:tracePt t="11763" x="4627563" y="2978150"/>
          <p14:tracePt t="11770" x="4678363" y="2965450"/>
          <p14:tracePt t="11779" x="4752975" y="2941638"/>
          <p14:tracePt t="11786" x="4778375" y="2916238"/>
          <p14:tracePt t="11794" x="4816475" y="2903538"/>
          <p14:tracePt t="11802" x="4840288" y="2890838"/>
          <p14:tracePt t="11810" x="4865688" y="2878138"/>
          <p14:tracePt t="11818" x="4891088" y="2878138"/>
          <p14:tracePt t="11826" x="4916488" y="2865438"/>
          <p14:tracePt t="11834" x="4940300" y="2852738"/>
          <p14:tracePt t="11842" x="5003800" y="2840038"/>
          <p14:tracePt t="11850" x="5053013" y="2828925"/>
          <p14:tracePt t="11858" x="5091113" y="2803525"/>
          <p14:tracePt t="11866" x="5129213" y="2790825"/>
          <p14:tracePt t="11875" x="5153025" y="2778125"/>
          <p14:tracePt t="11882" x="5216525" y="2752725"/>
          <p14:tracePt t="11891" x="5265738" y="2740025"/>
          <p14:tracePt t="11898" x="5291138" y="2728913"/>
          <p14:tracePt t="11906" x="5316538" y="2728913"/>
          <p14:tracePt t="11914" x="5353050" y="2716213"/>
          <p14:tracePt t="11922" x="5365750" y="2703513"/>
          <p14:tracePt t="11930" x="5378450" y="2703513"/>
          <p14:tracePt t="11938" x="5391150" y="2703513"/>
          <p14:tracePt t="11946" x="5391150" y="2690813"/>
          <p14:tracePt t="12315" x="5391150" y="2678113"/>
          <p14:tracePt t="12483" x="5365750" y="2678113"/>
          <p14:tracePt t="12491" x="5316538" y="2678113"/>
          <p14:tracePt t="12499" x="5303838" y="2678113"/>
          <p14:tracePt t="12506" x="5278438" y="2678113"/>
          <p14:tracePt t="12514" x="5229225" y="2678113"/>
          <p14:tracePt t="12522" x="5203825" y="2678113"/>
          <p14:tracePt t="12530" x="5178425" y="2678113"/>
          <p14:tracePt t="12537" x="5129213" y="2678113"/>
          <p14:tracePt t="12554" x="5091113" y="2678113"/>
          <p14:tracePt t="12562" x="5065713" y="2678113"/>
          <p14:tracePt t="12570" x="5053013" y="2678113"/>
          <p14:tracePt t="12579" x="5003800" y="2665413"/>
          <p14:tracePt t="12586" x="4978400" y="2665413"/>
          <p14:tracePt t="12602" x="4965700" y="2690813"/>
          <p14:tracePt t="12610" x="4891088" y="2690813"/>
          <p14:tracePt t="12618" x="4803775" y="2678113"/>
          <p14:tracePt t="12626" x="4740275" y="2652713"/>
          <p14:tracePt t="12634" x="4703763" y="2652713"/>
          <p14:tracePt t="12642" x="4616450" y="2640013"/>
          <p14:tracePt t="12650" x="4565650" y="2627313"/>
          <p14:tracePt t="12658" x="4478338" y="2616200"/>
          <p14:tracePt t="12666" x="4440238" y="2616200"/>
          <p14:tracePt t="12674" x="4416425" y="2590800"/>
          <p14:tracePt t="12682" x="4378325" y="2578100"/>
          <p14:tracePt t="12690" x="4340225" y="2578100"/>
          <p14:tracePt t="12698" x="4314825" y="2578100"/>
          <p14:tracePt t="12706" x="4291013" y="2565400"/>
          <p14:tracePt t="12713" x="4265613" y="2552700"/>
          <p14:tracePt t="12722" x="4240213" y="2540000"/>
          <p14:tracePt t="12730" x="4214813" y="2540000"/>
          <p14:tracePt t="12737" x="4178300" y="2540000"/>
          <p14:tracePt t="12746" x="4140200" y="2527300"/>
          <p14:tracePt t="12753" x="4090988" y="2516188"/>
          <p14:tracePt t="12763" x="4014788" y="2490788"/>
          <p14:tracePt t="12770" x="3990975" y="2490788"/>
          <p14:tracePt t="12778" x="3902075" y="2490788"/>
          <p14:tracePt t="12786" x="3852863" y="2465388"/>
          <p14:tracePt t="12797" x="3778250" y="2439988"/>
          <p14:tracePt t="12802" x="3727450" y="2439988"/>
          <p14:tracePt t="12810" x="3665538" y="2439988"/>
          <p14:tracePt t="12818" x="3602038" y="2439988"/>
          <p14:tracePt t="12826" x="3565525" y="2414588"/>
          <p14:tracePt t="12834" x="3514725" y="2414588"/>
          <p14:tracePt t="12842" x="3452813" y="2403475"/>
          <p14:tracePt t="12850" x="3352800" y="2390775"/>
          <p14:tracePt t="12858" x="3302000" y="2378075"/>
          <p14:tracePt t="12866" x="3252788" y="2378075"/>
          <p14:tracePt t="12874" x="3176588" y="2365375"/>
          <p14:tracePt t="12882" x="3152775" y="2365375"/>
          <p14:tracePt t="12890" x="3101975" y="2365375"/>
          <p14:tracePt t="12898" x="3027363" y="2365375"/>
          <p14:tracePt t="12906" x="2952750" y="2365375"/>
          <p14:tracePt t="12914" x="2889250" y="2365375"/>
          <p14:tracePt t="12922" x="2863850" y="2365375"/>
          <p14:tracePt t="12930" x="2789238" y="2365375"/>
          <p14:tracePt t="12938" x="2727325" y="2365375"/>
          <p14:tracePt t="12946" x="2689225" y="2365375"/>
          <p14:tracePt t="12954" x="2614613" y="2365375"/>
          <p14:tracePt t="12963" x="2551113" y="2365375"/>
          <p14:tracePt t="12970" x="2476500" y="2365375"/>
          <p14:tracePt t="12979" x="2414588" y="2365375"/>
          <p14:tracePt t="12986" x="2376488" y="2365375"/>
          <p14:tracePt t="12996" x="2327275" y="2365375"/>
          <p14:tracePt t="13002" x="2276475" y="2365375"/>
          <p14:tracePt t="13010" x="2251075" y="2365375"/>
          <p14:tracePt t="13019" x="2201863" y="2365375"/>
          <p14:tracePt t="13026" x="2163763" y="2378075"/>
          <p14:tracePt t="13047" x="2101850" y="2378075"/>
          <p14:tracePt t="13050" x="2089150" y="2378075"/>
          <p14:tracePt t="13058" x="2063750" y="2390775"/>
          <p14:tracePt t="13066" x="2051050" y="2390775"/>
          <p14:tracePt t="13074" x="2025650" y="2390775"/>
          <p14:tracePt t="13090" x="2001838" y="2390775"/>
          <p14:tracePt t="13098" x="1989138" y="2390775"/>
          <p14:tracePt t="13171" x="1976438" y="2403475"/>
          <p14:tracePt t="13179" x="1963738" y="2403475"/>
          <p14:tracePt t="13186" x="1963738" y="2414588"/>
          <p14:tracePt t="13196" x="1963738" y="2427288"/>
          <p14:tracePt t="13202" x="1951038" y="2427288"/>
          <p14:tracePt t="13212" x="1951038" y="2439988"/>
          <p14:tracePt t="13218" x="1938338" y="2439988"/>
          <p14:tracePt t="13227" x="1938338" y="2465388"/>
          <p14:tracePt t="13242" x="1938338" y="2478088"/>
          <p14:tracePt t="13258" x="1938338" y="2503488"/>
          <p14:tracePt t="13291" x="1951038" y="2516188"/>
          <p14:tracePt t="13298" x="1963738" y="2527300"/>
          <p14:tracePt t="13306" x="1976438" y="2527300"/>
          <p14:tracePt t="13314" x="1989138" y="2527300"/>
          <p14:tracePt t="13322" x="1989138" y="2540000"/>
          <p14:tracePt t="13331" x="2014538" y="2540000"/>
          <p14:tracePt t="13347" x="2025650" y="2540000"/>
          <p14:tracePt t="13363" x="2038350" y="2540000"/>
          <p14:tracePt t="13610" x="2051050" y="2540000"/>
          <p14:tracePt t="13914" x="2051050" y="2527300"/>
          <p14:tracePt t="14333" x="2051050" y="2516188"/>
          <p14:tracePt t="14355" x="2025650" y="2516188"/>
          <p14:tracePt t="14786" x="2014538" y="2516188"/>
          <p14:tracePt t="14795" x="2001838" y="2516188"/>
          <p14:tracePt t="15378" x="1989138" y="2516188"/>
          <p14:tracePt t="15396" x="1989138" y="2503488"/>
          <p14:tracePt t="16531" x="1976438" y="2503488"/>
          <p14:tracePt t="16537" x="1963738" y="2490788"/>
          <p14:tracePt t="16826" x="1963738" y="2478088"/>
          <p14:tracePt t="16834" x="1951038" y="2478088"/>
          <p14:tracePt t="17122" x="1951038" y="2465388"/>
          <p14:tracePt t="17163" x="1938338" y="2465388"/>
          <p14:tracePt t="17243" x="1938338" y="2452688"/>
          <p14:tracePt t="17491" x="1925638" y="2452688"/>
          <p14:tracePt t="17523" x="1914525" y="2452688"/>
          <p14:tracePt t="17786" x="1901825" y="2452688"/>
          <p14:tracePt t="17843" x="1889125" y="2452688"/>
          <p14:tracePt t="18163" x="1914525" y="2452688"/>
          <p14:tracePt t="18171" x="2176463" y="2465388"/>
          <p14:tracePt t="18180" x="2476500" y="2527300"/>
          <p14:tracePt t="18186" x="2727325" y="2552700"/>
          <p14:tracePt t="18196" x="2976563" y="2578100"/>
          <p14:tracePt t="18203" x="3189288" y="2590800"/>
          <p14:tracePt t="18211" x="3327400" y="2603500"/>
          <p14:tracePt t="18219" x="3427413" y="2616200"/>
          <p14:tracePt t="18227" x="3527425" y="2627313"/>
          <p14:tracePt t="18235" x="3565525" y="2627313"/>
          <p14:tracePt t="18242" x="3578225" y="2627313"/>
          <p14:tracePt t="18249" x="3589338" y="2640013"/>
          <p14:tracePt t="18306" x="3602038" y="2640013"/>
          <p14:tracePt t="18651" x="3589338" y="2640013"/>
          <p14:tracePt t="18659" x="3552825" y="2652713"/>
          <p14:tracePt t="18666" x="3465513" y="2665413"/>
          <p14:tracePt t="18674" x="3352800" y="2678113"/>
          <p14:tracePt t="18683" x="3240088" y="2690813"/>
          <p14:tracePt t="18690" x="3089275" y="2703513"/>
          <p14:tracePt t="18698" x="2876550" y="2703513"/>
          <p14:tracePt t="18706" x="2640013" y="2703513"/>
          <p14:tracePt t="18714" x="2463800" y="2703513"/>
          <p14:tracePt t="18722" x="2276475" y="2703513"/>
          <p14:tracePt t="18730" x="2138363" y="2690813"/>
          <p14:tracePt t="18738" x="2038350" y="2678113"/>
          <p14:tracePt t="18747" x="1914525" y="2640013"/>
          <p14:tracePt t="18754" x="1838325" y="2627313"/>
          <p14:tracePt t="18762" x="1714500" y="2627313"/>
          <p14:tracePt t="18770" x="1651000" y="2616200"/>
          <p14:tracePt t="18779" x="1612900" y="2616200"/>
          <p14:tracePt t="18786" x="1589088" y="2616200"/>
          <p14:tracePt t="18794" x="1550988" y="2616200"/>
          <p14:tracePt t="18802" x="1538288" y="2616200"/>
          <p14:tracePt t="18835" x="1512888" y="2616200"/>
          <p14:tracePt t="18843" x="1501775" y="2616200"/>
          <p14:tracePt t="18851" x="1463675" y="2616200"/>
          <p14:tracePt t="18858" x="1450975" y="2616200"/>
          <p14:tracePt t="18867" x="1412875" y="2616200"/>
          <p14:tracePt t="18947" x="1376363" y="2616200"/>
          <p14:tracePt t="18955" x="1325563" y="2616200"/>
          <p14:tracePt t="18964" x="1289050" y="2616200"/>
          <p14:tracePt t="18971" x="1238250" y="2616200"/>
          <p14:tracePt t="18982" x="1189038" y="2616200"/>
          <p14:tracePt t="18987" x="1125538" y="2603500"/>
          <p14:tracePt t="18997" x="1100138" y="2603500"/>
          <p14:tracePt t="19002" x="1089025" y="2590800"/>
          <p14:tracePt t="19074" x="1076325" y="2590800"/>
          <p14:tracePt t="19098" x="1076325" y="2578100"/>
          <p14:tracePt t="19115" x="1076325" y="2565400"/>
          <p14:tracePt t="19138" x="1076325" y="2552700"/>
          <p14:tracePt t="19170" x="1076325" y="2540000"/>
          <p14:tracePt t="19356" x="1089025" y="2540000"/>
          <p14:tracePt t="19364" x="1125538" y="2552700"/>
          <p14:tracePt t="19371" x="1163638" y="2552700"/>
          <p14:tracePt t="19387" x="1189038" y="2565400"/>
          <p14:tracePt t="19398" x="1189038" y="2578100"/>
          <p14:tracePt t="19403" x="1200150" y="2578100"/>
          <p14:tracePt t="19427" x="1225550" y="2578100"/>
          <p14:tracePt t="19443" x="1225550" y="2590800"/>
          <p14:tracePt t="19451" x="1238250" y="2590800"/>
          <p14:tracePt t="19459" x="1250950" y="2590800"/>
          <p14:tracePt t="19467" x="1263650" y="2590800"/>
          <p14:tracePt t="19498" x="1289050" y="2590800"/>
          <p14:tracePt t="19546" x="1300163" y="2590800"/>
          <p14:tracePt t="19707" x="1312863" y="2590800"/>
          <p14:tracePt t="19985" x="1300163" y="2590800"/>
          <p14:tracePt t="19994" x="1289050" y="2590800"/>
          <p14:tracePt t="20266" x="1276350" y="2590800"/>
          <p14:tracePt t="20331" x="1263650" y="2590800"/>
          <p14:tracePt t="20571" x="1250950" y="2590800"/>
          <p14:tracePt t="20582" x="1238250" y="2590800"/>
          <p14:tracePt t="20859" x="1212850" y="2590800"/>
          <p14:tracePt t="21066" x="1212850" y="2578100"/>
          <p14:tracePt t="21105" x="1225550" y="2578100"/>
          <p14:tracePt t="21122" x="1250950" y="2565400"/>
          <p14:tracePt t="21130" x="1276350" y="2540000"/>
          <p14:tracePt t="21138" x="1300163" y="2527300"/>
          <p14:tracePt t="21146" x="1312863" y="2516188"/>
          <p14:tracePt t="21154" x="1325563" y="2516188"/>
          <p14:tracePt t="21162" x="1338263" y="2490788"/>
          <p14:tracePt t="21170" x="1350963" y="2490788"/>
          <p14:tracePt t="21185" x="1363663" y="2490788"/>
          <p14:tracePt t="21483" x="1338263" y="2490788"/>
          <p14:tracePt t="21507" x="1338263" y="2478088"/>
          <p14:tracePt t="21763" x="1325563" y="2478088"/>
          <p14:tracePt t="21819" x="1312863" y="2478088"/>
          <p14:tracePt t="21875" x="1300163" y="2478088"/>
          <p14:tracePt t="21931" x="1289050" y="2478088"/>
          <p14:tracePt t="21987" x="1289050" y="2465388"/>
          <p14:tracePt t="22090" x="1263650" y="2465388"/>
          <p14:tracePt t="22380" x="1276350" y="2465388"/>
          <p14:tracePt t="22443" x="1276350" y="2452688"/>
          <p14:tracePt t="22675" x="1263650" y="2452688"/>
          <p14:tracePt t="22955" x="1250950" y="2452688"/>
          <p14:tracePt t="23002" x="1238250" y="2452688"/>
          <p14:tracePt t="23291" x="1212850" y="2452688"/>
          <p14:tracePt t="23571" x="1200150" y="2452688"/>
          <p14:tracePt t="23602" x="1189038" y="2452688"/>
          <p14:tracePt t="23883" x="1189038" y="2478088"/>
          <p14:tracePt t="23891" x="1200150" y="2503488"/>
          <p14:tracePt t="23906" x="1200150" y="2516188"/>
          <p14:tracePt t="23914" x="1212850" y="2540000"/>
          <p14:tracePt t="23930" x="1225550" y="2565400"/>
          <p14:tracePt t="23946" x="1225550" y="2590800"/>
          <p14:tracePt t="23954" x="1225550" y="2603500"/>
          <p14:tracePt t="23962" x="1225550" y="2616200"/>
          <p14:tracePt t="23970" x="1225550" y="2627313"/>
          <p14:tracePt t="23986" x="1238250" y="2640013"/>
          <p14:tracePt t="24002" x="1250950" y="2665413"/>
          <p14:tracePt t="24010" x="1250950" y="2678113"/>
          <p14:tracePt t="24018" x="1263650" y="2690813"/>
          <p14:tracePt t="24026" x="1263650" y="2703513"/>
          <p14:tracePt t="24034" x="1276350" y="2728913"/>
          <p14:tracePt t="24042" x="1276350" y="2765425"/>
          <p14:tracePt t="24050" x="1276350" y="2778125"/>
          <p14:tracePt t="24058" x="1289050" y="2790825"/>
          <p14:tracePt t="24066" x="1289050" y="2816225"/>
          <p14:tracePt t="24074" x="1300163" y="2828925"/>
          <p14:tracePt t="24082" x="1300163" y="2840038"/>
          <p14:tracePt t="24098" x="1300163" y="2852738"/>
          <p14:tracePt t="24106" x="1312863" y="2852738"/>
          <p14:tracePt t="24122" x="1312863" y="2878138"/>
          <p14:tracePt t="24138" x="1312863" y="2890838"/>
          <p14:tracePt t="24147" x="1312863" y="2903538"/>
          <p14:tracePt t="24154" x="1312863" y="2916238"/>
          <p14:tracePt t="24170" x="1312863" y="2928938"/>
          <p14:tracePt t="24179" x="1312863" y="2952750"/>
          <p14:tracePt t="24195" x="1312863" y="2965450"/>
          <p14:tracePt t="24210" x="1300163" y="2965450"/>
          <p14:tracePt t="24218" x="1300163" y="2990850"/>
          <p14:tracePt t="24242" x="1300163" y="3003550"/>
          <p14:tracePt t="24258" x="1300163" y="3016250"/>
          <p14:tracePt t="24266" x="1300163" y="3028950"/>
          <p14:tracePt t="24274" x="1289050" y="3028950"/>
          <p14:tracePt t="24290" x="1289050" y="3041650"/>
          <p14:tracePt t="24322" x="1289050" y="3054350"/>
          <p14:tracePt t="24331" x="1276350" y="3065463"/>
          <p14:tracePt t="24346" x="1276350" y="3078163"/>
          <p14:tracePt t="24363" x="1276350" y="3103563"/>
          <p14:tracePt t="24379" x="1276350" y="3116263"/>
          <p14:tracePt t="24386" x="1276350" y="3128963"/>
          <p14:tracePt t="24395" x="1263650" y="3128963"/>
          <p14:tracePt t="24410" x="1263650" y="3141663"/>
          <p14:tracePt t="24418" x="1263650" y="3154363"/>
          <p14:tracePt t="24426" x="1250950" y="3165475"/>
          <p14:tracePt t="24465" x="1250950" y="3178175"/>
          <p14:tracePt t="24745" x="1250950" y="3165475"/>
          <p14:tracePt t="24794" x="1250950" y="3154363"/>
          <p14:tracePt t="25283" x="1263650" y="3141663"/>
          <p14:tracePt t="25291" x="1325563" y="3128963"/>
          <p14:tracePt t="25299" x="1363663" y="3128963"/>
          <p14:tracePt t="25306" x="1425575" y="3116263"/>
          <p14:tracePt t="25317" x="1501775" y="3103563"/>
          <p14:tracePt t="25323" x="1576388" y="3103563"/>
          <p14:tracePt t="25333" x="1663700" y="3103563"/>
          <p14:tracePt t="25339" x="1763713" y="3103563"/>
          <p14:tracePt t="25349" x="1814513" y="3103563"/>
          <p14:tracePt t="25355" x="1901825" y="3103563"/>
          <p14:tracePt t="25366" x="1963738" y="3103563"/>
          <p14:tracePt t="25371" x="2051050" y="3103563"/>
          <p14:tracePt t="25380" x="2089150" y="3103563"/>
          <p14:tracePt t="25386" x="2127250" y="3103563"/>
          <p14:tracePt t="25395" x="2151063" y="3103563"/>
          <p14:tracePt t="25403" x="2176463" y="3103563"/>
          <p14:tracePt t="25411" x="2201863" y="3103563"/>
          <p14:tracePt t="25419" x="2227263" y="3103563"/>
          <p14:tracePt t="25435" x="2238375" y="3103563"/>
          <p14:tracePt t="25443" x="2263775" y="3103563"/>
          <p14:tracePt t="25451" x="2276475" y="3103563"/>
          <p14:tracePt t="25459" x="2289175" y="3103563"/>
          <p14:tracePt t="25467" x="2301875" y="3103563"/>
          <p14:tracePt t="25475" x="2338388" y="3103563"/>
          <p14:tracePt t="25483" x="2351088" y="3103563"/>
          <p14:tracePt t="25491" x="2376488" y="3103563"/>
          <p14:tracePt t="25500" x="2451100" y="3103563"/>
          <p14:tracePt t="25507" x="2514600" y="3103563"/>
          <p14:tracePt t="25516" x="2551113" y="3103563"/>
          <p14:tracePt t="25523" x="2601913" y="3103563"/>
          <p14:tracePt t="25533" x="2651125" y="3103563"/>
          <p14:tracePt t="25539" x="2676525" y="3103563"/>
          <p14:tracePt t="25555" x="2689225" y="3103563"/>
          <p14:tracePt t="25611" x="2701925" y="3103563"/>
          <p14:tracePt t="25619" x="2714625" y="3103563"/>
          <p14:tracePt t="25627" x="2740025" y="3103563"/>
          <p14:tracePt t="25635" x="2776538" y="3090863"/>
          <p14:tracePt t="25643" x="2840038" y="3078163"/>
          <p14:tracePt t="25650" x="2876550" y="3065463"/>
          <p14:tracePt t="25659" x="2927350" y="3065463"/>
          <p14:tracePt t="25667" x="3014663" y="3041650"/>
          <p14:tracePt t="25674" x="3040063" y="3041650"/>
          <p14:tracePt t="25683" x="3052763" y="3028950"/>
          <p14:tracePt t="25690" x="3076575" y="3028950"/>
          <p14:tracePt t="25706" x="3089275" y="3028950"/>
          <p14:tracePt t="25714" x="3089275" y="3016250"/>
          <p14:tracePt t="25722" x="3114675" y="3016250"/>
          <p14:tracePt t="25731" x="3127375" y="3016250"/>
          <p14:tracePt t="25748" x="3140075" y="3016250"/>
          <p14:tracePt t="25754" x="3152775" y="3016250"/>
          <p14:tracePt t="25770" x="3189288" y="3016250"/>
          <p14:tracePt t="25786" x="3201988" y="3003550"/>
          <p14:tracePt t="25794" x="3240088" y="2990850"/>
          <p14:tracePt t="25810" x="3265488" y="2990850"/>
          <p14:tracePt t="25818" x="3289300" y="2978150"/>
          <p14:tracePt t="25826" x="3327400" y="2978150"/>
          <p14:tracePt t="25834" x="3352800" y="2965450"/>
          <p14:tracePt t="25842" x="3376613" y="2965450"/>
          <p14:tracePt t="25850" x="3389313" y="2952750"/>
          <p14:tracePt t="25858" x="3402013" y="2952750"/>
          <p14:tracePt t="26114" x="3402013" y="2941638"/>
          <p14:tracePt t="26587" x="3376613" y="2941638"/>
          <p14:tracePt t="26595" x="3365500" y="2941638"/>
          <p14:tracePt t="26875" x="3327400" y="2941638"/>
          <p14:tracePt t="26883" x="3276600" y="2941638"/>
          <p14:tracePt t="26892" x="3189288" y="2941638"/>
          <p14:tracePt t="26900" x="3101975" y="2941638"/>
          <p14:tracePt t="26906" x="3040063" y="2952750"/>
          <p14:tracePt t="26915" x="2940050" y="2952750"/>
          <p14:tracePt t="26922" x="2863850" y="2952750"/>
          <p14:tracePt t="26931" x="2827338" y="2952750"/>
          <p14:tracePt t="26937" x="2776538" y="2952750"/>
          <p14:tracePt t="26947" x="2714625" y="2965450"/>
          <p14:tracePt t="26954" x="2689225" y="2965450"/>
          <p14:tracePt t="26964" x="2663825" y="2965450"/>
          <p14:tracePt t="26970" x="2651125" y="2978150"/>
          <p14:tracePt t="26978" x="2640013" y="2978150"/>
          <p14:tracePt t="27051" x="2627313" y="2978150"/>
          <p14:tracePt t="27059" x="2576513" y="2978150"/>
          <p14:tracePt t="27066" x="2540000" y="2990850"/>
          <p14:tracePt t="27074" x="2501900" y="2990850"/>
          <p14:tracePt t="27083" x="2451100" y="2990850"/>
          <p14:tracePt t="27091" x="2401888" y="2990850"/>
          <p14:tracePt t="27099" x="2389188" y="2990850"/>
          <p14:tracePt t="27107" x="2363788" y="2990850"/>
          <p14:tracePt t="27403" x="2351088" y="2990850"/>
          <p14:tracePt t="27442" x="2376488" y="2990850"/>
          <p14:tracePt t="27450" x="2427288" y="2990850"/>
          <p14:tracePt t="27458" x="2476500" y="2990850"/>
          <p14:tracePt t="27466" x="2527300" y="2990850"/>
          <p14:tracePt t="27474" x="2627313" y="2990850"/>
          <p14:tracePt t="27482" x="2701925" y="2990850"/>
          <p14:tracePt t="27490" x="2789238" y="2990850"/>
          <p14:tracePt t="27498" x="2840038" y="2990850"/>
          <p14:tracePt t="27506" x="2889250" y="2990850"/>
          <p14:tracePt t="27515" x="2940050" y="2990850"/>
          <p14:tracePt t="27522" x="2952750" y="2990850"/>
          <p14:tracePt t="27531" x="2989263" y="2990850"/>
          <p14:tracePt t="27538" x="3014663" y="2990850"/>
          <p14:tracePt t="27547" x="3027363" y="2990850"/>
          <p14:tracePt t="27643" x="3052763" y="2990850"/>
          <p14:tracePt t="27650" x="3101975" y="2990850"/>
          <p14:tracePt t="27659" x="3165475" y="2990850"/>
          <p14:tracePt t="27667" x="3201988" y="2990850"/>
          <p14:tracePt t="27674" x="3265488" y="2990850"/>
          <p14:tracePt t="27682" x="3302000" y="2990850"/>
          <p14:tracePt t="27690" x="3314700" y="2990850"/>
          <p14:tracePt t="27706" x="3327400" y="2990850"/>
          <p14:tracePt t="28147" x="3314700" y="2990850"/>
          <p14:tracePt t="28458" x="3302000" y="2990850"/>
          <p14:tracePt t="28610" x="3289300" y="2990850"/>
          <p14:tracePt t="28651" x="3289300" y="2978150"/>
          <p14:tracePt t="28738" x="3276600" y="2978150"/>
          <p14:tracePt t="28747" x="3201988" y="3041650"/>
          <p14:tracePt t="28754" x="3140075" y="3103563"/>
          <p14:tracePt t="28763" x="3065463" y="3141663"/>
          <p14:tracePt t="28770" x="2940050" y="3203575"/>
          <p14:tracePt t="28779" x="2863850" y="3267075"/>
          <p14:tracePt t="28786" x="2740025" y="3303588"/>
          <p14:tracePt t="28794" x="2663825" y="3328988"/>
          <p14:tracePt t="28802" x="2601913" y="3354388"/>
          <p14:tracePt t="28810" x="2527300" y="3378200"/>
          <p14:tracePt t="28818" x="2476500" y="3390900"/>
          <p14:tracePt t="28826" x="2439988" y="3390900"/>
          <p14:tracePt t="28834" x="2414588" y="3390900"/>
          <p14:tracePt t="28858" x="2389188" y="3403600"/>
          <p14:tracePt t="28866" x="2376488" y="3403600"/>
          <p14:tracePt t="28874" x="2338388" y="3416300"/>
          <p14:tracePt t="28882" x="2314575" y="3416300"/>
          <p14:tracePt t="28890" x="2251075" y="3416300"/>
          <p14:tracePt t="28899" x="2163763" y="3441700"/>
          <p14:tracePt t="28906" x="2063750" y="3441700"/>
          <p14:tracePt t="28915" x="2014538" y="3441700"/>
          <p14:tracePt t="28922" x="1889125" y="3441700"/>
          <p14:tracePt t="28932" x="1838325" y="3441700"/>
          <p14:tracePt t="28938" x="1776413" y="3441700"/>
          <p14:tracePt t="28947" x="1725613" y="3441700"/>
          <p14:tracePt t="28955" x="1701800" y="3441700"/>
          <p14:tracePt t="28964" x="1663700" y="3441700"/>
          <p14:tracePt t="29036" x="1651000" y="3441700"/>
          <p14:tracePt t="29052" x="1589088" y="3429000"/>
          <p14:tracePt t="29058" x="1525588" y="3403600"/>
          <p14:tracePt t="29067" x="1476375" y="3390900"/>
          <p14:tracePt t="29075" x="1438275" y="3378200"/>
          <p14:tracePt t="29083" x="1389063" y="3378200"/>
          <p14:tracePt t="29090" x="1363663" y="3378200"/>
          <p14:tracePt t="29099" x="1325563" y="3367088"/>
          <p14:tracePt t="29107" x="1312863" y="3354388"/>
          <p14:tracePt t="29122" x="1276350" y="3354388"/>
          <p14:tracePt t="29243" x="1289050" y="3354388"/>
          <p14:tracePt t="29251" x="1300163" y="3367088"/>
          <p14:tracePt t="29259" x="1325563" y="3390900"/>
          <p14:tracePt t="29268" x="1350963" y="3403600"/>
          <p14:tracePt t="29275" x="1412875" y="3429000"/>
          <p14:tracePt t="29284" x="1489075" y="3467100"/>
          <p14:tracePt t="29291" x="1625600" y="3516313"/>
          <p14:tracePt t="29302" x="1738313" y="3567113"/>
          <p14:tracePt t="29307" x="1863725" y="3616325"/>
          <p14:tracePt t="29316" x="2001838" y="3667125"/>
          <p14:tracePt t="29322" x="2114550" y="3692525"/>
          <p14:tracePt t="29332" x="2227263" y="3703638"/>
          <p14:tracePt t="29338" x="2338388" y="3729038"/>
          <p14:tracePt t="29348" x="2401888" y="3741738"/>
          <p14:tracePt t="29354" x="2439988" y="3741738"/>
          <p14:tracePt t="29368" x="2501900" y="3741738"/>
          <p14:tracePt t="29371" x="2540000" y="3741738"/>
          <p14:tracePt t="29378" x="2551113" y="3741738"/>
          <p14:tracePt t="29387" x="2589213" y="3741738"/>
          <p14:tracePt t="29418" x="2601913" y="3741738"/>
          <p14:tracePt t="29523" x="2627313" y="3729038"/>
          <p14:tracePt t="29531" x="2627313" y="3716338"/>
          <p14:tracePt t="29539" x="2651125" y="3703638"/>
          <p14:tracePt t="29548" x="2676525" y="3679825"/>
          <p14:tracePt t="29555" x="2701925" y="3667125"/>
          <p14:tracePt t="29566" x="2752725" y="3654425"/>
          <p14:tracePt t="29571" x="2789238" y="3641725"/>
          <p14:tracePt t="29581" x="2852738" y="3616325"/>
          <p14:tracePt t="29587" x="2889250" y="3603625"/>
          <p14:tracePt t="29594" x="2952750" y="3590925"/>
          <p14:tracePt t="29603" x="3001963" y="3579813"/>
          <p14:tracePt t="29610" x="3040063" y="3567113"/>
          <p14:tracePt t="29618" x="3076575" y="3541713"/>
          <p14:tracePt t="29626" x="3101975" y="3541713"/>
          <p14:tracePt t="29634" x="3114675" y="3541713"/>
          <p14:tracePt t="29642" x="3114675" y="3529013"/>
          <p14:tracePt t="29650" x="3140075" y="3529013"/>
          <p14:tracePt t="29747" x="3152775" y="3529013"/>
          <p14:tracePt t="29755" x="3165475" y="3529013"/>
          <p14:tracePt t="29766" x="3176588" y="3529013"/>
          <p14:tracePt t="29787" x="3189288" y="3529013"/>
          <p14:tracePt t="29803" x="3201988" y="3529013"/>
          <p14:tracePt t="29819" x="3214688" y="3529013"/>
          <p14:tracePt t="29827" x="3240088" y="3529013"/>
          <p14:tracePt t="29835" x="3252788" y="3541713"/>
          <p14:tracePt t="29843" x="3265488" y="3541713"/>
          <p14:tracePt t="29851" x="3302000" y="3541713"/>
          <p14:tracePt t="29859" x="3340100" y="3541713"/>
          <p14:tracePt t="29867" x="3365500" y="3541713"/>
          <p14:tracePt t="29875" x="3389313" y="3541713"/>
          <p14:tracePt t="29883" x="3402013" y="3541713"/>
          <p14:tracePt t="29890" x="3427413" y="3541713"/>
          <p14:tracePt t="29899" x="3440113" y="3541713"/>
          <p14:tracePt t="29906" x="3465513" y="3541713"/>
          <p14:tracePt t="29922" x="3478213" y="3541713"/>
          <p14:tracePt t="29932" x="3502025" y="3541713"/>
          <p14:tracePt t="29954" x="3514725" y="3541713"/>
          <p14:tracePt t="29970" x="3527425" y="3541713"/>
          <p14:tracePt t="30291" x="3527425" y="3529013"/>
          <p14:tracePt t="30570" x="3502025" y="3529013"/>
          <p14:tracePt t="30843" x="3465513" y="3529013"/>
          <p14:tracePt t="30851" x="3365500" y="3529013"/>
          <p14:tracePt t="30859" x="3289300" y="3554413"/>
          <p14:tracePt t="30867" x="3176588" y="3579813"/>
          <p14:tracePt t="30875" x="3089275" y="3590925"/>
          <p14:tracePt t="30885" x="2976563" y="3616325"/>
          <p14:tracePt t="30891" x="2863850" y="3641725"/>
          <p14:tracePt t="30901" x="2801938" y="3654425"/>
          <p14:tracePt t="30907" x="2701925" y="3679825"/>
          <p14:tracePt t="30915" x="2651125" y="3692525"/>
          <p14:tracePt t="30923" x="2576513" y="3703638"/>
          <p14:tracePt t="30931" x="2527300" y="3729038"/>
          <p14:tracePt t="30938" x="2463800" y="3729038"/>
          <p14:tracePt t="30948" x="2414588" y="3741738"/>
          <p14:tracePt t="30953" x="2389188" y="3741738"/>
          <p14:tracePt t="30963" x="2363788" y="3767138"/>
          <p14:tracePt t="30971" x="2301875" y="3767138"/>
          <p14:tracePt t="30978" x="2238375" y="3779838"/>
          <p14:tracePt t="30986" x="2176463" y="3779838"/>
          <p14:tracePt t="30994" x="2101850" y="3792538"/>
          <p14:tracePt t="31002" x="2001838" y="3816350"/>
          <p14:tracePt t="31010" x="1914525" y="3816350"/>
          <p14:tracePt t="31018" x="1825625" y="3841750"/>
          <p14:tracePt t="31026" x="1725613" y="3841750"/>
          <p14:tracePt t="31034" x="1689100" y="3841750"/>
          <p14:tracePt t="31042" x="1663700" y="3854450"/>
          <p14:tracePt t="31049" x="1612900" y="3867150"/>
          <p14:tracePt t="31058" x="1589088" y="3879850"/>
          <p14:tracePt t="31065" x="1563688" y="3879850"/>
          <p14:tracePt t="31090" x="1550988" y="3879850"/>
          <p14:tracePt t="31203" x="1576388" y="3905250"/>
          <p14:tracePt t="31211" x="1651000" y="3941763"/>
          <p14:tracePt t="31219" x="1763713" y="4005263"/>
          <p14:tracePt t="31227" x="1889125" y="4067175"/>
          <p14:tracePt t="31235" x="2076450" y="4129088"/>
          <p14:tracePt t="31242" x="2238375" y="4179888"/>
          <p14:tracePt t="31250" x="2540000" y="4217988"/>
          <p14:tracePt t="31258" x="2740025" y="4254500"/>
          <p14:tracePt t="31265" x="2989263" y="4267200"/>
          <p14:tracePt t="31274" x="3201988" y="4279900"/>
          <p14:tracePt t="31282" x="3376613" y="4279900"/>
          <p14:tracePt t="31290" x="3502025" y="4279900"/>
          <p14:tracePt t="31298" x="3614738" y="4279900"/>
          <p14:tracePt t="31306" x="3689350" y="4279900"/>
          <p14:tracePt t="31314" x="3740150" y="4279900"/>
          <p14:tracePt t="31322" x="3778250" y="4254500"/>
          <p14:tracePt t="31331" x="3814763" y="4254500"/>
          <p14:tracePt t="31338" x="3827463" y="4254500"/>
          <p14:tracePt t="31354" x="3840163" y="4241800"/>
          <p14:tracePt t="31411" x="3852863" y="4230688"/>
          <p14:tracePt t="31427" x="3865563" y="4230688"/>
          <p14:tracePt t="31451" x="3865563" y="4217988"/>
          <p14:tracePt t="31459" x="3865563" y="4205288"/>
          <p14:tracePt t="31491" x="3878263" y="4179888"/>
          <p14:tracePt t="31515" x="3878263" y="4167188"/>
          <p14:tracePt t="31531" x="3878263" y="4154488"/>
          <p14:tracePt t="31549" x="3852863" y="4129088"/>
          <p14:tracePt t="31554" x="3814763" y="4117975"/>
          <p14:tracePt t="31571" x="3790950" y="4117975"/>
          <p14:tracePt t="31580" x="3778250" y="4092575"/>
          <p14:tracePt t="31587" x="3752850" y="4092575"/>
          <p14:tracePt t="31595" x="3740150" y="4092575"/>
          <p14:tracePt t="31602" x="3714750" y="4079875"/>
          <p14:tracePt t="31610" x="3714750" y="4067175"/>
          <p14:tracePt t="31635" x="3702050" y="4067175"/>
          <p14:tracePt t="31930" x="3702050" y="4054475"/>
          <p14:tracePt t="32443" x="3702050" y="4041775"/>
          <p14:tracePt t="32835" x="3689350" y="4041775"/>
          <p14:tracePt t="33003" x="3689350" y="4029075"/>
          <p14:tracePt t="33075" x="3678238" y="4029075"/>
          <p14:tracePt t="33155" x="3665538" y="4029075"/>
          <p14:tracePt t="33163" x="3640138" y="4029075"/>
          <p14:tracePt t="33171" x="3614738" y="4041775"/>
          <p14:tracePt t="33179" x="3602038" y="4041775"/>
          <p14:tracePt t="33187" x="3602038" y="4054475"/>
          <p14:tracePt t="33196" x="3578225" y="4054475"/>
          <p14:tracePt t="33203" x="3565525" y="4067175"/>
          <p14:tracePt t="33209" x="3552825" y="4067175"/>
          <p14:tracePt t="33226" x="3527425" y="4079875"/>
          <p14:tracePt t="33234" x="3502025" y="4092575"/>
          <p14:tracePt t="33241" x="3478213" y="4105275"/>
          <p14:tracePt t="33249" x="3452813" y="4105275"/>
          <p14:tracePt t="33258" x="3427413" y="4117975"/>
          <p14:tracePt t="33265" x="3402013" y="4129088"/>
          <p14:tracePt t="33274" x="3365500" y="4129088"/>
          <p14:tracePt t="33282" x="3365500" y="4141788"/>
          <p14:tracePt t="33290" x="3352800" y="4154488"/>
          <p14:tracePt t="33299" x="3314700" y="4154488"/>
          <p14:tracePt t="33306" x="3276600" y="4167188"/>
          <p14:tracePt t="33315" x="3227388" y="4192588"/>
          <p14:tracePt t="33323" x="3176588" y="4217988"/>
          <p14:tracePt t="33333" x="3127375" y="4230688"/>
          <p14:tracePt t="33339" x="3052763" y="4279900"/>
          <p14:tracePt t="33349" x="2963863" y="4305300"/>
          <p14:tracePt t="33355" x="2814638" y="4354513"/>
          <p14:tracePt t="33364" x="2752725" y="4367213"/>
          <p14:tracePt t="33371" x="2651125" y="4405313"/>
          <p14:tracePt t="33379" x="2614613" y="4418013"/>
          <p14:tracePt t="33387" x="2527300" y="4454525"/>
          <p14:tracePt t="33396" x="2489200" y="4454525"/>
          <p14:tracePt t="33403" x="2463800" y="4479925"/>
          <p14:tracePt t="33443" x="2439988" y="4479925"/>
          <p14:tracePt t="33483" x="2414588" y="4479925"/>
          <p14:tracePt t="33491" x="2363788" y="4492625"/>
          <p14:tracePt t="33499" x="2314575" y="4505325"/>
          <p14:tracePt t="33506" x="2301875" y="4518025"/>
          <p14:tracePt t="33516" x="2263775" y="4518025"/>
          <p14:tracePt t="33523" x="2201863" y="4530725"/>
          <p14:tracePt t="33532" x="2151063" y="4543425"/>
          <p14:tracePt t="33538" x="2127250" y="4543425"/>
          <p14:tracePt t="33548" x="2076450" y="4554538"/>
          <p14:tracePt t="33554" x="2038350" y="4554538"/>
          <p14:tracePt t="33562" x="2014538" y="4567238"/>
          <p14:tracePt t="33570" x="1976438" y="4567238"/>
          <p14:tracePt t="33586" x="1963738" y="4567238"/>
          <p14:tracePt t="34091" x="1951038" y="4567238"/>
          <p14:tracePt t="34155" x="2025650" y="4567238"/>
          <p14:tracePt t="34163" x="2263775" y="4592638"/>
          <p14:tracePt t="34171" x="2476500" y="4605338"/>
          <p14:tracePt t="34179" x="2663825" y="4605338"/>
          <p14:tracePt t="34187" x="2801938" y="4630738"/>
          <p14:tracePt t="34195" x="2927350" y="4630738"/>
          <p14:tracePt t="34203" x="3014663" y="4630738"/>
          <p14:tracePt t="34211" x="3101975" y="4630738"/>
          <p14:tracePt t="34219" x="3127375" y="4618038"/>
          <p14:tracePt t="34227" x="3165475" y="4605338"/>
          <p14:tracePt t="34235" x="3176588" y="4605338"/>
          <p14:tracePt t="34274" x="3176588" y="4592638"/>
          <p14:tracePt t="34515" x="3189288" y="4592638"/>
          <p14:tracePt t="34545" x="3176588" y="4592638"/>
          <p14:tracePt t="34554" x="3165475" y="4592638"/>
          <p14:tracePt t="34643" x="3152775" y="4592638"/>
          <p14:tracePt t="34931" x="3140075" y="4592638"/>
          <p14:tracePt t="34949" x="3114675" y="4592638"/>
          <p14:tracePt t="35218" x="3101975" y="4592638"/>
          <p14:tracePt t="35394" x="3089275" y="4592638"/>
          <p14:tracePt t="35483" x="3114675" y="4592638"/>
          <p14:tracePt t="35491" x="3152775" y="4592638"/>
          <p14:tracePt t="35500" x="3189288" y="4592638"/>
          <p14:tracePt t="35603" x="3201988" y="4592638"/>
          <p14:tracePt t="35619" x="3201988" y="4579938"/>
          <p14:tracePt t="35683" x="3201988" y="4554538"/>
          <p14:tracePt t="35699" x="3214688" y="4554538"/>
          <p14:tracePt t="35722" x="3227388" y="4543425"/>
          <p14:tracePt t="35779" x="3227388" y="4518025"/>
          <p14:tracePt t="35796" x="3240088" y="4518025"/>
          <p14:tracePt t="35849" x="3252788" y="4530725"/>
          <p14:tracePt t="35858" x="3265488" y="4554538"/>
          <p14:tracePt t="35865" x="3302000" y="4592638"/>
          <p14:tracePt t="35874" x="3365500" y="4630738"/>
          <p14:tracePt t="35882" x="3376613" y="4667250"/>
          <p14:tracePt t="35890" x="3414713" y="4730750"/>
          <p14:tracePt t="35900" x="3440113" y="4830763"/>
          <p14:tracePt t="35906" x="3478213" y="4943475"/>
          <p14:tracePt t="35916" x="3514725" y="5056188"/>
          <p14:tracePt t="35923" x="3565525" y="5156200"/>
          <p14:tracePt t="35932" x="3589338" y="5243513"/>
          <p14:tracePt t="35938" x="3602038" y="5294313"/>
          <p14:tracePt t="35946" x="3652838" y="5330825"/>
          <p14:tracePt t="35955" x="3652838" y="5343525"/>
          <p14:tracePt t="35962" x="3652838" y="5356225"/>
          <p14:tracePt t="36001" x="3652838" y="5343525"/>
          <p14:tracePt t="36010" x="3665538" y="5294313"/>
          <p14:tracePt t="36018" x="3689350" y="5243513"/>
          <p14:tracePt t="36026" x="3702050" y="5168900"/>
          <p14:tracePt t="36034" x="3714750" y="5092700"/>
          <p14:tracePt t="36047" x="3714750" y="4981575"/>
          <p14:tracePt t="36049" x="3714750" y="4868863"/>
          <p14:tracePt t="36058" x="3714750" y="4730750"/>
          <p14:tracePt t="36065" x="3702050" y="4579938"/>
          <p14:tracePt t="36074" x="3689350" y="4418013"/>
          <p14:tracePt t="36082" x="3665538" y="4230688"/>
          <p14:tracePt t="36090" x="3640138" y="4067175"/>
          <p14:tracePt t="36099" x="3627438" y="3879850"/>
          <p14:tracePt t="36106" x="3627438" y="3716338"/>
          <p14:tracePt t="36115" x="3614738" y="3579813"/>
          <p14:tracePt t="36122" x="3602038" y="3479800"/>
          <p14:tracePt t="36130" x="3578225" y="3341688"/>
          <p14:tracePt t="36139" x="3552825" y="3267075"/>
          <p14:tracePt t="36149" x="3552825" y="3203575"/>
          <p14:tracePt t="36155" x="3527425" y="3116263"/>
          <p14:tracePt t="36163" x="3527425" y="3065463"/>
          <p14:tracePt t="36171" x="3502025" y="3028950"/>
          <p14:tracePt t="36179" x="3502025" y="2952750"/>
          <p14:tracePt t="36187" x="3502025" y="2916238"/>
          <p14:tracePt t="36195" x="3489325" y="2878138"/>
          <p14:tracePt t="36203" x="3478213" y="2840038"/>
          <p14:tracePt t="36211" x="3465513" y="2816225"/>
          <p14:tracePt t="36219" x="3452813" y="2790825"/>
          <p14:tracePt t="36226" x="3452813" y="2765425"/>
          <p14:tracePt t="36234" x="3440113" y="2752725"/>
          <p14:tracePt t="36242" x="3427413" y="2728913"/>
          <p14:tracePt t="36250" x="3389313" y="2703513"/>
          <p14:tracePt t="36258" x="3376613" y="2665413"/>
          <p14:tracePt t="36268" x="3352800" y="2616200"/>
          <p14:tracePt t="36275" x="3327400" y="2565400"/>
          <p14:tracePt t="36284" x="3252788" y="2516188"/>
          <p14:tracePt t="36291" x="3201988" y="2439988"/>
          <p14:tracePt t="36300" x="3189288" y="2403475"/>
          <p14:tracePt t="36306" x="3176588" y="2339975"/>
          <p14:tracePt t="36316" x="3127375" y="2314575"/>
          <p14:tracePt t="36323" x="3127375" y="2252663"/>
          <p14:tracePt t="36333" x="3089275" y="2252663"/>
          <p14:tracePt t="36338" x="3065463" y="2239963"/>
          <p14:tracePt t="36346" x="3040063" y="2227263"/>
          <p14:tracePt t="36354" x="2976563" y="2214563"/>
          <p14:tracePt t="36363" x="2901950" y="2214563"/>
          <p14:tracePt t="36371" x="2827338" y="2190750"/>
          <p14:tracePt t="36378" x="2740025" y="2178050"/>
          <p14:tracePt t="36386" x="2640013" y="2165350"/>
          <p14:tracePt t="36395" x="2514600" y="2152650"/>
          <p14:tracePt t="36402" x="2427288" y="2127250"/>
          <p14:tracePt t="36411" x="2314575" y="2089150"/>
          <p14:tracePt t="36418" x="2214563" y="2065338"/>
          <p14:tracePt t="36427" x="2089150" y="2052638"/>
          <p14:tracePt t="36434" x="1951038" y="2039938"/>
          <p14:tracePt t="36442" x="1838325" y="2027238"/>
          <p14:tracePt t="36450" x="1751013" y="2014538"/>
          <p14:tracePt t="36458" x="1663700" y="2014538"/>
          <p14:tracePt t="36468" x="1550988" y="2001838"/>
          <p14:tracePt t="36475" x="1463675" y="2001838"/>
          <p14:tracePt t="36483" x="1363663" y="2001838"/>
          <p14:tracePt t="36491" x="1276350" y="2001838"/>
          <p14:tracePt t="36500" x="1238250" y="2001838"/>
          <p14:tracePt t="36507" x="1150938" y="2039938"/>
          <p14:tracePt t="36515" x="1063625" y="2089150"/>
          <p14:tracePt t="36523" x="900113" y="2165350"/>
          <p14:tracePt t="36531" x="787400" y="2278063"/>
          <p14:tracePt t="36538" x="700088" y="2378075"/>
          <p14:tracePt t="36547" x="574675" y="2527300"/>
          <p14:tracePt t="36554" x="474663" y="2690813"/>
          <p14:tracePt t="36563" x="412750" y="2828925"/>
          <p14:tracePt t="36571" x="363538" y="2990850"/>
          <p14:tracePt t="36578" x="338138" y="3141663"/>
          <p14:tracePt t="36586" x="338138" y="3290888"/>
          <p14:tracePt t="36594" x="300038" y="3479800"/>
          <p14:tracePt t="36603" x="300038" y="3603625"/>
          <p14:tracePt t="36610" x="325438" y="3754438"/>
          <p14:tracePt t="36618" x="350838" y="3867150"/>
          <p14:tracePt t="36626" x="387350" y="3967163"/>
          <p14:tracePt t="36634" x="425450" y="4054475"/>
          <p14:tracePt t="36643" x="474663" y="4117975"/>
          <p14:tracePt t="36650" x="600075" y="4192588"/>
          <p14:tracePt t="36658" x="712788" y="4230688"/>
          <p14:tracePt t="36668" x="850900" y="4254500"/>
          <p14:tracePt t="36675" x="1063625" y="4279900"/>
          <p14:tracePt t="36685" x="1312863" y="4305300"/>
          <p14:tracePt t="36690" x="1563688" y="4292600"/>
          <p14:tracePt t="36699" x="1701800" y="4279900"/>
          <p14:tracePt t="36706" x="1851025" y="4192588"/>
          <p14:tracePt t="36714" x="2151063" y="4141788"/>
          <p14:tracePt t="36722" x="2314575" y="4117975"/>
          <p14:tracePt t="36732" x="2451100" y="4067175"/>
          <p14:tracePt t="36738" x="2576513" y="4029075"/>
          <p14:tracePt t="36746" x="2663825" y="4005263"/>
          <p14:tracePt t="36754" x="2740025" y="3992563"/>
          <p14:tracePt t="36761" x="2789238" y="3954463"/>
          <p14:tracePt t="36770" x="2827338" y="3954463"/>
          <p14:tracePt t="36778" x="2852738" y="3941763"/>
          <p14:tracePt t="36786" x="2876550" y="3916363"/>
          <p14:tracePt t="36794" x="2901950" y="3892550"/>
          <p14:tracePt t="36802" x="2927350" y="3867150"/>
          <p14:tracePt t="36810" x="2963863" y="3854450"/>
          <p14:tracePt t="36818" x="3001963" y="3841750"/>
          <p14:tracePt t="36826" x="3040063" y="3841750"/>
          <p14:tracePt t="36834" x="3076575" y="3816350"/>
          <p14:tracePt t="36842" x="3152775" y="3803650"/>
          <p14:tracePt t="36850" x="3176588" y="3792538"/>
          <p14:tracePt t="36858" x="3214688" y="3792538"/>
          <p14:tracePt t="36866" x="3265488" y="3779838"/>
          <p14:tracePt t="36874" x="3314700" y="3779838"/>
          <p14:tracePt t="36883" x="3352800" y="3767138"/>
          <p14:tracePt t="36890" x="3414713" y="3767138"/>
          <p14:tracePt t="36899" x="3427413" y="3767138"/>
          <p14:tracePt t="36906" x="3452813" y="3767138"/>
          <p14:tracePt t="37130" x="3478213" y="3792538"/>
          <p14:tracePt t="37137" x="3514725" y="3916363"/>
          <p14:tracePt t="37147" x="3540125" y="4017963"/>
          <p14:tracePt t="37154" x="3565525" y="4079875"/>
          <p14:tracePt t="37162" x="3602038" y="4129088"/>
          <p14:tracePt t="37171" x="3640138" y="4192588"/>
          <p14:tracePt t="37178" x="3652838" y="4241800"/>
          <p14:tracePt t="37186" x="3727450" y="4279900"/>
          <p14:tracePt t="37195" x="3752850" y="4318000"/>
          <p14:tracePt t="37203" x="3790950" y="4341813"/>
          <p14:tracePt t="37210" x="3802063" y="4367213"/>
          <p14:tracePt t="37218" x="3802063" y="4405313"/>
          <p14:tracePt t="37225" x="3827463" y="4443413"/>
          <p14:tracePt t="37233" x="3840163" y="4479925"/>
          <p14:tracePt t="37241" x="3840163" y="4518025"/>
          <p14:tracePt t="37249" x="3865563" y="4554538"/>
          <p14:tracePt t="37257" x="3878263" y="4579938"/>
          <p14:tracePt t="37265" x="3902075" y="4618038"/>
          <p14:tracePt t="37273" x="3927475" y="4656138"/>
          <p14:tracePt t="37282" x="3927475" y="4679950"/>
          <p14:tracePt t="37289" x="3927475" y="4692650"/>
          <p14:tracePt t="37298" x="3952875" y="4705350"/>
          <p14:tracePt t="37305" x="3952875" y="4743450"/>
          <p14:tracePt t="37314" x="3965575" y="4756150"/>
          <p14:tracePt t="37321" x="3965575" y="4779963"/>
          <p14:tracePt t="37330" x="3978275" y="4818063"/>
          <p14:tracePt t="37337" x="3990975" y="4856163"/>
          <p14:tracePt t="37345" x="3990975" y="4879975"/>
          <p14:tracePt t="37353" x="3990975" y="4905375"/>
          <p14:tracePt t="37361" x="4002088" y="4905375"/>
          <p14:tracePt t="37369" x="4002088" y="4930775"/>
          <p14:tracePt t="37385" x="4002088" y="4943475"/>
          <p14:tracePt t="37401" x="4014788" y="4943475"/>
          <p14:tracePt t="37409" x="4014788" y="4968875"/>
          <p14:tracePt t="37417" x="4027488" y="4981575"/>
          <p14:tracePt t="37425" x="4027488" y="5005388"/>
          <p14:tracePt t="37433" x="4027488" y="5043488"/>
          <p14:tracePt t="37441" x="4027488" y="5068888"/>
          <p14:tracePt t="37449" x="4027488" y="5092700"/>
          <p14:tracePt t="37457" x="4040188" y="5105400"/>
          <p14:tracePt t="37465" x="4052888" y="5143500"/>
          <p14:tracePt t="37473" x="4052888" y="5168900"/>
          <p14:tracePt t="37482" x="4065588" y="5194300"/>
          <p14:tracePt t="37489" x="4065588" y="5205413"/>
          <p14:tracePt t="37498" x="4065588" y="5218113"/>
          <p14:tracePt t="37505" x="4065588" y="5230813"/>
          <p14:tracePt t="37514" x="4065588" y="5243513"/>
          <p14:tracePt t="37521" x="4065588" y="5256213"/>
          <p14:tracePt t="37530" x="4065588" y="5281613"/>
          <p14:tracePt t="37537" x="4065588" y="5305425"/>
          <p14:tracePt t="37545" x="4078288" y="5318125"/>
          <p14:tracePt t="37553" x="4078288" y="5343525"/>
          <p14:tracePt t="37561" x="4078288" y="5368925"/>
          <p14:tracePt t="37569" x="4078288" y="5394325"/>
          <p14:tracePt t="37577" x="4078288" y="5407025"/>
          <p14:tracePt t="37585" x="4078288" y="5418138"/>
          <p14:tracePt t="46706" x="4127500" y="5318125"/>
          <p14:tracePt t="46715" x="4191000" y="5205413"/>
          <p14:tracePt t="46722" x="4240213" y="5130800"/>
          <p14:tracePt t="46730" x="4265613" y="5092700"/>
          <p14:tracePt t="46738" x="4278313" y="5056188"/>
          <p14:tracePt t="46746" x="4303713" y="5005388"/>
          <p14:tracePt t="46754" x="4352925" y="4930775"/>
          <p14:tracePt t="46762" x="4403725" y="4879975"/>
          <p14:tracePt t="46770" x="4416425" y="4856163"/>
          <p14:tracePt t="46778" x="4465638" y="4805363"/>
          <p14:tracePt t="46786" x="4491038" y="4768850"/>
          <p14:tracePt t="46794" x="4527550" y="4718050"/>
          <p14:tracePt t="46802" x="4565650" y="4667250"/>
          <p14:tracePt t="46810" x="4578350" y="4605338"/>
          <p14:tracePt t="46818" x="4603750" y="4567238"/>
          <p14:tracePt t="46826" x="4627563" y="4543425"/>
          <p14:tracePt t="46835" x="4640263" y="4492625"/>
          <p14:tracePt t="46842" x="4640263" y="4443413"/>
          <p14:tracePt t="46850" x="4665663" y="4392613"/>
          <p14:tracePt t="46858" x="4678363" y="4367213"/>
          <p14:tracePt t="46870" x="4691063" y="4341813"/>
          <p14:tracePt t="46875" x="4691063" y="4305300"/>
          <p14:tracePt t="46884" x="4703763" y="4267200"/>
          <p14:tracePt t="46891" x="4703763" y="4241800"/>
          <p14:tracePt t="46900" x="4716463" y="4230688"/>
          <p14:tracePt t="46907" x="4716463" y="4192588"/>
          <p14:tracePt t="46916" x="4716463" y="4167188"/>
          <p14:tracePt t="46923" x="4716463" y="4129088"/>
          <p14:tracePt t="46931" x="4727575" y="4129088"/>
          <p14:tracePt t="46939" x="4727575" y="4117975"/>
          <p14:tracePt t="46946" x="4727575" y="4105275"/>
          <p14:tracePt t="47018" x="4727575" y="4092575"/>
          <p14:tracePt t="47611" x="4716463" y="4092575"/>
          <p14:tracePt t="47627" x="4703763" y="4092575"/>
          <p14:tracePt t="47698" x="4691063" y="4079875"/>
          <p14:tracePt t="48018" x="4678363" y="4079875"/>
          <p14:tracePt t="48051" x="4678363" y="4092575"/>
          <p14:tracePt t="48235" x="4678363" y="4079875"/>
          <p14:tracePt t="48547" x="4665663" y="4079875"/>
          <p14:tracePt t="48738" x="4665663" y="4067175"/>
          <p14:tracePt t="48835" x="4752975" y="4041775"/>
          <p14:tracePt t="48843" x="4840288" y="4017963"/>
          <p14:tracePt t="48851" x="4940300" y="3992563"/>
          <p14:tracePt t="48859" x="5016500" y="3967163"/>
          <p14:tracePt t="48868" x="5091113" y="3941763"/>
          <p14:tracePt t="48875" x="5241925" y="3916363"/>
          <p14:tracePt t="48883" x="5253038" y="3954463"/>
          <p14:tracePt t="48891" x="5329238" y="3954463"/>
          <p14:tracePt t="48902" x="5416550" y="3941763"/>
          <p14:tracePt t="48906" x="5454650" y="3929063"/>
          <p14:tracePt t="48916" x="5478463" y="3916363"/>
          <p14:tracePt t="48954" x="5491163" y="3916363"/>
          <p14:tracePt t="49003" x="5516563" y="3905250"/>
          <p14:tracePt t="49011" x="5603875" y="3879850"/>
          <p14:tracePt t="49019" x="5716588" y="3867150"/>
          <p14:tracePt t="49026" x="5816600" y="3854450"/>
          <p14:tracePt t="49036" x="5954713" y="3841750"/>
          <p14:tracePt t="49053" x="6180138" y="3803650"/>
          <p14:tracePt t="49059" x="6303963" y="3779838"/>
          <p14:tracePt t="49068" x="6454775" y="3767138"/>
          <p14:tracePt t="49075" x="6629400" y="3729038"/>
          <p14:tracePt t="49083" x="6780213" y="3703638"/>
          <p14:tracePt t="49091" x="6992938" y="3654425"/>
          <p14:tracePt t="49101" x="7167563" y="3629025"/>
          <p14:tracePt t="49106" x="7318375" y="3616325"/>
          <p14:tracePt t="49116" x="7480300" y="3616325"/>
          <p14:tracePt t="49123" x="7618413" y="3603625"/>
          <p14:tracePt t="49130" x="7718425" y="3590925"/>
          <p14:tracePt t="49138" x="7780338" y="3590925"/>
          <p14:tracePt t="49146" x="7867650" y="3590925"/>
          <p14:tracePt t="49154" x="7967663" y="3579813"/>
          <p14:tracePt t="49163" x="8067675" y="3579813"/>
          <p14:tracePt t="49171" x="8205788" y="3567113"/>
          <p14:tracePt t="49179" x="8293100" y="3567113"/>
          <p14:tracePt t="49187" x="8405813" y="3554413"/>
          <p14:tracePt t="49195" x="8556625" y="3541713"/>
          <p14:tracePt t="49203" x="8656638" y="3541713"/>
          <p14:tracePt t="49211" x="8780463" y="3516313"/>
          <p14:tracePt t="49219" x="8893175" y="3503613"/>
          <p14:tracePt t="49227" x="9031288" y="3503613"/>
          <p14:tracePt t="50674" x="8018463" y="2565400"/>
          <p14:tracePt t="50684" x="7105650" y="2352675"/>
          <p14:tracePt t="50691" x="6391275" y="2127250"/>
          <p14:tracePt t="50702" x="5391150" y="1876425"/>
          <p14:tracePt t="50707" x="4565650" y="1527175"/>
          <p14:tracePt t="50715" x="3752850" y="1263650"/>
          <p14:tracePt t="50722" x="2963863" y="1014413"/>
          <p14:tracePt t="50730" x="2351088" y="812800"/>
          <p14:tracePt t="50738" x="1914525" y="650875"/>
          <p14:tracePt t="50746" x="1601788" y="563563"/>
          <p14:tracePt t="50754" x="1225550" y="450850"/>
          <p14:tracePt t="50762" x="1000125" y="350838"/>
          <p14:tracePt t="50770" x="850900" y="300038"/>
          <p14:tracePt t="50778" x="725488" y="238125"/>
          <p14:tracePt t="50785" x="600075" y="187325"/>
          <p14:tracePt t="50794" x="463550" y="138113"/>
          <p14:tracePt t="50801" x="338138" y="87313"/>
          <p14:tracePt t="50811" x="238125" y="2540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Floyd-</a:t>
            </a:r>
            <a:r>
              <a:rPr lang="en-US" dirty="0" err="1"/>
              <a:t>Warshall</a:t>
            </a:r>
            <a:r>
              <a:rPr lang="en-US" dirty="0"/>
              <a:t> algorithm is another way of doing the dynamic programming for all-pairs-shortest-paths.</a:t>
            </a:r>
          </a:p>
          <a:p>
            <a:pPr lvl="1"/>
            <a:r>
              <a:rPr lang="en-US" dirty="0"/>
              <a:t>Although less intuitive than the “Folklore” algorithm, it is faster.</a:t>
            </a:r>
          </a:p>
          <a:p>
            <a:r>
              <a:rPr lang="en-US" dirty="0"/>
              <a:t>Give the vertices in some order (doesn’t matter what order, in theory), call it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V</a:t>
            </a:r>
            <a:r>
              <a:rPr lang="en-US" baseline="-25000" dirty="0" err="1"/>
              <a:t>n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67CEE1-B0A5-4E3B-8449-AB14AD9333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56"/>
    </mc:Choice>
    <mc:Fallback xmlns="">
      <p:transition spd="slow" advTm="42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89" x="6003925" y="3216275"/>
          <p14:tracePt t="21497" x="5954713" y="3416300"/>
          <p14:tracePt t="21504" x="5891213" y="3567113"/>
          <p14:tracePt t="21511" x="5867400" y="3692525"/>
          <p14:tracePt t="21520" x="5829300" y="3803650"/>
          <p14:tracePt t="21527" x="5791200" y="3916363"/>
          <p14:tracePt t="21535" x="5767388" y="4029075"/>
          <p14:tracePt t="21543" x="5741988" y="4117975"/>
          <p14:tracePt t="21552" x="5716588" y="4192588"/>
          <p14:tracePt t="21559" x="5691188" y="4279900"/>
          <p14:tracePt t="21569" x="5665788" y="4354513"/>
          <p14:tracePt t="21579" x="5629275" y="4430713"/>
          <p14:tracePt t="21585" x="5616575" y="4479925"/>
          <p14:tracePt t="21595" x="5591175" y="4505325"/>
          <p14:tracePt t="21601" x="5565775" y="4543425"/>
          <p14:tracePt t="21610" x="5554663" y="4554538"/>
          <p14:tracePt t="21616" x="5541963" y="4579938"/>
          <p14:tracePt t="21627" x="5491163" y="4630738"/>
          <p14:tracePt t="21632" x="5465763" y="4656138"/>
          <p14:tracePt t="21641" x="5416550" y="4679950"/>
          <p14:tracePt t="21650" x="5378450" y="4756150"/>
          <p14:tracePt t="21655" x="5329238" y="4792663"/>
          <p14:tracePt t="21664" x="5278438" y="4856163"/>
          <p14:tracePt t="21672" x="5203825" y="4905375"/>
          <p14:tracePt t="21680" x="5141913" y="4956175"/>
          <p14:tracePt t="21687" x="5103813" y="4992688"/>
          <p14:tracePt t="21695" x="5078413" y="5043488"/>
          <p14:tracePt t="21704" x="5065713" y="5056188"/>
          <p14:tracePt t="21711" x="5040313" y="5081588"/>
          <p14:tracePt t="21744" x="5040313" y="5092700"/>
          <p14:tracePt t="21801" x="5016500" y="5092700"/>
          <p14:tracePt t="21809" x="4991100" y="5081588"/>
          <p14:tracePt t="21817" x="4929188" y="5068888"/>
          <p14:tracePt t="21826" x="4878388" y="5056188"/>
          <p14:tracePt t="21833" x="4852988" y="5043488"/>
          <p14:tracePt t="21844" x="4816475" y="5030788"/>
          <p14:tracePt t="21849" x="4765675" y="5030788"/>
          <p14:tracePt t="21857" x="4716463" y="5018088"/>
          <p14:tracePt t="21865" x="4716463" y="5005388"/>
          <p14:tracePt t="21881" x="4703763" y="5005388"/>
          <p14:tracePt t="21889" x="4691063" y="4992688"/>
          <p14:tracePt t="21897" x="4678363" y="4992688"/>
          <p14:tracePt t="21904" x="4665663" y="4992688"/>
          <p14:tracePt t="21912" x="4652963" y="4981575"/>
          <p14:tracePt t="21929" x="4627563" y="4956175"/>
          <p14:tracePt t="21937" x="4616450" y="4956175"/>
          <p14:tracePt t="21947" x="4591050" y="4930775"/>
          <p14:tracePt t="21952" x="4540250" y="4905375"/>
          <p14:tracePt t="21961" x="4527550" y="4892675"/>
          <p14:tracePt t="21968" x="4491038" y="4879975"/>
          <p14:tracePt t="21977" x="4478338" y="4856163"/>
          <p14:tracePt t="21984" x="4465638" y="4843463"/>
          <p14:tracePt t="21994" x="4452938" y="4818063"/>
          <p14:tracePt t="22000" x="4427538" y="4792663"/>
          <p14:tracePt t="22010" x="4403725" y="4779963"/>
          <p14:tracePt t="22016" x="4378325" y="4743450"/>
          <p14:tracePt t="22027" x="4352925" y="4718050"/>
          <p14:tracePt t="22032" x="4327525" y="4705350"/>
          <p14:tracePt t="22040" x="4291013" y="4656138"/>
          <p14:tracePt t="22048" x="4278313" y="4643438"/>
          <p14:tracePt t="22056" x="4252913" y="4618038"/>
          <p14:tracePt t="22065" x="4227513" y="4592638"/>
          <p14:tracePt t="22072" x="4214813" y="4567238"/>
          <p14:tracePt t="22080" x="4203700" y="4543425"/>
          <p14:tracePt t="22096" x="4191000" y="4530725"/>
          <p14:tracePt t="22112" x="4191000" y="4518025"/>
          <p14:tracePt t="22136" x="4191000" y="4505325"/>
          <p14:tracePt t="22144" x="4191000" y="4492625"/>
          <p14:tracePt t="22168" x="4191000" y="4479925"/>
          <p14:tracePt t="22192" x="4191000" y="4467225"/>
          <p14:tracePt t="22297" x="4191000" y="4454525"/>
          <p14:tracePt t="22481" x="4191000" y="4443413"/>
          <p14:tracePt t="22586" x="4214813" y="4443413"/>
          <p14:tracePt t="22593" x="4240213" y="4443413"/>
          <p14:tracePt t="22601" x="4265613" y="4443413"/>
          <p14:tracePt t="22609" x="4278313" y="4443413"/>
          <p14:tracePt t="22618" x="4303713" y="4443413"/>
          <p14:tracePt t="22628" x="4340225" y="4443413"/>
          <p14:tracePt t="22633" x="4365625" y="4443413"/>
          <p14:tracePt t="22643" x="4403725" y="4443413"/>
          <p14:tracePt t="22649" x="4427538" y="4443413"/>
          <p14:tracePt t="22657" x="4465638" y="4443413"/>
          <p14:tracePt t="22665" x="4478338" y="4430713"/>
          <p14:tracePt t="22673" x="4503738" y="4418013"/>
          <p14:tracePt t="22681" x="4516438" y="4418013"/>
          <p14:tracePt t="22696" x="4540250" y="4405313"/>
          <p14:tracePt t="22712" x="4565650" y="4392613"/>
          <p14:tracePt t="23175" x="4565650" y="4379913"/>
          <p14:tracePt t="24313" x="4652963" y="4405313"/>
          <p14:tracePt t="24320" x="4703763" y="4418013"/>
          <p14:tracePt t="24328" x="4752975" y="4418013"/>
          <p14:tracePt t="24336" x="4816475" y="4418013"/>
          <p14:tracePt t="24344" x="4852988" y="4418013"/>
          <p14:tracePt t="24352" x="4916488" y="4418013"/>
          <p14:tracePt t="24360" x="4965700" y="4430713"/>
          <p14:tracePt t="24368" x="5029200" y="4430713"/>
          <p14:tracePt t="24376" x="5078413" y="4430713"/>
          <p14:tracePt t="24384" x="5103813" y="4443413"/>
          <p14:tracePt t="24392" x="5129213" y="4443413"/>
          <p14:tracePt t="24400" x="5165725" y="4443413"/>
          <p14:tracePt t="24409" x="5178425" y="4443413"/>
          <p14:tracePt t="24416" x="5203825" y="4443413"/>
          <p14:tracePt t="24426" x="5229225" y="4443413"/>
          <p14:tracePt t="24432" x="5253038" y="4443413"/>
          <p14:tracePt t="24440" x="5265738" y="4443413"/>
          <p14:tracePt t="24448" x="5303838" y="4443413"/>
          <p14:tracePt t="24456" x="5329238" y="4443413"/>
          <p14:tracePt t="24464" x="5353050" y="4443413"/>
          <p14:tracePt t="24472" x="5403850" y="4443413"/>
          <p14:tracePt t="24480" x="5429250" y="4443413"/>
          <p14:tracePt t="24488" x="5491163" y="4430713"/>
          <p14:tracePt t="24496" x="5529263" y="4430713"/>
          <p14:tracePt t="24504" x="5578475" y="4430713"/>
          <p14:tracePt t="24512" x="5591175" y="4430713"/>
          <p14:tracePt t="24520" x="5616575" y="4430713"/>
          <p14:tracePt t="24528" x="5629275" y="4430713"/>
          <p14:tracePt t="24536" x="5641975" y="4430713"/>
          <p14:tracePt t="24552" x="5654675" y="4430713"/>
          <p14:tracePt t="24560" x="5665788" y="4430713"/>
          <p14:tracePt t="24649" x="5703888" y="4430713"/>
          <p14:tracePt t="24657" x="5778500" y="4418013"/>
          <p14:tracePt t="24665" x="5829300" y="4418013"/>
          <p14:tracePt t="24673" x="5842000" y="4418013"/>
          <p14:tracePt t="24681" x="5867400" y="4418013"/>
          <p14:tracePt t="24689" x="5891213" y="4418013"/>
          <p14:tracePt t="24697" x="5903913" y="4418013"/>
          <p14:tracePt t="24705" x="5916613" y="4418013"/>
          <p14:tracePt t="24721" x="5929313" y="4418013"/>
          <p14:tracePt t="24760" x="5978525" y="4405313"/>
          <p14:tracePt t="24768" x="6016625" y="4392613"/>
          <p14:tracePt t="24776" x="6029325" y="4392613"/>
          <p14:tracePt t="24784" x="6054725" y="4392613"/>
          <p14:tracePt t="24793" x="6067425" y="4379913"/>
          <p14:tracePt t="24799" x="6078538" y="4379913"/>
          <p14:tracePt t="24808" x="6103938" y="4379913"/>
          <p14:tracePt t="24817" x="6142038" y="4379913"/>
          <p14:tracePt t="24825" x="6154738" y="4379913"/>
          <p14:tracePt t="24832" x="6167438" y="4379913"/>
          <p14:tracePt t="24840" x="6180138" y="4379913"/>
          <p14:tracePt t="24856" x="6191250" y="4379913"/>
          <p14:tracePt t="24945" x="6203950" y="4379913"/>
          <p14:tracePt t="25297" x="6191250" y="4379913"/>
          <p14:tracePt t="25641" x="6180138" y="4379913"/>
          <p14:tracePt t="25649" x="6167438" y="4379913"/>
          <p14:tracePt t="25706" x="6154738" y="4379913"/>
          <p14:tracePt t="25920" x="6154738" y="4367213"/>
          <p14:tracePt t="25967" x="6029325" y="4379913"/>
          <p14:tracePt t="25976" x="5967413" y="4405313"/>
          <p14:tracePt t="25984" x="5867400" y="4418013"/>
          <p14:tracePt t="25992" x="5767388" y="4430713"/>
          <p14:tracePt t="26000" x="5678488" y="4443413"/>
          <p14:tracePt t="26010" x="5603875" y="4467225"/>
          <p14:tracePt t="26016" x="5503863" y="4479925"/>
          <p14:tracePt t="26025" x="5403850" y="4492625"/>
          <p14:tracePt t="26032" x="5353050" y="4492625"/>
          <p14:tracePt t="26040" x="5303838" y="4492625"/>
          <p14:tracePt t="26048" x="5229225" y="4530725"/>
          <p14:tracePt t="26056" x="5191125" y="4530725"/>
          <p14:tracePt t="26064" x="5141913" y="4543425"/>
          <p14:tracePt t="26072" x="5053013" y="4554538"/>
          <p14:tracePt t="26080" x="4991100" y="4554538"/>
          <p14:tracePt t="26088" x="4929188" y="4567238"/>
          <p14:tracePt t="26096" x="4891088" y="4567238"/>
          <p14:tracePt t="26104" x="4840288" y="4579938"/>
          <p14:tracePt t="26112" x="4803775" y="4579938"/>
          <p14:tracePt t="26120" x="4752975" y="4592638"/>
          <p14:tracePt t="26128" x="4703763" y="4605338"/>
          <p14:tracePt t="26135" x="4640263" y="4605338"/>
          <p14:tracePt t="26144" x="4591050" y="4630738"/>
          <p14:tracePt t="26151" x="4565650" y="4630738"/>
          <p14:tracePt t="26160" x="4527550" y="4630738"/>
          <p14:tracePt t="26167" x="4491038" y="4630738"/>
          <p14:tracePt t="26176" x="4440238" y="4643438"/>
          <p14:tracePt t="26184" x="4416425" y="4643438"/>
          <p14:tracePt t="26193" x="4416425" y="4656138"/>
          <p14:tracePt t="26210" x="4403725" y="4656138"/>
          <p14:tracePt t="26256" x="4391025" y="4656138"/>
          <p14:tracePt t="26264" x="4352925" y="4667250"/>
          <p14:tracePt t="26272" x="4327525" y="4667250"/>
          <p14:tracePt t="26281" x="4314825" y="4667250"/>
          <p14:tracePt t="26289" x="4303713" y="4667250"/>
          <p14:tracePt t="26296" x="4291013" y="4667250"/>
          <p14:tracePt t="26305" x="4265613" y="4679950"/>
          <p14:tracePt t="26487" x="4352925" y="4679950"/>
          <p14:tracePt t="26496" x="4503738" y="4679950"/>
          <p14:tracePt t="26504" x="4652963" y="4679950"/>
          <p14:tracePt t="26512" x="4791075" y="4679950"/>
          <p14:tracePt t="26520" x="4953000" y="4679950"/>
          <p14:tracePt t="26528" x="5129213" y="4667250"/>
          <p14:tracePt t="26536" x="5303838" y="4667250"/>
          <p14:tracePt t="26545" x="5465763" y="4667250"/>
          <p14:tracePt t="26552" x="5591175" y="4667250"/>
          <p14:tracePt t="26561" x="5716588" y="4656138"/>
          <p14:tracePt t="26568" x="5778500" y="4656138"/>
          <p14:tracePt t="26577" x="5829300" y="4656138"/>
          <p14:tracePt t="26585" x="5903913" y="4643438"/>
          <p14:tracePt t="26594" x="5942013" y="4630738"/>
          <p14:tracePt t="26601" x="5978525" y="4618038"/>
          <p14:tracePt t="26609" x="5991225" y="4618038"/>
          <p14:tracePt t="26616" x="6016625" y="4618038"/>
          <p14:tracePt t="26626" x="6054725" y="4605338"/>
          <p14:tracePt t="26633" x="6067425" y="4605338"/>
          <p14:tracePt t="26641" x="6078538" y="4592638"/>
          <p14:tracePt t="26648" x="6116638" y="4592638"/>
          <p14:tracePt t="26664" x="6129338" y="4592638"/>
          <p14:tracePt t="26672" x="6142038" y="4579938"/>
          <p14:tracePt t="26728" x="6154738" y="4579938"/>
          <p14:tracePt t="26905" x="6180138" y="4567238"/>
          <p14:tracePt t="26913" x="6229350" y="4554538"/>
          <p14:tracePt t="26921" x="6280150" y="4554538"/>
          <p14:tracePt t="26930" x="6316663" y="4530725"/>
          <p14:tracePt t="26937" x="6380163" y="4518025"/>
          <p14:tracePt t="26946" x="6416675" y="4492625"/>
          <p14:tracePt t="26953" x="6503988" y="4479925"/>
          <p14:tracePt t="26962" x="6592888" y="4454525"/>
          <p14:tracePt t="26968" x="6667500" y="4443413"/>
          <p14:tracePt t="26977" x="6754813" y="4418013"/>
          <p14:tracePt t="26985" x="6905625" y="4392613"/>
          <p14:tracePt t="26993" x="7005638" y="4367213"/>
          <p14:tracePt t="27000" x="7142163" y="4341813"/>
          <p14:tracePt t="27010" x="7229475" y="4318000"/>
          <p14:tracePt t="27016" x="7342188" y="4292600"/>
          <p14:tracePt t="27027" x="7480300" y="4267200"/>
          <p14:tracePt t="27032" x="7605713" y="4230688"/>
          <p14:tracePt t="27041" x="7718425" y="4205288"/>
          <p14:tracePt t="27048" x="7854950" y="4154488"/>
          <p14:tracePt t="27056" x="7967663" y="4117975"/>
          <p14:tracePt t="27065" x="8054975" y="4105275"/>
          <p14:tracePt t="27072" x="8080375" y="4092575"/>
          <p14:tracePt t="27080" x="8118475" y="4092575"/>
          <p14:tracePt t="27088" x="8131175" y="4079875"/>
          <p14:tracePt t="27104" x="8143875" y="4079875"/>
          <p14:tracePt t="27112" x="8143875" y="4067175"/>
          <p14:tracePt t="27776" x="8131175" y="4067175"/>
          <p14:tracePt t="27801" x="8118475" y="4067175"/>
          <p14:tracePt t="28057" x="8118475" y="4054475"/>
          <p14:tracePt t="28488" x="8105775" y="4054475"/>
          <p14:tracePt t="28496" x="8105775" y="4041775"/>
          <p14:tracePt t="28665" x="8105775" y="4029075"/>
          <p14:tracePt t="36408" x="8080375" y="4029075"/>
          <p14:tracePt t="36648" x="8054975" y="4041775"/>
          <p14:tracePt t="36840" x="8043863" y="4041775"/>
          <p14:tracePt t="36929" x="8031163" y="4041775"/>
          <p14:tracePt t="36936" x="8031163" y="4054475"/>
          <p14:tracePt t="36960" x="8018463" y="4054475"/>
          <p14:tracePt t="36968" x="8005763" y="4067175"/>
          <p14:tracePt t="36985" x="7993063" y="4067175"/>
          <p14:tracePt t="36994" x="7993063" y="4079875"/>
          <p14:tracePt t="37032" x="7967663" y="4092575"/>
          <p14:tracePt t="37297" x="7954963" y="4092575"/>
          <p14:tracePt t="37433" x="7954963" y="4117975"/>
          <p14:tracePt t="37457" x="7943850" y="4117975"/>
          <p14:tracePt t="37752" x="7931150" y="4117975"/>
          <p14:tracePt t="37897" x="7931150" y="4129088"/>
          <p14:tracePt t="38247" x="7918450" y="4129088"/>
          <p14:tracePt t="38937" x="7918450" y="4105275"/>
          <p14:tracePt t="42239" x="8005763" y="4079875"/>
          <p14:tracePt t="42248" x="8118475" y="4005263"/>
          <p14:tracePt t="42255" x="8293100" y="3967163"/>
          <p14:tracePt t="42263" x="8456613" y="3916363"/>
          <p14:tracePt t="42272" x="8631238" y="3892550"/>
          <p14:tracePt t="42279" x="8856663" y="3816350"/>
          <p14:tracePt t="42288" x="9056688" y="375443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here is that we search for shortest paths:</a:t>
            </a:r>
          </a:p>
          <a:p>
            <a:pPr lvl="1"/>
            <a:r>
              <a:rPr lang="en-US" dirty="0"/>
              <a:t> first with no intermediate vertices</a:t>
            </a:r>
          </a:p>
          <a:p>
            <a:pPr lvl="2"/>
            <a:r>
              <a:rPr lang="en-US" dirty="0"/>
              <a:t>Same as “Folklore” algorithm</a:t>
            </a:r>
          </a:p>
          <a:p>
            <a:pPr lvl="1"/>
            <a:r>
              <a:rPr lang="en-US" dirty="0"/>
              <a:t>Then with intermediate vertex V</a:t>
            </a:r>
            <a:r>
              <a:rPr lang="en-US" baseline="-25000" dirty="0"/>
              <a:t>1</a:t>
            </a:r>
          </a:p>
          <a:p>
            <a:pPr lvl="1"/>
            <a:r>
              <a:rPr lang="en-US" dirty="0"/>
              <a:t>Then with intermediate vertices V</a:t>
            </a:r>
            <a:r>
              <a:rPr lang="en-US" baseline="-25000" dirty="0"/>
              <a:t>1</a:t>
            </a:r>
            <a:r>
              <a:rPr lang="en-US" baseline="30000" dirty="0"/>
              <a:t> </a:t>
            </a:r>
            <a:r>
              <a:rPr lang="en-US" dirty="0"/>
              <a:t> and/or V</a:t>
            </a:r>
            <a:r>
              <a:rPr lang="en-US" baseline="-25000" dirty="0"/>
              <a:t>2</a:t>
            </a:r>
            <a:endParaRPr lang="en-US" dirty="0"/>
          </a:p>
          <a:p>
            <a:pPr lvl="1"/>
            <a:r>
              <a:rPr lang="en-US" dirty="0"/>
              <a:t>Then with intermediate vertices V</a:t>
            </a:r>
            <a:r>
              <a:rPr lang="en-US" baseline="-25000" dirty="0"/>
              <a:t>1</a:t>
            </a:r>
            <a:r>
              <a:rPr lang="en-US" dirty="0"/>
              <a:t>, V</a:t>
            </a:r>
            <a:r>
              <a:rPr lang="en-US" baseline="-25000" dirty="0"/>
              <a:t>2</a:t>
            </a:r>
            <a:r>
              <a:rPr lang="en-US" dirty="0"/>
              <a:t>,</a:t>
            </a:r>
            <a:r>
              <a:rPr lang="en-US" baseline="30000" dirty="0"/>
              <a:t> </a:t>
            </a:r>
            <a:r>
              <a:rPr lang="en-US" dirty="0"/>
              <a:t> and/or V</a:t>
            </a:r>
            <a:r>
              <a:rPr lang="en-US" baseline="-25000" dirty="0"/>
              <a:t>3</a:t>
            </a:r>
            <a:endParaRPr lang="en-US" dirty="0"/>
          </a:p>
          <a:p>
            <a:pPr lvl="1"/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F446BB-C804-496D-B675-FB291BE65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21"/>
    </mc:Choice>
    <mc:Fallback xmlns="">
      <p:transition spd="slow" advTm="6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3" x="8580438" y="3241675"/>
          <p14:tracePt t="430" x="8043863" y="3141663"/>
          <p14:tracePt t="437" x="7654925" y="3054350"/>
          <p14:tracePt t="445" x="7154863" y="2990850"/>
          <p14:tracePt t="455" x="6742113" y="2952750"/>
          <p14:tracePt t="461" x="6303963" y="2890838"/>
          <p14:tracePt t="470" x="5916613" y="2828925"/>
          <p14:tracePt t="477" x="5554663" y="2765425"/>
          <p14:tracePt t="487" x="5329238" y="2728913"/>
          <p14:tracePt t="493" x="5216525" y="2716213"/>
          <p14:tracePt t="502" x="5078413" y="2703513"/>
          <p14:tracePt t="509" x="4965700" y="2690813"/>
          <p14:tracePt t="518" x="4878388" y="2690813"/>
          <p14:tracePt t="525" x="4803775" y="2690813"/>
          <p14:tracePt t="533" x="4752975" y="2690813"/>
          <p14:tracePt t="541" x="4703763" y="2703513"/>
          <p14:tracePt t="549" x="4665663" y="2703513"/>
          <p14:tracePt t="557" x="4627563" y="2716213"/>
          <p14:tracePt t="565" x="4603750" y="2716213"/>
          <p14:tracePt t="573" x="4565650" y="2716213"/>
          <p14:tracePt t="581" x="4503738" y="2740025"/>
          <p14:tracePt t="589" x="4465638" y="2752725"/>
          <p14:tracePt t="597" x="4416425" y="2765425"/>
          <p14:tracePt t="605" x="4352925" y="2790825"/>
          <p14:tracePt t="613" x="4265613" y="2803525"/>
          <p14:tracePt t="621" x="4203700" y="2803525"/>
          <p14:tracePt t="630" x="4127500" y="2816225"/>
          <p14:tracePt t="641" x="4027488" y="2828925"/>
          <p14:tracePt t="646" x="3990975" y="2840038"/>
          <p14:tracePt t="655" x="3927475" y="2852738"/>
          <p14:tracePt t="662" x="3902075" y="2865438"/>
          <p14:tracePt t="671" x="3890963" y="2865438"/>
          <p14:tracePt t="678" x="3865563" y="2878138"/>
          <p14:tracePt t="686" x="3852863" y="2878138"/>
          <p14:tracePt t="718" x="3840163" y="2878138"/>
          <p14:tracePt t="838" x="3840163" y="2865438"/>
          <p14:tracePt t="855" x="3840163" y="2852738"/>
          <p14:tracePt t="862" x="3840163" y="2840038"/>
          <p14:tracePt t="870" x="3840163" y="2828925"/>
          <p14:tracePt t="878" x="3827463" y="2816225"/>
          <p14:tracePt t="888" x="3814763" y="2803525"/>
          <p14:tracePt t="893" x="3814763" y="2790825"/>
          <p14:tracePt t="902" x="3814763" y="2778125"/>
          <p14:tracePt t="909" x="3814763" y="2752725"/>
          <p14:tracePt t="918" x="3814763" y="2740025"/>
          <p14:tracePt t="926" x="3814763" y="2716213"/>
          <p14:tracePt t="933" x="3814763" y="2690813"/>
          <p14:tracePt t="941" x="3814763" y="2665413"/>
          <p14:tracePt t="950" x="3827463" y="2652713"/>
          <p14:tracePt t="958" x="3827463" y="2640013"/>
          <p14:tracePt t="965" x="3827463" y="2627313"/>
          <p14:tracePt t="974" x="3840163" y="2616200"/>
          <p14:tracePt t="981" x="3840163" y="2603500"/>
          <p14:tracePt t="989" x="3840163" y="2590800"/>
          <p14:tracePt t="1006" x="3840163" y="2578100"/>
          <p14:tracePt t="1014" x="3865563" y="2578100"/>
          <p14:tracePt t="1054" x="3865563" y="2565400"/>
          <p14:tracePt t="1438" x="3852863" y="2565400"/>
          <p14:tracePt t="1719" x="3878263" y="2527300"/>
          <p14:tracePt t="1726" x="4014788" y="2490788"/>
          <p14:tracePt t="1735" x="4090988" y="2452688"/>
          <p14:tracePt t="1742" x="4178300" y="2427288"/>
          <p14:tracePt t="1750" x="4252913" y="2403475"/>
          <p14:tracePt t="1758" x="4416425" y="2352675"/>
          <p14:tracePt t="1766" x="4591050" y="2314575"/>
          <p14:tracePt t="1774" x="4752975" y="2252663"/>
          <p14:tracePt t="1782" x="5003800" y="2190750"/>
          <p14:tracePt t="1791" x="5229225" y="2139950"/>
          <p14:tracePt t="1798" x="5429250" y="2089150"/>
          <p14:tracePt t="1805" x="5554663" y="2065338"/>
          <p14:tracePt t="1813" x="5654675" y="2052638"/>
          <p14:tracePt t="1823" x="5703888" y="2039938"/>
          <p14:tracePt t="1829" x="5778500" y="2039938"/>
          <p14:tracePt t="1838" x="5816600" y="2027238"/>
          <p14:tracePt t="1845" x="5842000" y="2027238"/>
          <p14:tracePt t="1861" x="5891213" y="2014538"/>
          <p14:tracePt t="1869" x="5903913" y="2014538"/>
          <p14:tracePt t="1877" x="5916613" y="2001838"/>
          <p14:tracePt t="1893" x="5942013" y="1989138"/>
          <p14:tracePt t="1901" x="5954713" y="1989138"/>
          <p14:tracePt t="1909" x="5978525" y="1989138"/>
          <p14:tracePt t="1933" x="6003925" y="1978025"/>
          <p14:tracePt t="1957" x="6016625" y="1978025"/>
          <p14:tracePt t="1981" x="6042025" y="1965325"/>
          <p14:tracePt t="1990" x="6067425" y="1965325"/>
          <p14:tracePt t="1998" x="6078538" y="1965325"/>
          <p14:tracePt t="2007" x="6103938" y="1952625"/>
          <p14:tracePt t="2014" x="6116638" y="1952625"/>
          <p14:tracePt t="2029" x="6129338" y="1952625"/>
          <p14:tracePt t="2055" x="6142038" y="1952625"/>
          <p14:tracePt t="2348" x="6129338" y="1952625"/>
          <p14:tracePt t="2372" x="6116638" y="1952625"/>
          <p14:tracePt t="2405" x="6103938" y="1952625"/>
          <p14:tracePt t="2766" x="6091238" y="1952625"/>
          <p14:tracePt t="2798" x="6078538" y="1952625"/>
          <p14:tracePt t="17422" x="6067425" y="2027238"/>
          <p14:tracePt t="17430" x="6042025" y="2139950"/>
          <p14:tracePt t="17438" x="6029325" y="2165350"/>
          <p14:tracePt t="17445" x="6003925" y="2214563"/>
          <p14:tracePt t="17453" x="6003925" y="2265363"/>
          <p14:tracePt t="17461" x="5991225" y="2327275"/>
          <p14:tracePt t="17470" x="5967413" y="2378075"/>
          <p14:tracePt t="17477" x="5967413" y="2403475"/>
          <p14:tracePt t="17485" x="5954713" y="2439988"/>
          <p14:tracePt t="17493" x="5954713" y="2478088"/>
          <p14:tracePt t="17501" x="5942013" y="2503488"/>
          <p14:tracePt t="17509" x="5929313" y="2527300"/>
          <p14:tracePt t="17517" x="5929313" y="2540000"/>
          <p14:tracePt t="17525" x="5929313" y="2552700"/>
          <p14:tracePt t="17533" x="5916613" y="2565400"/>
          <p14:tracePt t="17541" x="5916613" y="2578100"/>
          <p14:tracePt t="17549" x="5903913" y="2603500"/>
          <p14:tracePt t="17557" x="5891213" y="2627313"/>
          <p14:tracePt t="17565" x="5891213" y="2652713"/>
          <p14:tracePt t="17573" x="5854700" y="2678113"/>
          <p14:tracePt t="17581" x="5842000" y="2716213"/>
          <p14:tracePt t="17590" x="5842000" y="2752725"/>
          <p14:tracePt t="17597" x="5803900" y="2790825"/>
          <p14:tracePt t="17605" x="5778500" y="2828925"/>
          <p14:tracePt t="17613" x="5767388" y="2865438"/>
          <p14:tracePt t="17622" x="5767388" y="2878138"/>
          <p14:tracePt t="17629" x="5754688" y="2890838"/>
          <p14:tracePt t="17638" x="5754688" y="2903538"/>
          <p14:tracePt t="17645" x="5754688" y="2916238"/>
          <p14:tracePt t="17911" x="5741988" y="2916238"/>
          <p14:tracePt t="18214" x="5716588" y="2916238"/>
          <p14:tracePt t="18270" x="5703888" y="2916238"/>
          <p14:tracePt t="18686" x="5691188" y="2916238"/>
          <p14:tracePt t="18694" x="5678488" y="2916238"/>
          <p14:tracePt t="19071" x="5665788" y="2916238"/>
          <p14:tracePt t="19293" x="5641975" y="2916238"/>
          <p14:tracePt t="19702" x="5629275" y="2916238"/>
          <p14:tracePt t="24125" x="5716588" y="2916238"/>
          <p14:tracePt t="24133" x="5842000" y="2903538"/>
          <p14:tracePt t="24141" x="5942013" y="2903538"/>
          <p14:tracePt t="24149" x="6067425" y="2903538"/>
          <p14:tracePt t="24157" x="6180138" y="2903538"/>
          <p14:tracePt t="24165" x="6342063" y="2890838"/>
          <p14:tracePt t="24173" x="6480175" y="2890838"/>
          <p14:tracePt t="24181" x="6616700" y="2890838"/>
          <p14:tracePt t="24191" x="6729413" y="2890838"/>
          <p14:tracePt t="24197" x="6867525" y="2890838"/>
          <p14:tracePt t="24205" x="6942138" y="2890838"/>
          <p14:tracePt t="24213" x="7029450" y="2903538"/>
          <p14:tracePt t="24222" x="7092950" y="2903538"/>
          <p14:tracePt t="24228" x="7180263" y="2916238"/>
          <p14:tracePt t="24238" x="7218363" y="2916238"/>
          <p14:tracePt t="24245" x="7292975" y="2916238"/>
          <p14:tracePt t="24261" x="7342188" y="2916238"/>
          <p14:tracePt t="24270" x="7380288" y="2916238"/>
          <p14:tracePt t="24277" x="7392988" y="2916238"/>
          <p14:tracePt t="24286" x="7418388" y="2916238"/>
          <p14:tracePt t="24293" x="7467600" y="2916238"/>
          <p14:tracePt t="24301" x="7480300" y="2916238"/>
          <p14:tracePt t="24309" x="7518400" y="2916238"/>
          <p14:tracePt t="24317" x="7605713" y="2916238"/>
          <p14:tracePt t="24325" x="7654925" y="2916238"/>
          <p14:tracePt t="24333" x="7754938" y="2916238"/>
          <p14:tracePt t="24341" x="7793038" y="2916238"/>
          <p14:tracePt t="24357" x="7818438" y="2916238"/>
          <p14:tracePt t="24455" x="7831138" y="2941638"/>
          <p14:tracePt t="24462" x="7831138" y="2965450"/>
          <p14:tracePt t="24471" x="7831138" y="2978150"/>
          <p14:tracePt t="24478" x="7854950" y="3003550"/>
          <p14:tracePt t="24486" x="7854950" y="3054350"/>
          <p14:tracePt t="24494" x="7854950" y="3090863"/>
          <p14:tracePt t="24502" x="7854950" y="3116263"/>
          <p14:tracePt t="24510" x="7854950" y="3128963"/>
          <p14:tracePt t="24518" x="7854950" y="3141663"/>
          <p14:tracePt t="24526" x="7854950" y="3154363"/>
          <p14:tracePt t="24534" x="7854950" y="3178175"/>
          <p14:tracePt t="24542" x="7843838" y="3203575"/>
          <p14:tracePt t="24550" x="7843838" y="3228975"/>
          <p14:tracePt t="24558" x="7843838" y="3241675"/>
          <p14:tracePt t="24566" x="7843838" y="3267075"/>
          <p14:tracePt t="24574" x="7805738" y="3303588"/>
          <p14:tracePt t="24582" x="7805738" y="3316288"/>
          <p14:tracePt t="24591" x="7793038" y="3341688"/>
          <p14:tracePt t="24597" x="7793038" y="3354388"/>
          <p14:tracePt t="24607" x="7780338" y="3367088"/>
          <p14:tracePt t="24638" x="7754938" y="3367088"/>
          <p14:tracePt t="24646" x="7742238" y="3390900"/>
          <p14:tracePt t="24654" x="7718425" y="3416300"/>
          <p14:tracePt t="24661" x="7680325" y="3429000"/>
          <p14:tracePt t="24670" x="7667625" y="3467100"/>
          <p14:tracePt t="24678" x="7654925" y="3467100"/>
          <p14:tracePt t="24686" x="7642225" y="3490913"/>
          <p14:tracePt t="24750" x="7618413" y="3490913"/>
          <p14:tracePt t="24766" x="7605713" y="3490913"/>
          <p14:tracePt t="24774" x="7580313" y="3490913"/>
          <p14:tracePt t="24798" x="7542213" y="3490913"/>
          <p14:tracePt t="24822" x="7531100" y="3490913"/>
          <p14:tracePt t="24840" x="7518400" y="3490913"/>
          <p14:tracePt t="24869" x="7505700" y="3490913"/>
          <p14:tracePt t="24878" x="7493000" y="3479800"/>
          <p14:tracePt t="24902" x="7480300" y="3479800"/>
          <p14:tracePt t="24918" x="7467600" y="3467100"/>
          <p14:tracePt t="24926" x="7454900" y="3467100"/>
          <p14:tracePt t="24941" x="7429500" y="3467100"/>
          <p14:tracePt t="24950" x="7418388" y="3467100"/>
          <p14:tracePt t="25062" x="7405688" y="3467100"/>
          <p14:tracePt t="25070" x="7367588" y="3454400"/>
          <p14:tracePt t="25086" x="7354888" y="3441700"/>
          <p14:tracePt t="25094" x="7342188" y="3441700"/>
          <p14:tracePt t="25102" x="7329488" y="3441700"/>
          <p14:tracePt t="25110" x="7329488" y="3429000"/>
          <p14:tracePt t="25126" x="7305675" y="3429000"/>
          <p14:tracePt t="25134" x="7292975" y="3429000"/>
          <p14:tracePt t="25142" x="7280275" y="3416300"/>
          <p14:tracePt t="25166" x="7254875" y="3403600"/>
          <p14:tracePt t="25175" x="7242175" y="3403600"/>
          <p14:tracePt t="25182" x="7229475" y="3390900"/>
          <p14:tracePt t="25198" x="7218363" y="3378200"/>
          <p14:tracePt t="25209" x="7218363" y="3367088"/>
          <p14:tracePt t="25224" x="7218363" y="3341688"/>
          <p14:tracePt t="25240" x="7205663" y="3341688"/>
          <p14:tracePt t="25246" x="7205663" y="3328988"/>
          <p14:tracePt t="25254" x="7192963" y="3328988"/>
          <p14:tracePt t="25534" x="7167563" y="3328988"/>
          <p14:tracePt t="25829" x="7154863" y="3328988"/>
          <p14:tracePt t="25869" x="7142163" y="3328988"/>
          <p14:tracePt t="26149" x="7129463" y="3328988"/>
          <p14:tracePt t="26166" x="7118350" y="3328988"/>
          <p14:tracePt t="26431" x="7105650" y="3328988"/>
          <p14:tracePt t="26518" x="7092950" y="3328988"/>
          <p14:tracePt t="26542" x="7080250" y="3328988"/>
          <p14:tracePt t="26845" x="7067550" y="3328988"/>
          <p14:tracePt t="27198" x="7054850" y="3328988"/>
          <p14:tracePt t="27222" x="7042150" y="3328988"/>
          <p14:tracePt t="27254" x="7042150" y="3341688"/>
          <p14:tracePt t="27494" x="7016750" y="3341688"/>
          <p14:tracePt t="27518" x="7005638" y="3341688"/>
          <p14:tracePt t="27782" x="6992938" y="3341688"/>
          <p14:tracePt t="27798" x="6980238" y="3341688"/>
          <p14:tracePt t="28198" x="6967538" y="3341688"/>
          <p14:tracePt t="28278" x="6954838" y="3341688"/>
          <p14:tracePt t="28693" x="6929438" y="3341688"/>
          <p14:tracePt t="28877" x="6929438" y="3354388"/>
          <p14:tracePt t="29030" x="6916738" y="3354388"/>
          <p14:tracePt t="29071" x="6905625" y="3354388"/>
          <p14:tracePt t="29382" x="6892925" y="3354388"/>
          <p14:tracePt t="29469" x="6880225" y="3354388"/>
          <p14:tracePt t="29518" x="6867525" y="3354388"/>
          <p14:tracePt t="29766" x="6842125" y="3354388"/>
          <p14:tracePt t="29774" x="6842125" y="3367088"/>
          <p14:tracePt t="29823" x="6829425" y="3367088"/>
          <p14:tracePt t="30092" x="6816725" y="3367088"/>
          <p14:tracePt t="30166" x="6805613" y="3367088"/>
          <p14:tracePt t="30470" x="6792913" y="3367088"/>
          <p14:tracePt t="30541" x="6780213" y="3367088"/>
          <p14:tracePt t="30710" x="6792913" y="3367088"/>
          <p14:tracePt t="30718" x="6854825" y="3367088"/>
          <p14:tracePt t="30725" x="6880225" y="3367088"/>
          <p14:tracePt t="30734" x="6892925" y="3367088"/>
          <p14:tracePt t="30742" x="6916738" y="3367088"/>
          <p14:tracePt t="30750" x="6942138" y="3367088"/>
          <p14:tracePt t="30758" x="6954838" y="3367088"/>
          <p14:tracePt t="30775" x="6980238" y="3367088"/>
          <p14:tracePt t="30782" x="6992938" y="3367088"/>
          <p14:tracePt t="30792" x="7016750" y="3367088"/>
          <p14:tracePt t="30807" x="7042150" y="3367088"/>
          <p14:tracePt t="30814" x="7080250" y="3367088"/>
          <p14:tracePt t="30830" x="7080250" y="3354388"/>
          <p14:tracePt t="30838" x="7092950" y="3354388"/>
          <p14:tracePt t="30846" x="7105650" y="3341688"/>
          <p14:tracePt t="30854" x="7118350" y="3328988"/>
          <p14:tracePt t="30861" x="7142163" y="3316288"/>
          <p14:tracePt t="30877" x="7167563" y="3290888"/>
          <p14:tracePt t="30893" x="7180263" y="3278188"/>
          <p14:tracePt t="30901" x="7205663" y="3267075"/>
          <p14:tracePt t="30917" x="7218363" y="3254375"/>
          <p14:tracePt t="30926" x="7229475" y="3254375"/>
          <p14:tracePt t="30933" x="7229475" y="3241675"/>
          <p14:tracePt t="31422" x="7205663" y="3241675"/>
          <p14:tracePt t="31710" x="7192963" y="3241675"/>
          <p14:tracePt t="31781" x="7180263" y="3241675"/>
          <p14:tracePt t="32054" x="7167563" y="3241675"/>
          <p14:tracePt t="32189" x="7154863" y="3241675"/>
          <p14:tracePt t="32581" x="7142163" y="3241675"/>
          <p14:tracePt t="32685" x="7154863" y="3241675"/>
          <p14:tracePt t="32693" x="7154863" y="3228975"/>
          <p14:tracePt t="32742" x="7167563" y="3228975"/>
          <p14:tracePt t="32821" x="7167563" y="3216275"/>
          <p14:tracePt t="32829" x="7180263" y="3216275"/>
          <p14:tracePt t="32877" x="7192963" y="3216275"/>
          <p14:tracePt t="33446" x="7192963" y="3203575"/>
          <p14:tracePt t="41861" x="7329488" y="3316288"/>
          <p14:tracePt t="41869" x="7405688" y="3390900"/>
          <p14:tracePt t="41877" x="7467600" y="3429000"/>
          <p14:tracePt t="41885" x="7505700" y="3479800"/>
          <p14:tracePt t="41893" x="7567613" y="3516313"/>
          <p14:tracePt t="41901" x="7593013" y="3529013"/>
          <p14:tracePt t="41909" x="7631113" y="3554413"/>
          <p14:tracePt t="41917" x="7667625" y="3567113"/>
          <p14:tracePt t="41933" x="7680325" y="3590925"/>
          <p14:tracePt t="41949" x="7705725" y="3603625"/>
          <p14:tracePt t="41965" x="7731125" y="3629025"/>
          <p14:tracePt t="41974" x="7767638" y="3641725"/>
          <p14:tracePt t="42318" x="7754938" y="3641725"/>
          <p14:tracePt t="42349" x="7754938" y="3629025"/>
          <p14:tracePt t="42582" x="7742238" y="3629025"/>
          <p14:tracePt t="42592" x="7742238" y="3616325"/>
          <p14:tracePt t="42774" x="7731125" y="3616325"/>
          <p14:tracePt t="42885" x="7731125" y="3603625"/>
          <p14:tracePt t="42910" x="7718425" y="3603625"/>
          <p14:tracePt t="42917" x="7718425" y="3616325"/>
          <p14:tracePt t="43189" x="7705725" y="3616325"/>
          <p14:tracePt t="43461" x="7693025" y="3616325"/>
          <p14:tracePt t="43469" x="7680325" y="3603625"/>
          <p14:tracePt t="43734" x="7680325" y="3590925"/>
          <p14:tracePt t="43742" x="7667625" y="3590925"/>
          <p14:tracePt t="44014" x="7667625" y="3579813"/>
          <p14:tracePt t="44022" x="7654925" y="3579813"/>
          <p14:tracePt t="44102" x="7654925" y="3567113"/>
          <p14:tracePt t="44302" x="7642225" y="3567113"/>
          <p14:tracePt t="44318" x="7631113" y="3567113"/>
          <p14:tracePt t="44582" x="7618413" y="3567113"/>
          <p14:tracePt t="44591" x="7618413" y="3541713"/>
          <p14:tracePt t="44614" x="7605713" y="3541713"/>
          <p14:tracePt t="44870" x="7605713" y="3529013"/>
          <p14:tracePt t="44925" x="7580313" y="3616325"/>
          <p14:tracePt t="44933" x="7580313" y="3641725"/>
          <p14:tracePt t="44949" x="7580313" y="3667125"/>
          <p14:tracePt t="44956" x="7580313" y="3679825"/>
          <p14:tracePt t="44973" x="7580313" y="3692525"/>
          <p14:tracePt t="45246" x="7580313" y="3703638"/>
          <p14:tracePt t="45254" x="7554913" y="3703638"/>
          <p14:tracePt t="45726" x="7542213" y="3703638"/>
          <p14:tracePt t="45830" x="7580313" y="3729038"/>
          <p14:tracePt t="45838" x="7593013" y="3729038"/>
          <p14:tracePt t="45846" x="7605713" y="3729038"/>
          <p14:tracePt t="45854" x="7618413" y="3741738"/>
          <p14:tracePt t="45861" x="7631113" y="3741738"/>
          <p14:tracePt t="45869" x="7631113" y="3754438"/>
          <p14:tracePt t="45877" x="7654925" y="3754438"/>
          <p14:tracePt t="45893" x="7680325" y="3754438"/>
          <p14:tracePt t="45901" x="7693025" y="3767138"/>
          <p14:tracePt t="45918" x="7705725" y="3767138"/>
          <p14:tracePt t="46382" x="7693025" y="3767138"/>
          <p14:tracePt t="46782" x="7680325" y="3767138"/>
          <p14:tracePt t="46791" x="7667625" y="3767138"/>
          <p14:tracePt t="47119" x="7642225" y="3767138"/>
          <p14:tracePt t="47541" x="7631113" y="3779838"/>
          <p14:tracePt t="47614" x="7618413" y="3779838"/>
          <p14:tracePt t="47885" x="7605713" y="3779838"/>
          <p14:tracePt t="47910" x="7593013" y="3779838"/>
          <p14:tracePt t="48270" x="7580313" y="3779838"/>
          <p14:tracePt t="48382" x="7567613" y="3779838"/>
          <p14:tracePt t="48478" x="7567613" y="3792538"/>
          <p14:tracePt t="48709" x="7542213" y="3792538"/>
          <p14:tracePt t="49126" x="7518400" y="3792538"/>
          <p14:tracePt t="49214" x="7505700" y="3792538"/>
          <p14:tracePt t="49670" x="7505700" y="3803650"/>
          <p14:tracePt t="49991" x="7531100" y="3779838"/>
          <p14:tracePt t="49998" x="7542213" y="3779838"/>
          <p14:tracePt t="50014" x="7554913" y="3779838"/>
          <p14:tracePt t="50398" x="7542213" y="3779838"/>
          <p14:tracePt t="50702" x="7518400" y="3779838"/>
          <p14:tracePt t="51030" x="7505700" y="3779838"/>
          <p14:tracePt t="51038" x="7493000" y="3779838"/>
          <p14:tracePt t="51366" x="7480300" y="3779838"/>
          <p14:tracePt t="51382" x="7467600" y="3779838"/>
          <p14:tracePt t="51406" x="7467600" y="3792538"/>
          <p14:tracePt t="51654" x="7442200" y="3792538"/>
          <p14:tracePt t="52061" x="7429500" y="3792538"/>
          <p14:tracePt t="52093" x="7418388" y="3792538"/>
          <p14:tracePt t="52406" x="7467600" y="3792538"/>
          <p14:tracePt t="52414" x="7493000" y="3792538"/>
          <p14:tracePt t="52422" x="7518400" y="3792538"/>
          <p14:tracePt t="52430" x="7542213" y="3792538"/>
          <p14:tracePt t="52446" x="7542213" y="3779838"/>
          <p14:tracePt t="52454" x="7554913" y="3779838"/>
          <p14:tracePt t="52462" x="7567613" y="3779838"/>
          <p14:tracePt t="52470" x="7580313" y="3779838"/>
          <p14:tracePt t="52486" x="7593013" y="3779838"/>
          <p14:tracePt t="52495" x="7593013" y="3767138"/>
          <p14:tracePt t="53175" x="7580313" y="3767138"/>
          <p14:tracePt t="53206" x="7567613" y="3767138"/>
          <p14:tracePt t="53502" x="7542213" y="3767138"/>
          <p14:tracePt t="53582" x="7531100" y="3767138"/>
          <p14:tracePt t="53892" x="7518400" y="3767138"/>
          <p14:tracePt t="53909" x="7505700" y="3767138"/>
          <p14:tracePt t="54190" x="7480300" y="3767138"/>
          <p14:tracePt t="54238" x="7467600" y="3767138"/>
          <p14:tracePt t="54510" x="7454900" y="3767138"/>
          <p14:tracePt t="55278" x="7467600" y="3754438"/>
          <p14:tracePt t="55286" x="7531100" y="3716338"/>
          <p14:tracePt t="55294" x="7593013" y="3692525"/>
          <p14:tracePt t="55327" x="7593013" y="3679825"/>
          <p14:tracePt t="55358" x="7605713" y="3679825"/>
          <p14:tracePt t="55366" x="7605713" y="3667125"/>
          <p14:tracePt t="55486" x="7618413" y="3667125"/>
          <p14:tracePt t="55621" x="7605713" y="3667125"/>
          <p14:tracePt t="55629" x="7593013" y="3667125"/>
          <p14:tracePt t="55646" x="7580313" y="3667125"/>
          <p14:tracePt t="56029" x="7567613" y="3654425"/>
          <p14:tracePt t="56198" x="7554913" y="3654425"/>
          <p14:tracePt t="63206" x="7605713" y="3641725"/>
          <p14:tracePt t="63214" x="7631113" y="3629025"/>
          <p14:tracePt t="63222" x="7642225" y="3629025"/>
          <p14:tracePt t="63230" x="7654925" y="3629025"/>
          <p14:tracePt t="63238" x="7667625" y="3616325"/>
          <p14:tracePt t="63254" x="7680325" y="3616325"/>
          <p14:tracePt t="63262" x="7693025" y="3616325"/>
          <p14:tracePt t="63277" x="7693025" y="3603625"/>
          <p14:tracePt t="63301" x="7705725" y="3603625"/>
          <p14:tracePt t="63814" x="7705725" y="3590925"/>
          <p14:tracePt t="64102" x="7693025" y="3590925"/>
          <p14:tracePt t="64262" x="7680325" y="3590925"/>
          <p14:tracePt t="64278" x="7680325" y="3579813"/>
          <p14:tracePt t="64892" x="7667625" y="3579813"/>
          <p14:tracePt t="64934" x="7667625" y="3567113"/>
          <p14:tracePt t="65286" x="7642225" y="3567113"/>
          <p14:tracePt t="65725" x="7631113" y="3567113"/>
          <p14:tracePt t="65950" x="7731125" y="3554413"/>
          <p14:tracePt t="65958" x="8156575" y="3554413"/>
          <p14:tracePt t="65966" x="8505825" y="3567113"/>
          <p14:tracePt t="65975" x="8805863" y="3567113"/>
          <p14:tracePt t="65982" x="9056688" y="3579813"/>
          <p14:tracePt t="66445" x="8705850" y="3341688"/>
          <p14:tracePt t="66453" x="8518525" y="3316288"/>
          <p14:tracePt t="66463" x="8367713" y="3316288"/>
          <p14:tracePt t="66469" x="8293100" y="3316288"/>
          <p14:tracePt t="66477" x="8267700" y="3316288"/>
          <p14:tracePt t="66485" x="8205788" y="3316288"/>
          <p14:tracePt t="66493" x="8205788" y="3328988"/>
          <p14:tracePt t="66501" x="8193088" y="3328988"/>
          <p14:tracePt t="66517" x="8180388" y="3341688"/>
          <p14:tracePt t="66528" x="8167688" y="3354388"/>
          <p14:tracePt t="66533" x="8143875" y="3354388"/>
          <p14:tracePt t="66541" x="8118475" y="3367088"/>
          <p14:tracePt t="66549" x="8093075" y="3367088"/>
          <p14:tracePt t="66557" x="8067675" y="3367088"/>
          <p14:tracePt t="66565" x="8043863" y="3367088"/>
          <p14:tracePt t="66573" x="8018463" y="3378200"/>
          <p14:tracePt t="66695" x="8005763" y="3378200"/>
          <p14:tracePt t="66974" x="8018463" y="3378200"/>
          <p14:tracePt t="66990" x="8018463" y="3367088"/>
          <p14:tracePt t="67125" x="8043863" y="3367088"/>
          <p14:tracePt t="67133" x="8067675" y="3354388"/>
          <p14:tracePt t="67143" x="8105775" y="3328988"/>
          <p14:tracePt t="67149" x="8156575" y="3316288"/>
          <p14:tracePt t="67158" x="8231188" y="3316288"/>
          <p14:tracePt t="67166" x="8280400" y="3303588"/>
          <p14:tracePt t="67173" x="8405813" y="3290888"/>
          <p14:tracePt t="67181" x="8480425" y="3290888"/>
          <p14:tracePt t="67190" x="8618538" y="3278188"/>
          <p14:tracePt t="67198" x="8693150" y="3278188"/>
          <p14:tracePt t="67206" x="8793163" y="3278188"/>
          <p14:tracePt t="67213" x="8856663" y="3267075"/>
          <p14:tracePt t="67221" x="8956675" y="3267075"/>
          <p14:tracePt t="67229" x="9043988" y="3267075"/>
          <p14:tracePt t="67238" x="9131300" y="326707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let </a:t>
            </a:r>
            <a:r>
              <a:rPr lang="en-US" dirty="0" err="1"/>
              <a:t>d</a:t>
            </a:r>
            <a:r>
              <a:rPr lang="en-US" baseline="-25000" dirty="0" err="1"/>
              <a:t>ij</a:t>
            </a:r>
            <a:r>
              <a:rPr lang="en-US" baseline="30000" dirty="0"/>
              <a:t>(k)</a:t>
            </a:r>
            <a:r>
              <a:rPr lang="en-US" dirty="0"/>
              <a:t> be the shortest path between vertices </a:t>
            </a:r>
            <a:r>
              <a:rPr lang="en-US" dirty="0" err="1"/>
              <a:t>i</a:t>
            </a:r>
            <a:r>
              <a:rPr lang="en-US" dirty="0"/>
              <a:t> and j that only uses vertices in the set {V</a:t>
            </a:r>
            <a:r>
              <a:rPr lang="en-US" baseline="-25000" dirty="0"/>
              <a:t>1</a:t>
            </a:r>
            <a:r>
              <a:rPr lang="en-US" dirty="0"/>
              <a:t>, …,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} as intermediate vertices.</a:t>
            </a:r>
          </a:p>
          <a:p>
            <a:r>
              <a:rPr lang="en-US" dirty="0"/>
              <a:t>Let D</a:t>
            </a:r>
            <a:r>
              <a:rPr lang="en-US" baseline="30000" dirty="0"/>
              <a:t>(k)</a:t>
            </a:r>
            <a:r>
              <a:rPr lang="en-US" dirty="0"/>
              <a:t> be the matrix of values </a:t>
            </a:r>
            <a:r>
              <a:rPr lang="en-US" dirty="0" err="1"/>
              <a:t>d</a:t>
            </a:r>
            <a:r>
              <a:rPr lang="en-US" baseline="-25000" dirty="0" err="1"/>
              <a:t>ij</a:t>
            </a:r>
            <a:r>
              <a:rPr lang="en-US" baseline="30000" dirty="0"/>
              <a:t>(k)</a:t>
            </a:r>
            <a:r>
              <a:rPr lang="en-US" dirty="0"/>
              <a:t>.</a:t>
            </a:r>
          </a:p>
          <a:p>
            <a:r>
              <a:rPr lang="en-US" dirty="0"/>
              <a:t>Then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40595"/>
              </p:ext>
            </p:extLst>
          </p:nvPr>
        </p:nvGraphicFramePr>
        <p:xfrm>
          <a:off x="914399" y="3581400"/>
          <a:ext cx="590349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5" imgW="2336760" imgH="482400" progId="Equation.3">
                  <p:embed/>
                </p:oleObj>
              </mc:Choice>
              <mc:Fallback>
                <p:oleObj name="Equation" r:id="rId5" imgW="2336760" imgH="48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399" y="3581400"/>
                        <a:ext cx="590349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B1F5D7-F2EF-49BB-AF1B-2302020F15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73"/>
    </mc:Choice>
    <mc:Fallback xmlns="">
      <p:transition spd="slow" advTm="84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3" x="8631238" y="3203575"/>
          <p14:tracePt t="741" x="8367713" y="3203575"/>
          <p14:tracePt t="748" x="8080375" y="3190875"/>
          <p14:tracePt t="756" x="7843838" y="3190875"/>
          <p14:tracePt t="764" x="7654925" y="3190875"/>
          <p14:tracePt t="772" x="7531100" y="3190875"/>
          <p14:tracePt t="780" x="7405688" y="3190875"/>
          <p14:tracePt t="788" x="7329488" y="3190875"/>
          <p14:tracePt t="796" x="7292975" y="3190875"/>
          <p14:tracePt t="804" x="7254875" y="3190875"/>
          <p14:tracePt t="812" x="7218363" y="3190875"/>
          <p14:tracePt t="821" x="7192963" y="3190875"/>
          <p14:tracePt t="828" x="7167563" y="3190875"/>
          <p14:tracePt t="844" x="7154863" y="3190875"/>
          <p14:tracePt t="916" x="7142163" y="3190875"/>
          <p14:tracePt t="924" x="7129463" y="3190875"/>
          <p14:tracePt t="956" x="7105650" y="3190875"/>
          <p14:tracePt t="964" x="7080250" y="3190875"/>
          <p14:tracePt t="972" x="7054850" y="3190875"/>
          <p14:tracePt t="1380" x="7042150" y="3190875"/>
          <p14:tracePt t="1469" x="7016750" y="3190875"/>
          <p14:tracePt t="1870" x="7005638" y="3190875"/>
          <p14:tracePt t="1996" x="6992938" y="3190875"/>
          <p14:tracePt t="2253" x="6980238" y="3190875"/>
          <p14:tracePt t="2261" x="6967538" y="3190875"/>
          <p14:tracePt t="2565" x="6954838" y="3190875"/>
          <p14:tracePt t="2597" x="6942138" y="3165475"/>
          <p14:tracePt t="2605" x="6942138" y="3041650"/>
          <p14:tracePt t="2613" x="6942138" y="2916238"/>
          <p14:tracePt t="2621" x="6954838" y="2878138"/>
          <p14:tracePt t="2628" x="6954838" y="2840038"/>
          <p14:tracePt t="2638" x="6954838" y="2790825"/>
          <p14:tracePt t="2644" x="6954838" y="2740025"/>
          <p14:tracePt t="2654" x="6954838" y="2716213"/>
          <p14:tracePt t="2660" x="6954838" y="2690813"/>
          <p14:tracePt t="2670" x="6954838" y="2678113"/>
          <p14:tracePt t="2676" x="6954838" y="2665413"/>
          <p14:tracePt t="2684" x="6954838" y="2652713"/>
          <p14:tracePt t="2692" x="6954838" y="2640013"/>
          <p14:tracePt t="2740" x="6954838" y="2627313"/>
          <p14:tracePt t="2772" x="6954838" y="2616200"/>
          <p14:tracePt t="2780" x="6954838" y="2603500"/>
          <p14:tracePt t="2788" x="6929438" y="2527300"/>
          <p14:tracePt t="2796" x="6916738" y="2503488"/>
          <p14:tracePt t="2806" x="6916738" y="2490788"/>
          <p14:tracePt t="2812" x="6905625" y="2465388"/>
          <p14:tracePt t="2822" x="6892925" y="2427288"/>
          <p14:tracePt t="2829" x="6892925" y="2414588"/>
          <p14:tracePt t="2844" x="6892925" y="2390775"/>
          <p14:tracePt t="2876" x="6880225" y="2390775"/>
          <p14:tracePt t="3117" x="6854825" y="2390775"/>
          <p14:tracePt t="3189" x="6816725" y="2390775"/>
          <p14:tracePt t="3196" x="6680200" y="2352675"/>
          <p14:tracePt t="3205" x="6442075" y="2352675"/>
          <p14:tracePt t="3213" x="6254750" y="2314575"/>
          <p14:tracePt t="3222" x="5942013" y="2327275"/>
          <p14:tracePt t="3230" x="5729288" y="2327275"/>
          <p14:tracePt t="3239" x="5454650" y="2314575"/>
          <p14:tracePt t="3244" x="5216525" y="2314575"/>
          <p14:tracePt t="3253" x="5016500" y="2278063"/>
          <p14:tracePt t="3260" x="4865688" y="2252663"/>
          <p14:tracePt t="3270" x="4652963" y="2214563"/>
          <p14:tracePt t="3276" x="4478338" y="2201863"/>
          <p14:tracePt t="3284" x="4378325" y="2201863"/>
          <p14:tracePt t="3292" x="4291013" y="2190750"/>
          <p14:tracePt t="3300" x="4178300" y="2190750"/>
          <p14:tracePt t="3308" x="4152900" y="2178050"/>
          <p14:tracePt t="3315" x="4140200" y="2178050"/>
          <p14:tracePt t="3324" x="4114800" y="2178050"/>
          <p14:tracePt t="3363" x="4052888" y="2165350"/>
          <p14:tracePt t="3372" x="4002088" y="2152650"/>
          <p14:tracePt t="3380" x="3940175" y="2127250"/>
          <p14:tracePt t="3387" x="3840163" y="2101850"/>
          <p14:tracePt t="3396" x="3765550" y="2089150"/>
          <p14:tracePt t="3404" x="3678238" y="2065338"/>
          <p14:tracePt t="3412" x="3552825" y="2052638"/>
          <p14:tracePt t="3421" x="3489325" y="2039938"/>
          <p14:tracePt t="3427" x="3440113" y="2014538"/>
          <p14:tracePt t="3440" x="3389313" y="2014538"/>
          <p14:tracePt t="3443" x="3376613" y="2014538"/>
          <p14:tracePt t="3452" x="3365500" y="2014538"/>
          <p14:tracePt t="3459" x="3352800" y="2014538"/>
          <p14:tracePt t="3470" x="3352800" y="2001838"/>
          <p14:tracePt t="4005" x="3340100" y="2001838"/>
          <p14:tracePt t="4053" x="3327400" y="2001838"/>
          <p14:tracePt t="4204" x="3314700" y="2001838"/>
          <p14:tracePt t="4228" x="3314700" y="2014538"/>
          <p14:tracePt t="4243" x="3302000" y="2014538"/>
          <p14:tracePt t="4252" x="3289300" y="2014538"/>
          <p14:tracePt t="4260" x="3289300" y="2027238"/>
          <p14:tracePt t="4268" x="3276600" y="2039938"/>
          <p14:tracePt t="4276" x="3265488" y="2039938"/>
          <p14:tracePt t="4397" x="3265488" y="2052638"/>
          <p14:tracePt t="4406" x="3240088" y="2078038"/>
          <p14:tracePt t="4413" x="3214688" y="2089150"/>
          <p14:tracePt t="4421" x="3201988" y="2089150"/>
          <p14:tracePt t="4429" x="3176588" y="2114550"/>
          <p14:tracePt t="4439" x="3140075" y="2127250"/>
          <p14:tracePt t="4445" x="3127375" y="2165350"/>
          <p14:tracePt t="4455" x="3114675" y="2165350"/>
          <p14:tracePt t="4460" x="3089275" y="2190750"/>
          <p14:tracePt t="4472" x="3089275" y="2214563"/>
          <p14:tracePt t="4476" x="3076575" y="2214563"/>
          <p14:tracePt t="4485" x="3052763" y="2239963"/>
          <p14:tracePt t="4492" x="3052763" y="2265363"/>
          <p14:tracePt t="4499" x="3027363" y="2278063"/>
          <p14:tracePt t="4508" x="2989263" y="2290763"/>
          <p14:tracePt t="4516" x="2976563" y="2303463"/>
          <p14:tracePt t="4524" x="2927350" y="2303463"/>
          <p14:tracePt t="4532" x="2876550" y="2303463"/>
          <p14:tracePt t="4539" x="2789238" y="2290763"/>
          <p14:tracePt t="4548" x="2727325" y="2278063"/>
          <p14:tracePt t="4556" x="2640013" y="2252663"/>
          <p14:tracePt t="4564" x="2540000" y="2252663"/>
          <p14:tracePt t="4572" x="2451100" y="2239963"/>
          <p14:tracePt t="4580" x="2327275" y="2227263"/>
          <p14:tracePt t="4588" x="2176463" y="2227263"/>
          <p14:tracePt t="4596" x="2001838" y="2227263"/>
          <p14:tracePt t="4605" x="1838325" y="2214563"/>
          <p14:tracePt t="4612" x="1725613" y="2214563"/>
          <p14:tracePt t="4621" x="1676400" y="2214563"/>
          <p14:tracePt t="4640" x="1651000" y="2214563"/>
          <p14:tracePt t="4868" x="1676400" y="2201863"/>
          <p14:tracePt t="4876" x="1701800" y="2190750"/>
          <p14:tracePt t="4884" x="1725613" y="2152650"/>
          <p14:tracePt t="4893" x="1763713" y="2139950"/>
          <p14:tracePt t="4901" x="1776413" y="2114550"/>
          <p14:tracePt t="4908" x="1814513" y="2065338"/>
          <p14:tracePt t="4916" x="1876425" y="2027238"/>
          <p14:tracePt t="4924" x="1901825" y="2014538"/>
          <p14:tracePt t="4933" x="1925638" y="2001838"/>
          <p14:tracePt t="4940" x="1951038" y="1965325"/>
          <p14:tracePt t="4948" x="1976438" y="1952625"/>
          <p14:tracePt t="4956" x="2001838" y="1927225"/>
          <p14:tracePt t="4963" x="2025650" y="1889125"/>
          <p14:tracePt t="4971" x="2038350" y="1865313"/>
          <p14:tracePt t="4979" x="2063750" y="1852613"/>
          <p14:tracePt t="4988" x="2076450" y="1839913"/>
          <p14:tracePt t="4995" x="2076450" y="1827213"/>
          <p14:tracePt t="5011" x="2076450" y="1814513"/>
          <p14:tracePt t="5093" x="2089150" y="1814513"/>
          <p14:tracePt t="5252" x="2101850" y="1814513"/>
          <p14:tracePt t="5291" x="2114550" y="1814513"/>
          <p14:tracePt t="5683" x="2127250" y="1814513"/>
          <p14:tracePt t="5692" x="2151063" y="1814513"/>
          <p14:tracePt t="5700" x="2163763" y="1789113"/>
          <p14:tracePt t="5708" x="2176463" y="1789113"/>
          <p14:tracePt t="5780" x="2189163" y="1789113"/>
          <p14:tracePt t="5788" x="2201863" y="1789113"/>
          <p14:tracePt t="5870" x="2201863" y="1776413"/>
          <p14:tracePt t="6197" x="2201863" y="1765300"/>
          <p14:tracePt t="6517" x="2201863" y="1739900"/>
          <p14:tracePt t="6892" x="2201863" y="1727200"/>
          <p14:tracePt t="6918" x="2189163" y="1727200"/>
          <p14:tracePt t="7172" x="2189163" y="1714500"/>
          <p14:tracePt t="7533" x="2189163" y="1689100"/>
          <p14:tracePt t="7843" x="2189163" y="1676400"/>
          <p14:tracePt t="7941" x="2189163" y="1663700"/>
          <p14:tracePt t="7980" x="2176463" y="1663700"/>
          <p14:tracePt t="8012" x="2214563" y="1663700"/>
          <p14:tracePt t="8020" x="2238375" y="1663700"/>
          <p14:tracePt t="8028" x="2263775" y="1663700"/>
          <p14:tracePt t="8037" x="2289175" y="1663700"/>
          <p14:tracePt t="8045" x="2314575" y="1663700"/>
          <p14:tracePt t="8056" x="2327275" y="1663700"/>
          <p14:tracePt t="8061" x="2338388" y="1663700"/>
          <p14:tracePt t="8072" x="2363788" y="1663700"/>
          <p14:tracePt t="8077" x="2363788" y="1652588"/>
          <p14:tracePt t="8085" x="2376488" y="1652588"/>
          <p14:tracePt t="8101" x="2401888" y="1652588"/>
          <p14:tracePt t="8109" x="2414588" y="1652588"/>
          <p14:tracePt t="8124" x="2439988" y="1652588"/>
          <p14:tracePt t="8132" x="2451100" y="1652588"/>
          <p14:tracePt t="8148" x="2489200" y="1652588"/>
          <p14:tracePt t="8156" x="2527300" y="1652588"/>
          <p14:tracePt t="8164" x="2563813" y="1652588"/>
          <p14:tracePt t="8173" x="2614613" y="1652588"/>
          <p14:tracePt t="8180" x="2676525" y="1652588"/>
          <p14:tracePt t="8188" x="2763838" y="1652588"/>
          <p14:tracePt t="8196" x="2840038" y="1652588"/>
          <p14:tracePt t="8205" x="2914650" y="1652588"/>
          <p14:tracePt t="8212" x="3001963" y="1652588"/>
          <p14:tracePt t="8220" x="3065463" y="1652588"/>
          <p14:tracePt t="8228" x="3140075" y="1652588"/>
          <p14:tracePt t="8238" x="3240088" y="1663700"/>
          <p14:tracePt t="8244" x="3314700" y="1689100"/>
          <p14:tracePt t="8254" x="3402013" y="1701800"/>
          <p14:tracePt t="8260" x="3465513" y="1727200"/>
          <p14:tracePt t="8268" x="3602038" y="1727200"/>
          <p14:tracePt t="8276" x="3714750" y="1739900"/>
          <p14:tracePt t="8284" x="3752850" y="1752600"/>
          <p14:tracePt t="8292" x="3865563" y="1765300"/>
          <p14:tracePt t="8300" x="3940175" y="1765300"/>
          <p14:tracePt t="8308" x="4040188" y="1776413"/>
          <p14:tracePt t="8316" x="4103688" y="1776413"/>
          <p14:tracePt t="8324" x="4203700" y="1789113"/>
          <p14:tracePt t="8332" x="4291013" y="1801813"/>
          <p14:tracePt t="8340" x="4365625" y="1801813"/>
          <p14:tracePt t="8348" x="4440238" y="1801813"/>
          <p14:tracePt t="8356" x="4516438" y="1814513"/>
          <p14:tracePt t="8364" x="4616450" y="1814513"/>
          <p14:tracePt t="8372" x="4703763" y="1814513"/>
          <p14:tracePt t="8380" x="4778375" y="1814513"/>
          <p14:tracePt t="8389" x="4865688" y="1814513"/>
          <p14:tracePt t="8396" x="4953000" y="1827213"/>
          <p14:tracePt t="8405" x="5053013" y="1827213"/>
          <p14:tracePt t="8412" x="5141913" y="1827213"/>
          <p14:tracePt t="8421" x="5229225" y="1839913"/>
          <p14:tracePt t="8428" x="5329238" y="1852613"/>
          <p14:tracePt t="8438" x="5441950" y="1852613"/>
          <p14:tracePt t="8444" x="5516563" y="1865313"/>
          <p14:tracePt t="8453" x="5616575" y="1865313"/>
          <p14:tracePt t="8460" x="5703888" y="1876425"/>
          <p14:tracePt t="8469" x="5778500" y="1889125"/>
          <p14:tracePt t="8476" x="5867400" y="1901825"/>
          <p14:tracePt t="8484" x="5942013" y="1901825"/>
          <p14:tracePt t="8492" x="6003925" y="1901825"/>
          <p14:tracePt t="8500" x="6042025" y="1901825"/>
          <p14:tracePt t="8508" x="6103938" y="1901825"/>
          <p14:tracePt t="8516" x="6203950" y="1901825"/>
          <p14:tracePt t="8524" x="6242050" y="1901825"/>
          <p14:tracePt t="8532" x="6291263" y="1901825"/>
          <p14:tracePt t="8540" x="6316663" y="1901825"/>
          <p14:tracePt t="8548" x="6342063" y="1889125"/>
          <p14:tracePt t="8556" x="6367463" y="1889125"/>
          <p14:tracePt t="8564" x="6380163" y="1889125"/>
          <p14:tracePt t="8573" x="6391275" y="1889125"/>
          <p14:tracePt t="8580" x="6416675" y="1889125"/>
          <p14:tracePt t="8589" x="6429375" y="1889125"/>
          <p14:tracePt t="8596" x="6467475" y="1876425"/>
          <p14:tracePt t="8605" x="6503988" y="1876425"/>
          <p14:tracePt t="8612" x="6542088" y="1876425"/>
          <p14:tracePt t="8621" x="6580188" y="1865313"/>
          <p14:tracePt t="8628" x="6667500" y="1839913"/>
          <p14:tracePt t="8638" x="6692900" y="1839913"/>
          <p14:tracePt t="8644" x="6767513" y="1827213"/>
          <p14:tracePt t="8654" x="6816725" y="1801813"/>
          <p14:tracePt t="8660" x="6867525" y="1789113"/>
          <p14:tracePt t="8668" x="6929438" y="1776413"/>
          <p14:tracePt t="8676" x="7016750" y="1752600"/>
          <p14:tracePt t="8684" x="7080250" y="1739900"/>
          <p14:tracePt t="8692" x="7154863" y="1739900"/>
          <p14:tracePt t="8700" x="7205663" y="1727200"/>
          <p14:tracePt t="8708" x="7242175" y="1714500"/>
          <p14:tracePt t="8716" x="7267575" y="1689100"/>
          <p14:tracePt t="8723" x="7318375" y="1689100"/>
          <p14:tracePt t="8732" x="7392988" y="1663700"/>
          <p14:tracePt t="8740" x="7442200" y="1639888"/>
          <p14:tracePt t="8747" x="7480300" y="1627188"/>
          <p14:tracePt t="8755" x="7531100" y="1601788"/>
          <p14:tracePt t="8763" x="7593013" y="1589088"/>
          <p14:tracePt t="8772" x="7631113" y="1576388"/>
          <p14:tracePt t="8779" x="7654925" y="1563688"/>
          <p14:tracePt t="8788" x="7667625" y="1563688"/>
          <p14:tracePt t="8796" x="7680325" y="1552575"/>
          <p14:tracePt t="8805" x="7705725" y="1552575"/>
          <p14:tracePt t="8812" x="7731125" y="1539875"/>
          <p14:tracePt t="8820" x="7767638" y="1527175"/>
          <p14:tracePt t="8827" x="7793038" y="1527175"/>
          <p14:tracePt t="8837" x="7818438" y="1514475"/>
          <p14:tracePt t="8843" x="7831138" y="1514475"/>
          <p14:tracePt t="8853" x="7854950" y="1501775"/>
          <p14:tracePt t="8867" x="7867650" y="1501775"/>
          <p14:tracePt t="8875" x="7880350" y="1501775"/>
          <p14:tracePt t="8892" x="7893050" y="1501775"/>
          <p14:tracePt t="8900" x="7905750" y="1489075"/>
          <p14:tracePt t="8989" x="7893050" y="1489075"/>
          <p14:tracePt t="8997" x="7854950" y="1489075"/>
          <p14:tracePt t="9006" x="7805738" y="1476375"/>
          <p14:tracePt t="9013" x="7754938" y="1463675"/>
          <p14:tracePt t="9022" x="7667625" y="1450975"/>
          <p14:tracePt t="9029" x="7567613" y="1450975"/>
          <p14:tracePt t="9040" x="7405688" y="1450975"/>
          <p14:tracePt t="9045" x="7254875" y="1450975"/>
          <p14:tracePt t="9053" x="7080250" y="1450975"/>
          <p14:tracePt t="9060" x="6842125" y="1450975"/>
          <p14:tracePt t="9068" x="6580188" y="1450975"/>
          <p14:tracePt t="9076" x="6267450" y="1450975"/>
          <p14:tracePt t="9084" x="5954713" y="1439863"/>
          <p14:tracePt t="9092" x="5603875" y="1427163"/>
          <p14:tracePt t="9100" x="5303838" y="1363663"/>
          <p14:tracePt t="9108" x="5053013" y="1350963"/>
          <p14:tracePt t="9116" x="4803775" y="1314450"/>
          <p14:tracePt t="9124" x="4565650" y="1314450"/>
          <p14:tracePt t="9132" x="4391025" y="1263650"/>
          <p14:tracePt t="9140" x="4178300" y="1263650"/>
          <p14:tracePt t="9148" x="3990975" y="1227138"/>
          <p14:tracePt t="9156" x="3814763" y="1214438"/>
          <p14:tracePt t="9164" x="3665538" y="1201738"/>
          <p14:tracePt t="9171" x="3489325" y="1189038"/>
          <p14:tracePt t="9180" x="3340100" y="1176338"/>
          <p14:tracePt t="9188" x="3140075" y="1176338"/>
          <p14:tracePt t="9196" x="2989263" y="1163638"/>
          <p14:tracePt t="9205" x="2840038" y="1163638"/>
          <p14:tracePt t="9212" x="2701925" y="1150938"/>
          <p14:tracePt t="9221" x="2589213" y="1150938"/>
          <p14:tracePt t="9229" x="2451100" y="1150938"/>
          <p14:tracePt t="9237" x="2314575" y="1138238"/>
          <p14:tracePt t="9243" x="2214563" y="1138238"/>
          <p14:tracePt t="9253" x="2127250" y="1138238"/>
          <p14:tracePt t="9260" x="2076450" y="1138238"/>
          <p14:tracePt t="9268" x="2025650" y="1138238"/>
          <p14:tracePt t="9276" x="2001838" y="1138238"/>
          <p14:tracePt t="9293" x="1989138" y="1138238"/>
          <p14:tracePt t="9404" x="1989138" y="1150938"/>
          <p14:tracePt t="9413" x="1989138" y="1163638"/>
          <p14:tracePt t="9421" x="2014538" y="1189038"/>
          <p14:tracePt t="9429" x="2051050" y="1227138"/>
          <p14:tracePt t="9438" x="2101850" y="1250950"/>
          <p14:tracePt t="9444" x="2151063" y="1301750"/>
          <p14:tracePt t="9453" x="2238375" y="1350963"/>
          <p14:tracePt t="9460" x="2327275" y="1389063"/>
          <p14:tracePt t="9468" x="2439988" y="1439863"/>
          <p14:tracePt t="9476" x="2540000" y="1501775"/>
          <p14:tracePt t="9484" x="2640013" y="1539875"/>
          <p14:tracePt t="9492" x="2752725" y="1563688"/>
          <p14:tracePt t="9500" x="2840038" y="1576388"/>
          <p14:tracePt t="9508" x="2876550" y="1576388"/>
          <p14:tracePt t="9516" x="2901950" y="1589088"/>
          <p14:tracePt t="9524" x="2927350" y="1589088"/>
          <p14:tracePt t="9661" x="2940050" y="1589088"/>
          <p14:tracePt t="9979" x="2952750" y="1589088"/>
          <p14:tracePt t="9988" x="3101975" y="1589088"/>
          <p14:tracePt t="9996" x="3276600" y="1614488"/>
          <p14:tracePt t="10004" x="3440113" y="1627188"/>
          <p14:tracePt t="10011" x="3627438" y="1652588"/>
          <p14:tracePt t="10020" x="3802063" y="1652588"/>
          <p14:tracePt t="10028" x="4002088" y="1652588"/>
          <p14:tracePt t="10037" x="4214813" y="1652588"/>
          <p14:tracePt t="10044" x="4391025" y="1663700"/>
          <p14:tracePt t="10054" x="4527550" y="1676400"/>
          <p14:tracePt t="10060" x="4665663" y="1676400"/>
          <p14:tracePt t="10068" x="4778375" y="1676400"/>
          <p14:tracePt t="10076" x="4852988" y="1676400"/>
          <p14:tracePt t="10084" x="4916488" y="1676400"/>
          <p14:tracePt t="10092" x="4965700" y="1676400"/>
          <p14:tracePt t="10100" x="5016500" y="1676400"/>
          <p14:tracePt t="10108" x="5078413" y="1676400"/>
          <p14:tracePt t="10116" x="5129213" y="1676400"/>
          <p14:tracePt t="10124" x="5153025" y="1663700"/>
          <p14:tracePt t="10132" x="5229225" y="1663700"/>
          <p14:tracePt t="10140" x="5265738" y="1663700"/>
          <p14:tracePt t="10148" x="5329238" y="1663700"/>
          <p14:tracePt t="10156" x="5378450" y="1663700"/>
          <p14:tracePt t="10164" x="5465763" y="1652588"/>
          <p14:tracePt t="10172" x="5541963" y="1652588"/>
          <p14:tracePt t="10179" x="5603875" y="1652588"/>
          <p14:tracePt t="10188" x="5665788" y="1652588"/>
          <p14:tracePt t="10195" x="5754688" y="1652588"/>
          <p14:tracePt t="10204" x="5829300" y="1652588"/>
          <p14:tracePt t="10212" x="5891213" y="1652588"/>
          <p14:tracePt t="10220" x="5942013" y="1652588"/>
          <p14:tracePt t="10228" x="6016625" y="1652588"/>
          <p14:tracePt t="10238" x="6067425" y="1652588"/>
          <p14:tracePt t="10244" x="6103938" y="1652588"/>
          <p14:tracePt t="10253" x="6142038" y="1652588"/>
          <p14:tracePt t="10259" x="6203950" y="1652588"/>
          <p14:tracePt t="10268" x="6242050" y="1652588"/>
          <p14:tracePt t="10276" x="6280150" y="1652588"/>
          <p14:tracePt t="10284" x="6342063" y="1652588"/>
          <p14:tracePt t="10292" x="6380163" y="1652588"/>
          <p14:tracePt t="10300" x="6403975" y="1652588"/>
          <p14:tracePt t="10308" x="6454775" y="1652588"/>
          <p14:tracePt t="10316" x="6467475" y="1652588"/>
          <p14:tracePt t="10324" x="6503988" y="1652588"/>
          <p14:tracePt t="10332" x="6529388" y="1652588"/>
          <p14:tracePt t="10340" x="6554788" y="1652588"/>
          <p14:tracePt t="10348" x="6580188" y="1639888"/>
          <p14:tracePt t="10356" x="6592888" y="1627188"/>
          <p14:tracePt t="10364" x="6654800" y="1627188"/>
          <p14:tracePt t="10372" x="6692900" y="1614488"/>
          <p14:tracePt t="10380" x="6742113" y="1614488"/>
          <p14:tracePt t="10389" x="6792913" y="1601788"/>
          <p14:tracePt t="10396" x="6842125" y="1601788"/>
          <p14:tracePt t="10405" x="6892925" y="1601788"/>
          <p14:tracePt t="10412" x="6967538" y="1601788"/>
          <p14:tracePt t="10421" x="7080250" y="1601788"/>
          <p14:tracePt t="10428" x="7167563" y="1601788"/>
          <p14:tracePt t="10437" x="7267575" y="1601788"/>
          <p14:tracePt t="10444" x="7367588" y="1601788"/>
          <p14:tracePt t="10454" x="7429500" y="1601788"/>
          <p14:tracePt t="10460" x="7480300" y="1601788"/>
          <p14:tracePt t="10468" x="7518400" y="1601788"/>
          <p14:tracePt t="10476" x="7554913" y="1601788"/>
          <p14:tracePt t="10484" x="7580313" y="1601788"/>
          <p14:tracePt t="10492" x="7618413" y="1601788"/>
          <p14:tracePt t="10507" x="7693025" y="1601788"/>
          <p14:tracePt t="10515" x="7705725" y="1601788"/>
          <p14:tracePt t="10524" x="7718425" y="1601788"/>
          <p14:tracePt t="10532" x="7731125" y="1601788"/>
          <p14:tracePt t="10540" x="7742238" y="1601788"/>
          <p14:tracePt t="10556" x="7754938" y="1601788"/>
          <p14:tracePt t="10613" x="7767638" y="1601788"/>
          <p14:tracePt t="10620" x="7793038" y="1589088"/>
          <p14:tracePt t="10637" x="7805738" y="1589088"/>
          <p14:tracePt t="10644" x="7831138" y="1589088"/>
          <p14:tracePt t="10654" x="7843838" y="1589088"/>
          <p14:tracePt t="10661" x="7867650" y="1576388"/>
          <p14:tracePt t="10669" x="7893050" y="1576388"/>
          <p14:tracePt t="10684" x="7905750" y="1563688"/>
          <p14:tracePt t="10693" x="7943850" y="1563688"/>
          <p14:tracePt t="10708" x="7954963" y="1563688"/>
          <p14:tracePt t="10740" x="7980363" y="1552575"/>
          <p14:tracePt t="10756" x="8018463" y="1552575"/>
          <p14:tracePt t="10764" x="8043863" y="1539875"/>
          <p14:tracePt t="10772" x="8067675" y="1514475"/>
          <p14:tracePt t="10781" x="8105775" y="1514475"/>
          <p14:tracePt t="10789" x="8156575" y="1514475"/>
          <p14:tracePt t="10796" x="8193088" y="1489075"/>
          <p14:tracePt t="10806" x="8243888" y="1476375"/>
          <p14:tracePt t="10813" x="8267700" y="1463675"/>
          <p14:tracePt t="10822" x="8280400" y="1463675"/>
          <p14:tracePt t="10828" x="8305800" y="1463675"/>
          <p14:tracePt t="10868" x="8305800" y="1450975"/>
          <p14:tracePt t="11155" x="8293100" y="1450975"/>
          <p14:tracePt t="11454" x="8280400" y="1450975"/>
          <p14:tracePt t="11485" x="8267700" y="1450975"/>
          <p14:tracePt t="11788" x="8243888" y="1450975"/>
          <p14:tracePt t="12117" x="8231188" y="1450975"/>
          <p14:tracePt t="12141" x="8218488" y="1450975"/>
          <p14:tracePt t="12156" x="8205788" y="1450975"/>
          <p14:tracePt t="12165" x="8167688" y="1463675"/>
          <p14:tracePt t="12174" x="8080375" y="1476375"/>
          <p14:tracePt t="12180" x="8031163" y="1476375"/>
          <p14:tracePt t="12188" x="7931150" y="1489075"/>
          <p14:tracePt t="12196" x="7805738" y="1489075"/>
          <p14:tracePt t="12205" x="7642225" y="1489075"/>
          <p14:tracePt t="12212" x="7480300" y="1501775"/>
          <p14:tracePt t="12221" x="7254875" y="1501775"/>
          <p14:tracePt t="12228" x="6867525" y="1514475"/>
          <p14:tracePt t="12238" x="6429375" y="1514475"/>
          <p14:tracePt t="12243" x="5942013" y="1489075"/>
          <p14:tracePt t="12253" x="5491163" y="1463675"/>
          <p14:tracePt t="12260" x="4940300" y="1414463"/>
          <p14:tracePt t="12268" x="4452938" y="1350963"/>
          <p14:tracePt t="12276" x="3927475" y="1301750"/>
          <p14:tracePt t="12284" x="3376613" y="1289050"/>
          <p14:tracePt t="12291" x="2901950" y="1263650"/>
          <p14:tracePt t="12300" x="2514600" y="1238250"/>
          <p14:tracePt t="12308" x="2138363" y="1238250"/>
          <p14:tracePt t="12316" x="1838325" y="1238250"/>
          <p14:tracePt t="12323" x="1625600" y="1238250"/>
          <p14:tracePt t="12332" x="1412875" y="1238250"/>
          <p14:tracePt t="12340" x="1225550" y="1276350"/>
          <p14:tracePt t="12348" x="1100138" y="1276350"/>
          <p14:tracePt t="12356" x="1012825" y="1301750"/>
          <p14:tracePt t="12364" x="976313" y="1314450"/>
          <p14:tracePt t="12372" x="938213" y="1314450"/>
          <p14:tracePt t="12380" x="925513" y="1327150"/>
          <p14:tracePt t="12388" x="925513" y="1339850"/>
          <p14:tracePt t="12396" x="900113" y="1339850"/>
          <p14:tracePt t="12405" x="887413" y="1339850"/>
          <p14:tracePt t="12412" x="887413" y="1350963"/>
          <p14:tracePt t="12421" x="887413" y="1363663"/>
          <p14:tracePt t="12428" x="850900" y="1389063"/>
          <p14:tracePt t="12436" x="825500" y="1389063"/>
          <p14:tracePt t="12444" x="776288" y="1427163"/>
          <p14:tracePt t="12453" x="712788" y="1450975"/>
          <p14:tracePt t="12460" x="663575" y="1476375"/>
          <p14:tracePt t="12468" x="600075" y="1514475"/>
          <p14:tracePt t="12476" x="525463" y="1552575"/>
          <p14:tracePt t="12484" x="387350" y="1614488"/>
          <p14:tracePt t="12492" x="325438" y="1639888"/>
          <p14:tracePt t="12500" x="300038" y="1663700"/>
          <p14:tracePt t="12508" x="300038" y="1676400"/>
          <p14:tracePt t="12516" x="287338" y="1689100"/>
          <p14:tracePt t="12565" x="287338" y="1701800"/>
          <p14:tracePt t="12573" x="287338" y="1714500"/>
          <p14:tracePt t="12580" x="350838" y="1752600"/>
          <p14:tracePt t="12587" x="412750" y="1789113"/>
          <p14:tracePt t="12596" x="463550" y="1814513"/>
          <p14:tracePt t="12605" x="538163" y="1852613"/>
          <p14:tracePt t="12612" x="638175" y="1876425"/>
          <p14:tracePt t="12621" x="712788" y="1901825"/>
          <p14:tracePt t="12628" x="787400" y="1927225"/>
          <p14:tracePt t="12637" x="887413" y="1939925"/>
          <p14:tracePt t="12644" x="963613" y="1965325"/>
          <p14:tracePt t="12652" x="1000125" y="1978025"/>
          <p14:tracePt t="12660" x="1089025" y="1989138"/>
          <p14:tracePt t="12668" x="1100138" y="2001838"/>
          <p14:tracePt t="12676" x="1112838" y="2001838"/>
          <p14:tracePt t="12683" x="1138238" y="2001838"/>
          <p14:tracePt t="12700" x="1150938" y="2001838"/>
          <p14:tracePt t="12716" x="1163638" y="2001838"/>
          <p14:tracePt t="12724" x="1189038" y="2001838"/>
          <p14:tracePt t="12732" x="1212850" y="2014538"/>
          <p14:tracePt t="12740" x="1263650" y="2014538"/>
          <p14:tracePt t="12748" x="1300163" y="2027238"/>
          <p14:tracePt t="12756" x="1363663" y="2027238"/>
          <p14:tracePt t="12764" x="1438275" y="2039938"/>
          <p14:tracePt t="12773" x="1489075" y="2052638"/>
          <p14:tracePt t="12780" x="1563688" y="2065338"/>
          <p14:tracePt t="12789" x="1638300" y="2089150"/>
          <p14:tracePt t="12797" x="1701800" y="2089150"/>
          <p14:tracePt t="12806" x="1751013" y="2101850"/>
          <p14:tracePt t="12812" x="1789113" y="2101850"/>
          <p14:tracePt t="12822" x="1801813" y="2101850"/>
          <p14:tracePt t="12840" x="1814513" y="2101850"/>
          <p14:tracePt t="12869" x="1825625" y="2101850"/>
          <p14:tracePt t="12877" x="1851025" y="2101850"/>
          <p14:tracePt t="12884" x="1901825" y="2101850"/>
          <p14:tracePt t="12893" x="1951038" y="2101850"/>
          <p14:tracePt t="12901" x="2038350" y="2101850"/>
          <p14:tracePt t="12909" x="2138363" y="2101850"/>
          <p14:tracePt t="12917" x="2227263" y="2127250"/>
          <p14:tracePt t="12925" x="2314575" y="2139950"/>
          <p14:tracePt t="12933" x="2389188" y="2139950"/>
          <p14:tracePt t="12941" x="2463800" y="2139950"/>
          <p14:tracePt t="12957" x="2551113" y="2152650"/>
          <p14:tracePt t="12963" x="2601913" y="2152650"/>
          <p14:tracePt t="12972" x="2627313" y="2152650"/>
          <p14:tracePt t="12980" x="2663825" y="2152650"/>
          <p14:tracePt t="12989" x="2676525" y="2152650"/>
          <p14:tracePt t="12996" x="2727325" y="2152650"/>
          <p14:tracePt t="13005" x="2752725" y="2165350"/>
          <p14:tracePt t="13012" x="2763838" y="2165350"/>
          <p14:tracePt t="13021" x="2801938" y="2165350"/>
          <p14:tracePt t="13028" x="2827338" y="2165350"/>
          <p14:tracePt t="13044" x="2876550" y="2165350"/>
          <p14:tracePt t="13052" x="2914650" y="2165350"/>
          <p14:tracePt t="13060" x="2940050" y="2165350"/>
          <p14:tracePt t="13068" x="2963863" y="2165350"/>
          <p14:tracePt t="13076" x="2976563" y="2165350"/>
          <p14:tracePt t="13084" x="3027363" y="2165350"/>
          <p14:tracePt t="13092" x="3065463" y="2165350"/>
          <p14:tracePt t="13100" x="3114675" y="2165350"/>
          <p14:tracePt t="13108" x="3127375" y="2165350"/>
          <p14:tracePt t="13116" x="3152775" y="2165350"/>
          <p14:tracePt t="13124" x="3165475" y="2165350"/>
          <p14:tracePt t="13132" x="3189288" y="2165350"/>
          <p14:tracePt t="13148" x="3214688" y="2165350"/>
          <p14:tracePt t="13156" x="3240088" y="2165350"/>
          <p14:tracePt t="13172" x="3252788" y="2165350"/>
          <p14:tracePt t="13180" x="3276600" y="2165350"/>
          <p14:tracePt t="13188" x="3327400" y="2165350"/>
          <p14:tracePt t="13196" x="3352800" y="2165350"/>
          <p14:tracePt t="13204" x="3402013" y="2165350"/>
          <p14:tracePt t="13212" x="3452813" y="2165350"/>
          <p14:tracePt t="13221" x="3489325" y="2165350"/>
          <p14:tracePt t="13228" x="3527425" y="2165350"/>
          <p14:tracePt t="13238" x="3552825" y="2165350"/>
          <p14:tracePt t="13244" x="3578225" y="2178050"/>
          <p14:tracePt t="13252" x="3602038" y="2178050"/>
          <p14:tracePt t="13260" x="3627438" y="2178050"/>
          <p14:tracePt t="13268" x="3640138" y="2178050"/>
          <p14:tracePt t="13276" x="3652838" y="2178050"/>
          <p14:tracePt t="13284" x="3689350" y="2178050"/>
          <p14:tracePt t="13292" x="3727450" y="2190750"/>
          <p14:tracePt t="13300" x="3765550" y="2201863"/>
          <p14:tracePt t="13308" x="3802063" y="2201863"/>
          <p14:tracePt t="13316" x="3840163" y="2201863"/>
          <p14:tracePt t="13324" x="3890963" y="2201863"/>
          <p14:tracePt t="13332" x="3940175" y="2201863"/>
          <p14:tracePt t="13339" x="3978275" y="2201863"/>
          <p14:tracePt t="13347" x="3990975" y="2201863"/>
          <p14:tracePt t="13356" x="4014788" y="2201863"/>
          <p14:tracePt t="13364" x="4027488" y="2201863"/>
          <p14:tracePt t="13379" x="4040188" y="2201863"/>
          <p14:tracePt t="13404" x="4065588" y="2201863"/>
          <p14:tracePt t="13412" x="4078288" y="2201863"/>
          <p14:tracePt t="13420" x="4114800" y="2201863"/>
          <p14:tracePt t="13427" x="4152900" y="2201863"/>
          <p14:tracePt t="13437" x="4191000" y="2201863"/>
          <p14:tracePt t="13443" x="4203700" y="2201863"/>
          <p14:tracePt t="13451" x="4252913" y="2201863"/>
          <p14:tracePt t="13459" x="4265613" y="2201863"/>
          <p14:tracePt t="13476" x="4278313" y="2201863"/>
          <p14:tracePt t="13597" x="4291013" y="2201863"/>
          <p14:tracePt t="13621" x="4291013" y="2190750"/>
          <p14:tracePt t="13628" x="4303713" y="2190750"/>
          <p14:tracePt t="13645" x="4314825" y="2190750"/>
          <p14:tracePt t="13854" x="4327525" y="2190750"/>
          <p14:tracePt t="13861" x="4365625" y="2214563"/>
          <p14:tracePt t="13869" x="4378325" y="2214563"/>
          <p14:tracePt t="13876" x="4378325" y="2227263"/>
          <p14:tracePt t="14301" x="4352925" y="2252663"/>
          <p14:tracePt t="14307" x="4352925" y="2265363"/>
          <p14:tracePt t="14316" x="4352925" y="2278063"/>
          <p14:tracePt t="14324" x="4352925" y="2290763"/>
          <p14:tracePt t="14339" x="4365625" y="2314575"/>
          <p14:tracePt t="14347" x="4378325" y="2314575"/>
          <p14:tracePt t="14355" x="4403725" y="2314575"/>
          <p14:tracePt t="14372" x="4416425" y="2314575"/>
          <p14:tracePt t="14380" x="4427538" y="2327275"/>
          <p14:tracePt t="14413" x="4440238" y="2327275"/>
          <p14:tracePt t="14541" x="4427538" y="2327275"/>
          <p14:tracePt t="14573" x="4403725" y="2327275"/>
          <p14:tracePt t="14589" x="4391025" y="2327275"/>
          <p14:tracePt t="14606" x="4391025" y="2339975"/>
          <p14:tracePt t="14613" x="4378325" y="2339975"/>
          <p14:tracePt t="14622" x="4365625" y="2339975"/>
          <p14:tracePt t="14638" x="4352925" y="2339975"/>
          <p14:tracePt t="14655" x="4340225" y="2352675"/>
          <p14:tracePt t="14749" x="4327525" y="2352675"/>
          <p14:tracePt t="14772" x="4340225" y="2352675"/>
          <p14:tracePt t="14780" x="4327525" y="2352675"/>
          <p14:tracePt t="14788" x="4340225" y="2352675"/>
          <p14:tracePt t="14917" x="4340225" y="2339975"/>
          <p14:tracePt t="14941" x="4340225" y="2327275"/>
          <p14:tracePt t="14971" x="4340225" y="2314575"/>
          <p14:tracePt t="14979" x="4352925" y="2314575"/>
          <p14:tracePt t="14988" x="4365625" y="2314575"/>
          <p14:tracePt t="14996" x="4378325" y="2303463"/>
          <p14:tracePt t="15005" x="4378325" y="2290763"/>
          <p14:tracePt t="15012" x="4403725" y="2290763"/>
          <p14:tracePt t="15021" x="4416425" y="2290763"/>
          <p14:tracePt t="15028" x="4465638" y="2265363"/>
          <p14:tracePt t="15037" x="4527550" y="2252663"/>
          <p14:tracePt t="15043" x="4616450" y="2227263"/>
          <p14:tracePt t="15052" x="4703763" y="2214563"/>
          <p14:tracePt t="15059" x="4765675" y="2190750"/>
          <p14:tracePt t="15068" x="4816475" y="2178050"/>
          <p14:tracePt t="15076" x="4891088" y="2152650"/>
          <p14:tracePt t="15084" x="4903788" y="2152650"/>
          <p14:tracePt t="15092" x="4929188" y="2152650"/>
          <p14:tracePt t="15100" x="4953000" y="2139950"/>
          <p14:tracePt t="15108" x="4953000" y="2127250"/>
          <p14:tracePt t="15132" x="4965700" y="2127250"/>
          <p14:tracePt t="15149" x="4978400" y="2127250"/>
          <p14:tracePt t="15164" x="4991100" y="2127250"/>
          <p14:tracePt t="15172" x="5003800" y="2127250"/>
          <p14:tracePt t="15180" x="5040313" y="2114550"/>
          <p14:tracePt t="15188" x="5078413" y="2114550"/>
          <p14:tracePt t="15196" x="5091113" y="2101850"/>
          <p14:tracePt t="15205" x="5153025" y="2101850"/>
          <p14:tracePt t="15212" x="5203825" y="2101850"/>
          <p14:tracePt t="15220" x="5229225" y="2101850"/>
          <p14:tracePt t="15228" x="5265738" y="2101850"/>
          <p14:tracePt t="15237" x="5303838" y="2101850"/>
          <p14:tracePt t="15244" x="5365750" y="2101850"/>
          <p14:tracePt t="15252" x="5403850" y="2101850"/>
          <p14:tracePt t="15260" x="5441950" y="2101850"/>
          <p14:tracePt t="15268" x="5465763" y="2101850"/>
          <p14:tracePt t="15276" x="5491163" y="2101850"/>
          <p14:tracePt t="15284" x="5516563" y="2114550"/>
          <p14:tracePt t="15293" x="5529263" y="2114550"/>
          <p14:tracePt t="15300" x="5578475" y="2114550"/>
          <p14:tracePt t="15308" x="5603875" y="2127250"/>
          <p14:tracePt t="15316" x="5665788" y="2127250"/>
          <p14:tracePt t="15324" x="5703888" y="2127250"/>
          <p14:tracePt t="15332" x="5791200" y="2139950"/>
          <p14:tracePt t="15340" x="5854700" y="2152650"/>
          <p14:tracePt t="15348" x="5942013" y="2152650"/>
          <p14:tracePt t="15355" x="6029325" y="2178050"/>
          <p14:tracePt t="15364" x="6103938" y="2190750"/>
          <p14:tracePt t="15372" x="6154738" y="2201863"/>
          <p14:tracePt t="15380" x="6216650" y="2227263"/>
          <p14:tracePt t="15389" x="6254750" y="2252663"/>
          <p14:tracePt t="15396" x="6291263" y="2252663"/>
          <p14:tracePt t="15405" x="6316663" y="2252663"/>
          <p14:tracePt t="15412" x="6329363" y="2265363"/>
          <p14:tracePt t="15421" x="6354763" y="2278063"/>
          <p14:tracePt t="15438" x="6380163" y="2278063"/>
          <p14:tracePt t="15443" x="6391275" y="2278063"/>
          <p14:tracePt t="15452" x="6442075" y="2290763"/>
          <p14:tracePt t="15460" x="6480175" y="2303463"/>
          <p14:tracePt t="15468" x="6554788" y="2327275"/>
          <p14:tracePt t="15475" x="6654800" y="2352675"/>
          <p14:tracePt t="15484" x="6767513" y="2378075"/>
          <p14:tracePt t="15492" x="6829425" y="2403475"/>
          <p14:tracePt t="15500" x="6892925" y="2414588"/>
          <p14:tracePt t="15508" x="6942138" y="2427288"/>
          <p14:tracePt t="15515" x="6954838" y="2427288"/>
          <p14:tracePt t="15523" x="6967538" y="2427288"/>
          <p14:tracePt t="15556" x="6967538" y="2439988"/>
          <p14:tracePt t="15684" x="7005638" y="2439988"/>
          <p14:tracePt t="15724" x="7016750" y="2439988"/>
          <p14:tracePt t="15812" x="7016750" y="2427288"/>
          <p14:tracePt t="15843" x="7016750" y="2414588"/>
          <p14:tracePt t="15852" x="7016750" y="2403475"/>
          <p14:tracePt t="15876" x="7016750" y="2390775"/>
          <p14:tracePt t="15900" x="7016750" y="2365375"/>
          <p14:tracePt t="15924" x="7005638" y="2365375"/>
          <p14:tracePt t="15933" x="7005638" y="2352675"/>
          <p14:tracePt t="15979" x="6980238" y="2339975"/>
          <p14:tracePt t="16221" x="7067550" y="2327275"/>
          <p14:tracePt t="16229" x="7105650" y="2314575"/>
          <p14:tracePt t="16238" x="7180263" y="2314575"/>
          <p14:tracePt t="16245" x="7267575" y="2303463"/>
          <p14:tracePt t="16253" x="7342188" y="2303463"/>
          <p14:tracePt t="16261" x="7392988" y="2303463"/>
          <p14:tracePt t="16269" x="7429500" y="2303463"/>
          <p14:tracePt t="16276" x="7467600" y="2303463"/>
          <p14:tracePt t="16284" x="7505700" y="2303463"/>
          <p14:tracePt t="16293" x="7518400" y="2303463"/>
          <p14:tracePt t="16300" x="7531100" y="2303463"/>
          <p14:tracePt t="16308" x="7542213" y="2303463"/>
          <p14:tracePt t="16356" x="7554913" y="2303463"/>
          <p14:tracePt t="16485" x="7567613" y="2303463"/>
          <p14:tracePt t="16501" x="7580313" y="2303463"/>
          <p14:tracePt t="16509" x="7593013" y="2303463"/>
          <p14:tracePt t="16518" x="7618413" y="2303463"/>
          <p14:tracePt t="16525" x="7642225" y="2303463"/>
          <p14:tracePt t="16533" x="7680325" y="2303463"/>
          <p14:tracePt t="16542" x="7718425" y="2303463"/>
          <p14:tracePt t="16548" x="7767638" y="2303463"/>
          <p14:tracePt t="16556" x="7793038" y="2303463"/>
          <p14:tracePt t="16564" x="7805738" y="2314575"/>
          <p14:tracePt t="16573" x="7831138" y="2314575"/>
          <p14:tracePt t="16580" x="7843838" y="2314575"/>
          <p14:tracePt t="16589" x="7867650" y="2314575"/>
          <p14:tracePt t="16701" x="7731125" y="2314575"/>
          <p14:tracePt t="16709" x="7680325" y="2314575"/>
          <p14:tracePt t="16716" x="7518400" y="2327275"/>
          <p14:tracePt t="16724" x="7380288" y="2327275"/>
          <p14:tracePt t="16733" x="7242175" y="2327275"/>
          <p14:tracePt t="16741" x="7142163" y="2327275"/>
          <p14:tracePt t="16749" x="7016750" y="2327275"/>
          <p14:tracePt t="16756" x="6916738" y="2327275"/>
          <p14:tracePt t="16765" x="6792913" y="2327275"/>
          <p14:tracePt t="16773" x="6642100" y="2314575"/>
          <p14:tracePt t="16781" x="6529388" y="2314575"/>
          <p14:tracePt t="16790" x="6403975" y="2303463"/>
          <p14:tracePt t="16796" x="6329363" y="2303463"/>
          <p14:tracePt t="16805" x="6254750" y="2303463"/>
          <p14:tracePt t="16812" x="6167438" y="2290763"/>
          <p14:tracePt t="16821" x="6103938" y="2290763"/>
          <p14:tracePt t="16827" x="6042025" y="2290763"/>
          <p14:tracePt t="16836" x="5967413" y="2290763"/>
          <p14:tracePt t="16844" x="5878513" y="2290763"/>
          <p14:tracePt t="16851" x="5791200" y="2290763"/>
          <p14:tracePt t="16860" x="5716588" y="2290763"/>
          <p14:tracePt t="16867" x="5665788" y="2290763"/>
          <p14:tracePt t="16876" x="5603875" y="2303463"/>
          <p14:tracePt t="16884" x="5554663" y="2303463"/>
          <p14:tracePt t="16892" x="5529263" y="2314575"/>
          <p14:tracePt t="16900" x="5503863" y="2314575"/>
          <p14:tracePt t="16908" x="5478463" y="2327275"/>
          <p14:tracePt t="16924" x="5465763" y="2339975"/>
          <p14:tracePt t="16932" x="5454650" y="2339975"/>
          <p14:tracePt t="16939" x="5441950" y="2352675"/>
          <p14:tracePt t="16957" x="5378450" y="2365375"/>
          <p14:tracePt t="16964" x="5353050" y="2378075"/>
          <p14:tracePt t="16973" x="5278438" y="2403475"/>
          <p14:tracePt t="16980" x="5203825" y="2403475"/>
          <p14:tracePt t="16989" x="5129213" y="2414588"/>
          <p14:tracePt t="16996" x="5091113" y="2427288"/>
          <p14:tracePt t="17006" x="5003800" y="2439988"/>
          <p14:tracePt t="17012" x="4940300" y="2439988"/>
          <p14:tracePt t="17021" x="4891088" y="2439988"/>
          <p14:tracePt t="17028" x="4865688" y="2439988"/>
          <p14:tracePt t="17038" x="4840288" y="2439988"/>
          <p14:tracePt t="17301" x="4816475" y="2439988"/>
          <p14:tracePt t="17309" x="4778375" y="2439988"/>
          <p14:tracePt t="17316" x="4752975" y="2439988"/>
          <p14:tracePt t="17325" x="4740275" y="2439988"/>
          <p14:tracePt t="17333" x="4703763" y="2439988"/>
          <p14:tracePt t="17341" x="4640263" y="2439988"/>
          <p14:tracePt t="17349" x="4627563" y="2439988"/>
          <p14:tracePt t="17357" x="4591050" y="2427288"/>
          <p14:tracePt t="17365" x="4540250" y="2427288"/>
          <p14:tracePt t="17374" x="4452938" y="2403475"/>
          <p14:tracePt t="17381" x="4416425" y="2390775"/>
          <p14:tracePt t="17388" x="4365625" y="2390775"/>
          <p14:tracePt t="17396" x="4352925" y="2390775"/>
          <p14:tracePt t="17406" x="4340225" y="2390775"/>
          <p14:tracePt t="17764" x="4340225" y="2378075"/>
          <p14:tracePt t="18037" x="4340225" y="2365375"/>
          <p14:tracePt t="18123" x="4340225" y="2352675"/>
          <p14:tracePt t="18283" x="4327525" y="2352675"/>
          <p14:tracePt t="18469" x="4327525" y="2339975"/>
          <p14:tracePt t="18555" x="4327525" y="2327275"/>
          <p14:tracePt t="18781" x="4327525" y="2314575"/>
          <p14:tracePt t="19157" x="4314825" y="2314575"/>
          <p14:tracePt t="19243" x="4314825" y="2303463"/>
          <p14:tracePt t="19603" x="4291013" y="2327275"/>
          <p14:tracePt t="19612" x="4090988" y="2403475"/>
          <p14:tracePt t="19620" x="3940175" y="2452688"/>
          <p14:tracePt t="19628" x="3865563" y="2503488"/>
          <p14:tracePt t="19636" x="3752850" y="2578100"/>
          <p14:tracePt t="19644" x="3640138" y="2627313"/>
          <p14:tracePt t="19652" x="3514725" y="2665413"/>
          <p14:tracePt t="19660" x="3414713" y="2716213"/>
          <p14:tracePt t="19668" x="3327400" y="2752725"/>
          <p14:tracePt t="19678" x="3227388" y="2790825"/>
          <p14:tracePt t="19684" x="3127375" y="2828925"/>
          <p14:tracePt t="19692" x="3065463" y="2840038"/>
          <p14:tracePt t="19699" x="3027363" y="2852738"/>
          <p14:tracePt t="19707" x="2963863" y="2865438"/>
          <p14:tracePt t="19716" x="2927350" y="2865438"/>
          <p14:tracePt t="19723" x="2876550" y="2890838"/>
          <p14:tracePt t="19732" x="2789238" y="2903538"/>
          <p14:tracePt t="19739" x="2752725" y="2916238"/>
          <p14:tracePt t="19747" x="2689225" y="2941638"/>
          <p14:tracePt t="19755" x="2614613" y="2952750"/>
          <p14:tracePt t="19764" x="2501900" y="2990850"/>
          <p14:tracePt t="19772" x="2401888" y="2990850"/>
          <p14:tracePt t="19779" x="2314575" y="3016250"/>
          <p14:tracePt t="19789" x="2227263" y="3016250"/>
          <p14:tracePt t="19795" x="2101850" y="3041650"/>
          <p14:tracePt t="19804" x="2014538" y="3054350"/>
          <p14:tracePt t="19812" x="1925638" y="3078163"/>
          <p14:tracePt t="19821" x="1851025" y="3090863"/>
          <p14:tracePt t="19827" x="1801813" y="3090863"/>
          <p14:tracePt t="19835" x="1776413" y="3090863"/>
          <p14:tracePt t="21253" x="1789113" y="3090863"/>
          <p14:tracePt t="21261" x="2001838" y="3128963"/>
          <p14:tracePt t="21269" x="2251075" y="3141663"/>
          <p14:tracePt t="21277" x="2427288" y="3141663"/>
          <p14:tracePt t="21284" x="2601913" y="3154363"/>
          <p14:tracePt t="21292" x="2789238" y="3154363"/>
          <p14:tracePt t="21301" x="2914650" y="3154363"/>
          <p14:tracePt t="21309" x="3101975" y="3154363"/>
          <p14:tracePt t="21316" x="3214688" y="3165475"/>
          <p14:tracePt t="21325" x="3340100" y="3165475"/>
          <p14:tracePt t="21333" x="3440113" y="3165475"/>
          <p14:tracePt t="21342" x="3502025" y="3165475"/>
          <p14:tracePt t="21349" x="3540125" y="3178175"/>
          <p14:tracePt t="21357" x="3578225" y="3178175"/>
          <p14:tracePt t="21365" x="3627438" y="3190875"/>
          <p14:tracePt t="21374" x="3678238" y="3190875"/>
          <p14:tracePt t="21381" x="3727450" y="3190875"/>
          <p14:tracePt t="21389" x="3765550" y="3190875"/>
          <p14:tracePt t="21396" x="3802063" y="3190875"/>
          <p14:tracePt t="21407" x="3840163" y="3203575"/>
          <p14:tracePt t="21413" x="3890963" y="3203575"/>
          <p14:tracePt t="21422" x="3940175" y="3216275"/>
          <p14:tracePt t="21429" x="3990975" y="3216275"/>
          <p14:tracePt t="21437" x="4040188" y="3216275"/>
          <p14:tracePt t="21445" x="4090988" y="3216275"/>
          <p14:tracePt t="21452" x="4127500" y="3216275"/>
          <p14:tracePt t="21461" x="4178300" y="3216275"/>
          <p14:tracePt t="21468" x="4252913" y="3216275"/>
          <p14:tracePt t="21477" x="4303713" y="3216275"/>
          <p14:tracePt t="21484" x="4403725" y="3216275"/>
          <p14:tracePt t="21493" x="4452938" y="3216275"/>
          <p14:tracePt t="21501" x="4516438" y="3216275"/>
          <p14:tracePt t="21508" x="4627563" y="3228975"/>
          <p14:tracePt t="21517" x="4703763" y="3228975"/>
          <p14:tracePt t="21524" x="4791075" y="3228975"/>
          <p14:tracePt t="21533" x="4840288" y="3228975"/>
          <p14:tracePt t="21542" x="4929188" y="3228975"/>
          <p14:tracePt t="21548" x="4953000" y="3241675"/>
          <p14:tracePt t="21556" x="5016500" y="3254375"/>
          <p14:tracePt t="21564" x="5078413" y="3254375"/>
          <p14:tracePt t="21574" x="5103813" y="3267075"/>
          <p14:tracePt t="21580" x="5141913" y="3267075"/>
          <p14:tracePt t="21589" x="5153025" y="3267075"/>
          <p14:tracePt t="21596" x="5178425" y="3267075"/>
          <p14:tracePt t="21604" x="5203825" y="3267075"/>
          <p14:tracePt t="21612" x="5229225" y="3267075"/>
          <p14:tracePt t="21622" x="5253038" y="3267075"/>
          <p14:tracePt t="21628" x="5278438" y="3267075"/>
          <p14:tracePt t="21636" x="5316538" y="3267075"/>
          <p14:tracePt t="21644" x="5365750" y="3267075"/>
          <p14:tracePt t="21652" x="5429250" y="3267075"/>
          <p14:tracePt t="21660" x="5516563" y="3254375"/>
          <p14:tracePt t="21668" x="5591175" y="3254375"/>
          <p14:tracePt t="21676" x="5654675" y="3228975"/>
          <p14:tracePt t="21684" x="5729288" y="3216275"/>
          <p14:tracePt t="21692" x="5778500" y="3216275"/>
          <p14:tracePt t="21700" x="5816600" y="3203575"/>
          <p14:tracePt t="21708" x="5854700" y="3190875"/>
          <p14:tracePt t="21716" x="5903913" y="3178175"/>
          <p14:tracePt t="21724" x="5916613" y="3178175"/>
          <p14:tracePt t="21732" x="5929313" y="3178175"/>
          <p14:tracePt t="21740" x="5942013" y="3165475"/>
          <p14:tracePt t="21773" x="5967413" y="3165475"/>
          <p14:tracePt t="21780" x="6003925" y="3154363"/>
          <p14:tracePt t="21789" x="6042025" y="3128963"/>
          <p14:tracePt t="21796" x="6054725" y="3116263"/>
          <p14:tracePt t="21806" x="6103938" y="3090863"/>
          <p14:tracePt t="21812" x="6142038" y="3090863"/>
          <p14:tracePt t="21822" x="6180138" y="3065463"/>
          <p14:tracePt t="21828" x="6229350" y="3041650"/>
          <p14:tracePt t="21836" x="6254750" y="3028950"/>
          <p14:tracePt t="21844" x="6267450" y="3016250"/>
          <p14:tracePt t="21852" x="6291263" y="3003550"/>
          <p14:tracePt t="21860" x="6316663" y="2978150"/>
          <p14:tracePt t="21884" x="6329363" y="2965450"/>
          <p14:tracePt t="21900" x="6342063" y="2965450"/>
          <p14:tracePt t="22022" x="6329363" y="2941638"/>
          <p14:tracePt t="22029" x="6303963" y="2916238"/>
          <p14:tracePt t="22045" x="6291263" y="2903538"/>
          <p14:tracePt t="22053" x="6280150" y="2890838"/>
          <p14:tracePt t="22061" x="6254750" y="2878138"/>
          <p14:tracePt t="22069" x="6229350" y="2878138"/>
          <p14:tracePt t="22076" x="6229350" y="2865438"/>
          <p14:tracePt t="22092" x="6203950" y="2865438"/>
          <p14:tracePt t="22100" x="6191250" y="2852738"/>
          <p14:tracePt t="22116" x="6180138" y="2852738"/>
          <p14:tracePt t="22132" x="6167438" y="2852738"/>
          <p14:tracePt t="22429" x="6154738" y="2852738"/>
          <p14:tracePt t="22460" x="6142038" y="2852738"/>
          <p14:tracePt t="22669" x="6142038" y="2840038"/>
          <p14:tracePt t="22917" x="6129338" y="2840038"/>
          <p14:tracePt t="22924" x="6116638" y="2840038"/>
          <p14:tracePt t="22933" x="6103938" y="2840038"/>
          <p14:tracePt t="23205" x="6091238" y="2840038"/>
          <p14:tracePt t="23533" x="6078538" y="2840038"/>
          <p14:tracePt t="23661" x="6054725" y="2840038"/>
          <p14:tracePt t="23677" x="6029325" y="2852738"/>
          <p14:tracePt t="23685" x="6016625" y="2852738"/>
          <p14:tracePt t="23693" x="6003925" y="2865438"/>
          <p14:tracePt t="23701" x="5991225" y="2865438"/>
          <p14:tracePt t="23709" x="5978525" y="2865438"/>
          <p14:tracePt t="23733" x="5967413" y="2865438"/>
          <p14:tracePt t="23781" x="5967413" y="2878138"/>
          <p14:tracePt t="23789" x="5916613" y="2878138"/>
          <p14:tracePt t="23804" x="5903913" y="2878138"/>
          <p14:tracePt t="23819" x="5878513" y="2878138"/>
          <p14:tracePt t="23827" x="5867400" y="2890838"/>
          <p14:tracePt t="23835" x="5829300" y="2890838"/>
          <p14:tracePt t="23843" x="5803900" y="2903538"/>
          <p14:tracePt t="23852" x="5791200" y="2903538"/>
          <p14:tracePt t="23909" x="5778500" y="2903538"/>
          <p14:tracePt t="23972" x="5754688" y="2903538"/>
          <p14:tracePt t="23980" x="5729288" y="2903538"/>
          <p14:tracePt t="23988" x="5691188" y="2903538"/>
          <p14:tracePt t="24005" x="5678488" y="2903538"/>
          <p14:tracePt t="24012" x="5654675" y="2903538"/>
          <p14:tracePt t="24028" x="5629275" y="2903538"/>
          <p14:tracePt t="24036" x="5603875" y="2903538"/>
          <p14:tracePt t="24044" x="5578475" y="2903538"/>
          <p14:tracePt t="24052" x="5554663" y="2903538"/>
          <p14:tracePt t="24060" x="5529263" y="2903538"/>
          <p14:tracePt t="24068" x="5491163" y="2890838"/>
          <p14:tracePt t="24076" x="5454650" y="2878138"/>
          <p14:tracePt t="24084" x="5429250" y="2878138"/>
          <p14:tracePt t="24092" x="5378450" y="2865438"/>
          <p14:tracePt t="24100" x="5341938" y="2852738"/>
          <p14:tracePt t="24108" x="5316538" y="2840038"/>
          <p14:tracePt t="24116" x="5303838" y="2803525"/>
          <p14:tracePt t="24124" x="5253038" y="2790825"/>
          <p14:tracePt t="24132" x="5178425" y="2740025"/>
          <p14:tracePt t="24141" x="5078413" y="2678113"/>
          <p14:tracePt t="24148" x="4991100" y="2640013"/>
          <p14:tracePt t="24157" x="4940300" y="2540000"/>
          <p14:tracePt t="24164" x="4829175" y="2452688"/>
          <p14:tracePt t="24174" x="4716463" y="2365375"/>
          <p14:tracePt t="24180" x="4652963" y="2239963"/>
          <p14:tracePt t="24189" x="4591050" y="2139950"/>
          <p14:tracePt t="24196" x="4552950" y="2052638"/>
          <p14:tracePt t="24205" x="4527550" y="1989138"/>
          <p14:tracePt t="24212" x="4491038" y="1914525"/>
          <p14:tracePt t="24222" x="4491038" y="1889125"/>
          <p14:tracePt t="24228" x="4465638" y="1876425"/>
          <p14:tracePt t="24613" x="4465638" y="1865313"/>
          <p14:tracePt t="24629" x="4440238" y="1865313"/>
          <p14:tracePt t="24653" x="4440238" y="1876425"/>
          <p14:tracePt t="24676" x="4465638" y="1876425"/>
          <p14:tracePt t="24693" x="4440238" y="1889125"/>
          <p14:tracePt t="24701" x="4378325" y="1914525"/>
          <p14:tracePt t="24709" x="4303713" y="1978025"/>
          <p14:tracePt t="24716" x="4203700" y="2089150"/>
          <p14:tracePt t="24725" x="4052888" y="2227263"/>
          <p14:tracePt t="24733" x="3927475" y="2352675"/>
          <p14:tracePt t="24742" x="3727450" y="2527300"/>
          <p14:tracePt t="24749" x="3502025" y="2765425"/>
          <p14:tracePt t="24759" x="3365500" y="2965450"/>
          <p14:tracePt t="24765" x="3152775" y="3216275"/>
          <p14:tracePt t="24774" x="2914650" y="3479800"/>
          <p14:tracePt t="24781" x="2740025" y="3692525"/>
          <p14:tracePt t="24788" x="2563813" y="3879850"/>
          <p14:tracePt t="24796" x="2376488" y="4067175"/>
          <p14:tracePt t="24804" x="2189163" y="4292600"/>
          <p14:tracePt t="24811" x="2114550" y="4418013"/>
          <p14:tracePt t="24821" x="1989138" y="4554538"/>
          <p14:tracePt t="24828" x="1889125" y="4679950"/>
          <p14:tracePt t="24836" x="1814513" y="4779963"/>
          <p14:tracePt t="24843" x="1801813" y="4843463"/>
          <p14:tracePt t="24853" x="1751013" y="4918075"/>
          <p14:tracePt t="24860" x="1725613" y="4956175"/>
          <p14:tracePt t="24868" x="1651000" y="5005388"/>
          <p14:tracePt t="24876" x="1638300" y="5005388"/>
          <p14:tracePt t="24884" x="1638300" y="5018088"/>
          <p14:tracePt t="25107" x="1612900" y="4968875"/>
          <p14:tracePt t="25116" x="1589088" y="4918075"/>
          <p14:tracePt t="25123" x="1589088" y="4879975"/>
          <p14:tracePt t="25131" x="1589088" y="4843463"/>
          <p14:tracePt t="25139" x="1576388" y="4792663"/>
          <p14:tracePt t="25148" x="1550988" y="4743450"/>
          <p14:tracePt t="25156" x="1538288" y="4718050"/>
          <p14:tracePt t="25163" x="1538288" y="4705350"/>
          <p14:tracePt t="25173" x="1538288" y="4679950"/>
          <p14:tracePt t="25180" x="1538288" y="4667250"/>
          <p14:tracePt t="25189" x="1538288" y="4656138"/>
          <p14:tracePt t="25196" x="1512888" y="4643438"/>
          <p14:tracePt t="25212" x="1512888" y="4630738"/>
          <p14:tracePt t="25244" x="1512888" y="4618038"/>
          <p14:tracePt t="25268" x="1501775" y="4605338"/>
          <p14:tracePt t="25276" x="1501775" y="4592638"/>
          <p14:tracePt t="25300" x="1489075" y="4592638"/>
          <p14:tracePt t="25308" x="1476375" y="4579938"/>
          <p14:tracePt t="25332" x="1450975" y="4579938"/>
          <p14:tracePt t="25356" x="1438275" y="4579938"/>
          <p14:tracePt t="25364" x="1425575" y="4579938"/>
          <p14:tracePt t="25380" x="1412875" y="4567238"/>
          <p14:tracePt t="25388" x="1389063" y="4567238"/>
          <p14:tracePt t="25406" x="1376363" y="4567238"/>
          <p14:tracePt t="25412" x="1363663" y="4567238"/>
          <p14:tracePt t="25421" x="1350963" y="4567238"/>
          <p14:tracePt t="25460" x="1325563" y="4567238"/>
          <p14:tracePt t="25468" x="1312863" y="4567238"/>
          <p14:tracePt t="25476" x="1312863" y="4554538"/>
          <p14:tracePt t="25484" x="1263650" y="4554538"/>
          <p14:tracePt t="25500" x="1238250" y="4554538"/>
          <p14:tracePt t="25548" x="1225550" y="4554538"/>
          <p14:tracePt t="25588" x="1212850" y="4554538"/>
          <p14:tracePt t="25644" x="1200150" y="4554538"/>
          <p14:tracePt t="26029" x="1189038" y="4554538"/>
          <p14:tracePt t="26172" x="1176338" y="4554538"/>
          <p14:tracePt t="26413" x="1163638" y="4554538"/>
          <p14:tracePt t="26429" x="1163638" y="4567238"/>
          <p14:tracePt t="26676" x="1163638" y="4554538"/>
          <p14:tracePt t="26683" x="1189038" y="4467225"/>
          <p14:tracePt t="26692" x="1225550" y="4418013"/>
          <p14:tracePt t="26700" x="1289050" y="4367213"/>
          <p14:tracePt t="26708" x="1300163" y="4341813"/>
          <p14:tracePt t="26716" x="1325563" y="4305300"/>
          <p14:tracePt t="26723" x="1350963" y="4292600"/>
          <p14:tracePt t="26732" x="1350963" y="4279900"/>
          <p14:tracePt t="26740" x="1350963" y="4267200"/>
          <p14:tracePt t="26795" x="1363663" y="4267200"/>
          <p14:tracePt t="26843" x="1363663" y="4254500"/>
          <p14:tracePt t="26852" x="1376363" y="4241800"/>
          <p14:tracePt t="26861" x="1401763" y="4230688"/>
          <p14:tracePt t="26869" x="1401763" y="4205288"/>
          <p14:tracePt t="26901" x="1401763" y="4192588"/>
          <p14:tracePt t="26957" x="1412875" y="4192588"/>
          <p14:tracePt t="27133" x="1438275" y="4192588"/>
          <p14:tracePt t="27141" x="1450975" y="4205288"/>
          <p14:tracePt t="27181" x="1450975" y="4217988"/>
          <p14:tracePt t="27222" x="1463675" y="4217988"/>
          <p14:tracePt t="27516" x="1450975" y="4217988"/>
          <p14:tracePt t="27741" x="1425575" y="4217988"/>
          <p14:tracePt t="27797" x="1412875" y="4217988"/>
          <p14:tracePt t="28101" x="1401763" y="4230688"/>
          <p14:tracePt t="28125" x="1389063" y="4292600"/>
          <p14:tracePt t="28133" x="1363663" y="4341813"/>
          <p14:tracePt t="28140" x="1363663" y="4367213"/>
          <p14:tracePt t="28148" x="1338263" y="4405313"/>
          <p14:tracePt t="28157" x="1300163" y="4430713"/>
          <p14:tracePt t="28164" x="1300163" y="4467225"/>
          <p14:tracePt t="28174" x="1289050" y="4492625"/>
          <p14:tracePt t="28180" x="1250950" y="4505325"/>
          <p14:tracePt t="28190" x="1225550" y="4505325"/>
          <p14:tracePt t="28196" x="1200150" y="4530725"/>
          <p14:tracePt t="28206" x="1176338" y="4543425"/>
          <p14:tracePt t="28212" x="1163638" y="4543425"/>
          <p14:tracePt t="28221" x="1150938" y="4543425"/>
          <p14:tracePt t="28228" x="1138238" y="4554538"/>
          <p14:tracePt t="28236" x="1125538" y="4554538"/>
          <p14:tracePt t="28244" x="1112838" y="4554538"/>
          <p14:tracePt t="28252" x="1112838" y="4567238"/>
          <p14:tracePt t="28260" x="1100138" y="4567238"/>
          <p14:tracePt t="28268" x="1076325" y="4579938"/>
          <p14:tracePt t="28276" x="1038225" y="4592638"/>
          <p14:tracePt t="28284" x="1025525" y="4592638"/>
          <p14:tracePt t="28292" x="963613" y="4618038"/>
          <p14:tracePt t="28300" x="938213" y="4630738"/>
          <p14:tracePt t="28308" x="912813" y="4643438"/>
          <p14:tracePt t="28316" x="876300" y="4656138"/>
          <p14:tracePt t="28325" x="850900" y="4656138"/>
          <p14:tracePt t="28343" x="825500" y="4667250"/>
          <p14:tracePt t="28477" x="825500" y="4656138"/>
          <p14:tracePt t="28485" x="825500" y="4643438"/>
          <p14:tracePt t="28493" x="825500" y="4630738"/>
          <p14:tracePt t="28501" x="825500" y="4618038"/>
          <p14:tracePt t="28509" x="825500" y="4592638"/>
          <p14:tracePt t="28517" x="825500" y="4579938"/>
          <p14:tracePt t="28525" x="838200" y="4579938"/>
          <p14:tracePt t="28533" x="838200" y="4567238"/>
          <p14:tracePt t="28542" x="850900" y="4554538"/>
          <p14:tracePt t="28549" x="863600" y="4530725"/>
          <p14:tracePt t="28559" x="876300" y="4518025"/>
          <p14:tracePt t="28565" x="887413" y="4492625"/>
          <p14:tracePt t="28575" x="900113" y="4492625"/>
          <p14:tracePt t="28581" x="900113" y="4479925"/>
          <p14:tracePt t="28591" x="912813" y="4479925"/>
          <p14:tracePt t="28660" x="912813" y="4467225"/>
          <p14:tracePt t="28668" x="925513" y="4454525"/>
          <p14:tracePt t="28676" x="938213" y="4443413"/>
          <p14:tracePt t="28684" x="938213" y="4430713"/>
          <p14:tracePt t="28692" x="950913" y="4430713"/>
          <p14:tracePt t="28989" x="963613" y="4443413"/>
          <p14:tracePt t="28997" x="976313" y="4443413"/>
          <p14:tracePt t="29006" x="987425" y="4443413"/>
          <p14:tracePt t="29013" x="987425" y="4454525"/>
          <p14:tracePt t="29029" x="1000125" y="4467225"/>
          <p14:tracePt t="29037" x="1012825" y="4492625"/>
          <p14:tracePt t="29045" x="1012825" y="4505325"/>
          <p14:tracePt t="29053" x="1050925" y="4518025"/>
          <p14:tracePt t="29069" x="1063625" y="4518025"/>
          <p14:tracePt t="29077" x="1063625" y="4530725"/>
          <p14:tracePt t="29140" x="1089025" y="4530725"/>
          <p14:tracePt t="29149" x="1089025" y="4543425"/>
          <p14:tracePt t="29156" x="1100138" y="4554538"/>
          <p14:tracePt t="29164" x="1112838" y="4554538"/>
          <p14:tracePt t="29174" x="1125538" y="4554538"/>
          <p14:tracePt t="29180" x="1125538" y="4567238"/>
          <p14:tracePt t="29220" x="1138238" y="4567238"/>
          <p14:tracePt t="29244" x="1150938" y="4567238"/>
          <p14:tracePt t="29260" x="1163638" y="4567238"/>
          <p14:tracePt t="29276" x="1189038" y="4579938"/>
          <p14:tracePt t="29308" x="1212850" y="4592638"/>
          <p14:tracePt t="29316" x="1225550" y="4592638"/>
          <p14:tracePt t="29324" x="1238250" y="4605338"/>
          <p14:tracePt t="29332" x="1238250" y="4618038"/>
          <p14:tracePt t="29341" x="1250950" y="4630738"/>
          <p14:tracePt t="29348" x="1263650" y="4630738"/>
          <p14:tracePt t="29357" x="1276350" y="4630738"/>
          <p14:tracePt t="29373" x="1289050" y="4630738"/>
          <p14:tracePt t="29597" x="1325563" y="4630738"/>
          <p14:tracePt t="29606" x="1363663" y="4605338"/>
          <p14:tracePt t="29621" x="1401763" y="4579938"/>
          <p14:tracePt t="29637" x="1412875" y="4567238"/>
          <p14:tracePt t="29644" x="1425575" y="4530725"/>
          <p14:tracePt t="29653" x="1438275" y="4530725"/>
          <p14:tracePt t="29661" x="1450975" y="4518025"/>
          <p14:tracePt t="29670" x="1463675" y="4505325"/>
          <p14:tracePt t="29676" x="1463675" y="4492625"/>
          <p14:tracePt t="29684" x="1476375" y="4479925"/>
          <p14:tracePt t="29692" x="1476375" y="4467225"/>
          <p14:tracePt t="29716" x="1476375" y="4454525"/>
          <p14:tracePt t="29724" x="1489075" y="4443413"/>
          <p14:tracePt t="29741" x="1489075" y="4418013"/>
          <p14:tracePt t="29748" x="1501775" y="4405313"/>
          <p14:tracePt t="29758" x="1512888" y="4392613"/>
          <p14:tracePt t="29764" x="1525588" y="4367213"/>
          <p14:tracePt t="29780" x="1538288" y="4341813"/>
          <p14:tracePt t="29796" x="1538288" y="4330700"/>
          <p14:tracePt t="29835" x="1538288" y="4305300"/>
          <p14:tracePt t="29843" x="1550988" y="4305300"/>
          <p14:tracePt t="29909" x="1550988" y="4292600"/>
          <p14:tracePt t="29917" x="1550988" y="4279900"/>
          <p14:tracePt t="29925" x="1563688" y="4279900"/>
          <p14:tracePt t="29933" x="1563688" y="4267200"/>
          <p14:tracePt t="29944" x="1563688" y="4254500"/>
          <p14:tracePt t="30125" x="1563688" y="4241800"/>
          <p14:tracePt t="30171" x="1563688" y="4230688"/>
          <p14:tracePt t="30252" x="1563688" y="4217988"/>
          <p14:tracePt t="30389" x="1563688" y="4205288"/>
          <p14:tracePt t="30437" x="1563688" y="4192588"/>
          <p14:tracePt t="30580" x="1538288" y="4192588"/>
          <p14:tracePt t="30643" x="1525588" y="4192588"/>
          <p14:tracePt t="30659" x="1512888" y="4192588"/>
          <p14:tracePt t="30676" x="1501775" y="4192588"/>
          <p14:tracePt t="30749" x="1489075" y="4179888"/>
          <p14:tracePt t="31037" x="1476375" y="4179888"/>
          <p14:tracePt t="31045" x="1463675" y="4179888"/>
          <p14:tracePt t="31053" x="1463675" y="4167188"/>
          <p14:tracePt t="31333" x="1438275" y="4167188"/>
          <p14:tracePt t="31629" x="1425575" y="4167188"/>
          <p14:tracePt t="31676" x="1401763" y="4167188"/>
          <p14:tracePt t="31756" x="1425575" y="4167188"/>
          <p14:tracePt t="31781" x="1438275" y="4167188"/>
          <p14:tracePt t="31796" x="1438275" y="4179888"/>
          <p14:tracePt t="31933" x="1463675" y="4192588"/>
          <p14:tracePt t="31949" x="1501775" y="4217988"/>
          <p14:tracePt t="32227" x="1512888" y="4217988"/>
          <p14:tracePt t="32606" x="1501775" y="4217988"/>
          <p14:tracePt t="32613" x="1489075" y="4217988"/>
          <p14:tracePt t="32621" x="1489075" y="4205288"/>
          <p14:tracePt t="32900" x="1476375" y="4205288"/>
          <p14:tracePt t="32925" x="1476375" y="4192588"/>
          <p14:tracePt t="33100" x="1476375" y="4179888"/>
          <p14:tracePt t="33236" x="1463675" y="4179888"/>
          <p14:tracePt t="33269" x="1463675" y="4167188"/>
          <p14:tracePt t="33555" x="1463675" y="4154488"/>
          <p14:tracePt t="33637" x="1463675" y="4141788"/>
          <p14:tracePt t="34197" x="1463675" y="4129088"/>
          <p14:tracePt t="34301" x="1463675" y="4117975"/>
          <p14:tracePt t="34381" x="1450975" y="4117975"/>
          <p14:tracePt t="34604" x="1450975" y="4105275"/>
          <p14:tracePt t="34636" x="1438275" y="4105275"/>
          <p14:tracePt t="34979" x="1425575" y="4105275"/>
          <p14:tracePt t="34988" x="1425575" y="4092575"/>
          <p14:tracePt t="35075" x="1412875" y="4092575"/>
          <p14:tracePt t="35108" x="1438275" y="4105275"/>
          <p14:tracePt t="35117" x="1489075" y="4105275"/>
          <p14:tracePt t="35132" x="1525588" y="4105275"/>
          <p14:tracePt t="35141" x="1525588" y="4117975"/>
          <p14:tracePt t="35269" x="1563688" y="4117975"/>
          <p14:tracePt t="35277" x="1589088" y="4117975"/>
          <p14:tracePt t="35284" x="1638300" y="4117975"/>
          <p14:tracePt t="35293" x="1651000" y="4129088"/>
          <p14:tracePt t="35301" x="1701800" y="4129088"/>
          <p14:tracePt t="35309" x="1738313" y="4129088"/>
          <p14:tracePt t="35317" x="1763713" y="4129088"/>
          <p14:tracePt t="35326" x="1801813" y="4129088"/>
          <p14:tracePt t="35342" x="1814513" y="4129088"/>
          <p14:tracePt t="35349" x="1838325" y="4129088"/>
          <p14:tracePt t="35445" x="1838325" y="4117975"/>
          <p14:tracePt t="35453" x="1889125" y="4117975"/>
          <p14:tracePt t="35460" x="1976438" y="4105275"/>
          <p14:tracePt t="35469" x="2014538" y="4067175"/>
          <p14:tracePt t="35476" x="2063750" y="4067175"/>
          <p14:tracePt t="35485" x="2089150" y="4067175"/>
          <p14:tracePt t="35493" x="2127250" y="4067175"/>
          <p14:tracePt t="35501" x="2138363" y="4054475"/>
          <p14:tracePt t="35509" x="2151063" y="4054475"/>
          <p14:tracePt t="35981" x="2151063" y="4041775"/>
          <p14:tracePt t="36206" x="2151063" y="4029075"/>
          <p14:tracePt t="36437" x="2151063" y="4017963"/>
          <p14:tracePt t="38844" x="2176463" y="4029075"/>
          <p14:tracePt t="38852" x="2301875" y="4092575"/>
          <p14:tracePt t="38860" x="2439988" y="4105275"/>
          <p14:tracePt t="38868" x="2540000" y="4105275"/>
          <p14:tracePt t="38876" x="2663825" y="4105275"/>
          <p14:tracePt t="38883" x="2840038" y="4117975"/>
          <p14:tracePt t="38891" x="3176588" y="4105275"/>
          <p14:tracePt t="38900" x="3440113" y="4105275"/>
          <p14:tracePt t="38907" x="3689350" y="4105275"/>
          <p14:tracePt t="38916" x="3890963" y="4105275"/>
          <p14:tracePt t="38924" x="4052888" y="4105275"/>
          <p14:tracePt t="38932" x="4191000" y="4105275"/>
          <p14:tracePt t="38941" x="4340225" y="4067175"/>
          <p14:tracePt t="38958" x="4603750" y="4029075"/>
          <p14:tracePt t="38964" x="4703763" y="4029075"/>
          <p14:tracePt t="38973" x="4803775" y="4029075"/>
          <p14:tracePt t="38980" x="4903788" y="4029075"/>
          <p14:tracePt t="38988" x="4978400" y="4029075"/>
          <p14:tracePt t="38996" x="5103813" y="3992563"/>
          <p14:tracePt t="39004" x="5203825" y="3992563"/>
          <p14:tracePt t="39012" x="5316538" y="3979863"/>
          <p14:tracePt t="39020" x="5441950" y="3967163"/>
          <p14:tracePt t="39028" x="5541963" y="3967163"/>
          <p14:tracePt t="39036" x="5654675" y="3967163"/>
          <p14:tracePt t="39044" x="5791200" y="3967163"/>
          <p14:tracePt t="39052" x="5929313" y="3967163"/>
          <p14:tracePt t="39060" x="6042025" y="3967163"/>
          <p14:tracePt t="39068" x="6142038" y="3979863"/>
          <p14:tracePt t="39076" x="6191250" y="3979863"/>
          <p14:tracePt t="39084" x="6254750" y="3979863"/>
          <p14:tracePt t="39092" x="6280150" y="3979863"/>
          <p14:tracePt t="39099" x="6303963" y="3979863"/>
          <p14:tracePt t="39116" x="6329363" y="3979863"/>
          <p14:tracePt t="39124" x="6391275" y="3979863"/>
          <p14:tracePt t="39131" x="6416675" y="3979863"/>
          <p14:tracePt t="39140" x="6492875" y="3979863"/>
          <p14:tracePt t="39147" x="6567488" y="3979863"/>
          <p14:tracePt t="39156" x="6642100" y="3979863"/>
          <p14:tracePt t="39163" x="6729413" y="3979863"/>
          <p14:tracePt t="39173" x="6829425" y="3979863"/>
          <p14:tracePt t="39179" x="6942138" y="3979863"/>
          <p14:tracePt t="39188" x="7042150" y="3979863"/>
          <p14:tracePt t="39196" x="7129463" y="3992563"/>
          <p14:tracePt t="39204" x="7229475" y="3992563"/>
          <p14:tracePt t="39212" x="7292975" y="3992563"/>
          <p14:tracePt t="39219" x="7354888" y="4005263"/>
          <p14:tracePt t="39228" x="7392988" y="4005263"/>
          <p14:tracePt t="39236" x="7405688" y="4005263"/>
          <p14:tracePt t="39252" x="7418388" y="4005263"/>
          <p14:tracePt t="39260" x="7418388" y="4017963"/>
          <p14:tracePt t="39493" x="7429500" y="4017963"/>
          <p14:tracePt t="39500" x="7442200" y="4017963"/>
          <p14:tracePt t="39509" x="7454900" y="4017963"/>
          <p14:tracePt t="39517" x="7467600" y="4017963"/>
          <p14:tracePt t="39525" x="7467600" y="4005263"/>
          <p14:tracePt t="39533" x="7480300" y="4005263"/>
          <p14:tracePt t="39542" x="7493000" y="4005263"/>
          <p14:tracePt t="39548" x="7493000" y="3992563"/>
          <p14:tracePt t="39573" x="7518400" y="3992563"/>
          <p14:tracePt t="39588" x="7518400" y="3979863"/>
          <p14:tracePt t="39597" x="7531100" y="3979863"/>
          <p14:tracePt t="39749" x="7531100" y="3967163"/>
          <p14:tracePt t="39781" x="7531100" y="3954463"/>
          <p14:tracePt t="39813" x="7531100" y="3941763"/>
          <p14:tracePt t="39821" x="7531100" y="3929063"/>
          <p14:tracePt t="39836" x="7531100" y="3916363"/>
          <p14:tracePt t="39852" x="7531100" y="3905250"/>
          <p14:tracePt t="39876" x="7531100" y="3892550"/>
          <p14:tracePt t="39908" x="7518400" y="3867150"/>
          <p14:tracePt t="39933" x="7518400" y="3854450"/>
          <p14:tracePt t="40059" x="7505700" y="3854450"/>
          <p14:tracePt t="40316" x="7505700" y="3841750"/>
          <p14:tracePt t="40324" x="7493000" y="3841750"/>
          <p14:tracePt t="40364" x="7480300" y="3841750"/>
          <p14:tracePt t="40380" x="7480300" y="3829050"/>
          <p14:tracePt t="40629" x="7467600" y="3829050"/>
          <p14:tracePt t="40725" x="7454900" y="3829050"/>
          <p14:tracePt t="40996" x="7442200" y="3829050"/>
          <p14:tracePt t="41029" x="7418388" y="3829050"/>
          <p14:tracePt t="41340" x="7405688" y="3829050"/>
          <p14:tracePt t="41358" x="7380288" y="3905250"/>
          <p14:tracePt t="41364" x="7367588" y="3954463"/>
          <p14:tracePt t="41374" x="7342188" y="3992563"/>
          <p14:tracePt t="41381" x="7329488" y="4041775"/>
          <p14:tracePt t="41390" x="7305675" y="4105275"/>
          <p14:tracePt t="41397" x="7305675" y="4117975"/>
          <p14:tracePt t="41405" x="7305675" y="4154488"/>
          <p14:tracePt t="41413" x="7292975" y="4179888"/>
          <p14:tracePt t="41421" x="7280275" y="4205288"/>
          <p14:tracePt t="41429" x="7267575" y="4241800"/>
          <p14:tracePt t="41436" x="7267575" y="4254500"/>
          <p14:tracePt t="41444" x="7267575" y="4267200"/>
          <p14:tracePt t="41452" x="7267575" y="4279900"/>
          <p14:tracePt t="41517" x="7267575" y="4305300"/>
          <p14:tracePt t="41526" x="7242175" y="4341813"/>
          <p14:tracePt t="41533" x="7242175" y="4354513"/>
          <p14:tracePt t="41542" x="7242175" y="4392613"/>
          <p14:tracePt t="41549" x="7242175" y="4418013"/>
          <p14:tracePt t="41558" x="7242175" y="4430713"/>
          <p14:tracePt t="41565" x="7242175" y="4443413"/>
          <p14:tracePt t="41576" x="7242175" y="4454525"/>
          <p14:tracePt t="41589" x="7218363" y="4467225"/>
          <p14:tracePt t="41629" x="7218363" y="4479925"/>
          <p14:tracePt t="41669" x="7218363" y="4492625"/>
          <p14:tracePt t="41693" x="7218363" y="4518025"/>
          <p14:tracePt t="41701" x="7218363" y="4543425"/>
          <p14:tracePt t="41717" x="7218363" y="4554538"/>
          <p14:tracePt t="41733" x="7218363" y="4567238"/>
          <p14:tracePt t="41797" x="7205663" y="4579938"/>
          <p14:tracePt t="42068" x="7192963" y="4579938"/>
          <p14:tracePt t="42357" x="7192963" y="4567238"/>
          <p14:tracePt t="42365" x="7180263" y="4554538"/>
          <p14:tracePt t="42437" x="7180263" y="4543425"/>
          <p14:tracePt t="42645" x="7192963" y="4543425"/>
          <p14:tracePt t="42685" x="7192963" y="4530725"/>
          <p14:tracePt t="42933" x="7192963" y="4518025"/>
          <p14:tracePt t="43204" x="7180263" y="4518025"/>
          <p14:tracePt t="43323" x="7154863" y="4518025"/>
          <p14:tracePt t="43332" x="6929438" y="4518025"/>
          <p14:tracePt t="43340" x="6654800" y="4530725"/>
          <p14:tracePt t="43347" x="6367463" y="4543425"/>
          <p14:tracePt t="43356" x="6067425" y="4543425"/>
          <p14:tracePt t="43363" x="5842000" y="4567238"/>
          <p14:tracePt t="43373" x="5603875" y="4567238"/>
          <p14:tracePt t="43380" x="5441950" y="4579938"/>
          <p14:tracePt t="43388" x="5216525" y="4579938"/>
          <p14:tracePt t="43396" x="5116513" y="4579938"/>
          <p14:tracePt t="43404" x="4991100" y="4579938"/>
          <p14:tracePt t="43412" x="4929188" y="4579938"/>
          <p14:tracePt t="43420" x="4878388" y="4579938"/>
          <p14:tracePt t="43428" x="4840288" y="4579938"/>
          <p14:tracePt t="43436" x="4803775" y="4579938"/>
          <p14:tracePt t="43444" x="4765675" y="4579938"/>
          <p14:tracePt t="43452" x="4727575" y="4579938"/>
          <p14:tracePt t="43460" x="4640263" y="4579938"/>
          <p14:tracePt t="43468" x="4552950" y="4579938"/>
          <p14:tracePt t="43476" x="4440238" y="4579938"/>
          <p14:tracePt t="43484" x="4265613" y="4579938"/>
          <p14:tracePt t="43492" x="4103688" y="4592638"/>
          <p14:tracePt t="43500" x="3914775" y="4605338"/>
          <p14:tracePt t="43509" x="3752850" y="4618038"/>
          <p14:tracePt t="43516" x="3589338" y="4618038"/>
          <p14:tracePt t="43525" x="3440113" y="4630738"/>
          <p14:tracePt t="43532" x="3302000" y="4643438"/>
          <p14:tracePt t="43542" x="3214688" y="4656138"/>
          <p14:tracePt t="43548" x="3089275" y="4667250"/>
          <p14:tracePt t="43556" x="2976563" y="4679950"/>
          <p14:tracePt t="43564" x="2914650" y="4679950"/>
          <p14:tracePt t="43574" x="2840038" y="4692650"/>
          <p14:tracePt t="43580" x="2789238" y="4705350"/>
          <p14:tracePt t="43588" x="2752725" y="4718050"/>
          <p14:tracePt t="43596" x="2714625" y="4718050"/>
          <p14:tracePt t="43604" x="2689225" y="4718050"/>
          <p14:tracePt t="43612" x="2640013" y="4718050"/>
          <p14:tracePt t="43620" x="2601913" y="4730750"/>
          <p14:tracePt t="43628" x="2563813" y="4743450"/>
          <p14:tracePt t="43636" x="2551113" y="4743450"/>
          <p14:tracePt t="43644" x="2540000" y="4743450"/>
          <p14:tracePt t="43652" x="2514600" y="4743450"/>
          <p14:tracePt t="43676" x="2489200" y="4743450"/>
          <p14:tracePt t="43684" x="2463800" y="4743450"/>
          <p14:tracePt t="43692" x="2451100" y="4756150"/>
          <p14:tracePt t="43701" x="2401888" y="4768850"/>
          <p14:tracePt t="43709" x="2389188" y="4768850"/>
          <p14:tracePt t="43716" x="2363788" y="4779963"/>
          <p14:tracePt t="43725" x="2338388" y="4792663"/>
          <p14:tracePt t="43732" x="2314575" y="4792663"/>
          <p14:tracePt t="43742" x="2301875" y="4805363"/>
          <p14:tracePt t="43876" x="2301875" y="4818063"/>
          <p14:tracePt t="43884" x="2363788" y="4818063"/>
          <p14:tracePt t="43892" x="2451100" y="4856163"/>
          <p14:tracePt t="43900" x="2540000" y="4856163"/>
          <p14:tracePt t="43909" x="2640013" y="4856163"/>
          <p14:tracePt t="43916" x="2701925" y="4868863"/>
          <p14:tracePt t="43925" x="2763838" y="4868863"/>
          <p14:tracePt t="43932" x="2801938" y="4868863"/>
          <p14:tracePt t="43943" x="2852738" y="4868863"/>
          <p14:tracePt t="43948" x="2863850" y="4868863"/>
          <p14:tracePt t="43958" x="2889250" y="4868863"/>
          <p14:tracePt t="43964" x="2901950" y="4868863"/>
          <p14:tracePt t="44301" x="2927350" y="4856163"/>
          <p14:tracePt t="44311" x="3001963" y="4830763"/>
          <p14:tracePt t="44317" x="3014663" y="4818063"/>
          <p14:tracePt t="44324" x="3065463" y="4805363"/>
          <p14:tracePt t="44332" x="3101975" y="4792663"/>
          <p14:tracePt t="44341" x="3127375" y="4792663"/>
          <p14:tracePt t="44348" x="3140075" y="4779963"/>
          <p14:tracePt t="44357" x="3152775" y="4779963"/>
          <p14:tracePt t="44374" x="3176588" y="4768850"/>
          <p14:tracePt t="44380" x="3176588" y="4756150"/>
          <p14:tracePt t="44637" x="3201988" y="4743450"/>
          <p14:tracePt t="44644" x="3240088" y="4718050"/>
          <p14:tracePt t="44653" x="3276600" y="4718050"/>
          <p14:tracePt t="44661" x="3302000" y="4705350"/>
          <p14:tracePt t="44669" x="3314700" y="4692650"/>
          <p14:tracePt t="44678" x="3340100" y="4692650"/>
          <p14:tracePt t="44685" x="3352800" y="4692650"/>
          <p14:tracePt t="44694" x="3365500" y="4679950"/>
          <p14:tracePt t="44701" x="3376613" y="4667250"/>
          <p14:tracePt t="44710" x="3402013" y="4667250"/>
          <p14:tracePt t="44716" x="3427413" y="4656138"/>
          <p14:tracePt t="44725" x="3440113" y="4643438"/>
          <p14:tracePt t="44732" x="3452813" y="4643438"/>
          <p14:tracePt t="44979" x="3440113" y="4618038"/>
          <p14:tracePt t="45229" x="3414713" y="4618038"/>
          <p14:tracePt t="54333" x="3414713" y="4630738"/>
          <p14:tracePt t="54342" x="3452813" y="4656138"/>
          <p14:tracePt t="54349" x="3452813" y="4667250"/>
          <p14:tracePt t="54356" x="3465513" y="4667250"/>
          <p14:tracePt t="54372" x="3478213" y="4667250"/>
          <p14:tracePt t="54404" x="3489325" y="4679950"/>
          <p14:tracePt t="54444" x="3502025" y="4692650"/>
          <p14:tracePt t="54452" x="3502025" y="4705350"/>
          <p14:tracePt t="54468" x="3514725" y="4718050"/>
          <p14:tracePt t="54477" x="3527425" y="4718050"/>
          <p14:tracePt t="54484" x="3565525" y="4743450"/>
          <p14:tracePt t="54493" x="3602038" y="4756150"/>
          <p14:tracePt t="54510" x="3614738" y="4756150"/>
          <p14:tracePt t="54516" x="3627438" y="4768850"/>
          <p14:tracePt t="54533" x="3652838" y="4779963"/>
          <p14:tracePt t="54543" x="3678238" y="4792663"/>
          <p14:tracePt t="54549" x="3702050" y="4805363"/>
          <p14:tracePt t="54557" x="3714750" y="4805363"/>
          <p14:tracePt t="54564" x="3740150" y="4805363"/>
          <p14:tracePt t="54589" x="3740150" y="4818063"/>
          <p14:tracePt t="54764" x="3752850" y="4818063"/>
          <p14:tracePt t="54781" x="3802063" y="4818063"/>
          <p14:tracePt t="54789" x="3852863" y="4805363"/>
          <p14:tracePt t="54796" x="3914775" y="4792663"/>
          <p14:tracePt t="54804" x="3952875" y="4779963"/>
          <p14:tracePt t="54812" x="3978275" y="4779963"/>
          <p14:tracePt t="54821" x="4027488" y="4768850"/>
          <p14:tracePt t="54828" x="4052888" y="4768850"/>
          <p14:tracePt t="54836" x="4078288" y="4756150"/>
          <p14:tracePt t="54844" x="4090988" y="4756150"/>
          <p14:tracePt t="54852" x="4103688" y="4756150"/>
          <p14:tracePt t="54860" x="4114800" y="4743450"/>
          <p14:tracePt t="54876" x="4140200" y="4730750"/>
          <p14:tracePt t="54884" x="4152900" y="4730750"/>
          <p14:tracePt t="54892" x="4165600" y="4730750"/>
          <p14:tracePt t="54900" x="4178300" y="4730750"/>
          <p14:tracePt t="54915" x="4203700" y="4718050"/>
          <p14:tracePt t="54925" x="4214813" y="4718050"/>
          <p14:tracePt t="54932" x="4240213" y="4705350"/>
          <p14:tracePt t="54942" x="4265613" y="4705350"/>
          <p14:tracePt t="54958" x="4303713" y="4692650"/>
          <p14:tracePt t="54963" x="4340225" y="4679950"/>
          <p14:tracePt t="54971" x="4378325" y="4667250"/>
          <p14:tracePt t="54979" x="4403725" y="4667250"/>
          <p14:tracePt t="54987" x="4440238" y="4656138"/>
          <p14:tracePt t="54995" x="4465638" y="4656138"/>
          <p14:tracePt t="55003" x="4478338" y="4643438"/>
          <p14:tracePt t="55011" x="4491038" y="4643438"/>
          <p14:tracePt t="55020" x="4503738" y="4643438"/>
          <p14:tracePt t="55052" x="4516438" y="4643438"/>
          <p14:tracePt t="55573" x="4516438" y="4656138"/>
          <p14:tracePt t="55715" x="4503738" y="4656138"/>
          <p14:tracePt t="55917" x="4491038" y="4656138"/>
          <p14:tracePt t="55926" x="4478338" y="4656138"/>
          <p14:tracePt t="56228" x="4465638" y="4656138"/>
          <p14:tracePt t="56379" x="4452938" y="4656138"/>
          <p14:tracePt t="56742" x="4427538" y="4656138"/>
          <p14:tracePt t="57357" x="4416425" y="4656138"/>
          <p14:tracePt t="57588" x="4391025" y="4656138"/>
          <p14:tracePt t="59988" x="4365625" y="4656138"/>
          <p14:tracePt t="60003" x="4365625" y="4667250"/>
          <p14:tracePt t="60036" x="4365625" y="4679950"/>
          <p14:tracePt t="60052" x="4352925" y="4692650"/>
          <p14:tracePt t="60093" x="4340225" y="4692650"/>
          <p14:tracePt t="60101" x="4327525" y="4705350"/>
          <p14:tracePt t="60126" x="4327525" y="4718050"/>
          <p14:tracePt t="60141" x="4314825" y="4730750"/>
          <p14:tracePt t="60187" x="4303713" y="4730750"/>
          <p14:tracePt t="60219" x="4303713" y="4743450"/>
          <p14:tracePt t="60381" x="4291013" y="4743450"/>
          <p14:tracePt t="60389" x="4291013" y="4756150"/>
          <p14:tracePt t="60396" x="4278313" y="4756150"/>
          <p14:tracePt t="60429" x="4278313" y="4768850"/>
          <p14:tracePt t="60436" x="4265613" y="4768850"/>
          <p14:tracePt t="60445" x="4252913" y="4768850"/>
          <p14:tracePt t="60485" x="4252913" y="4779963"/>
          <p14:tracePt t="60525" x="4240213" y="4792663"/>
          <p14:tracePt t="60564" x="4240213" y="4805363"/>
          <p14:tracePt t="60645" x="4214813" y="4805363"/>
          <p14:tracePt t="60653" x="4214813" y="4818063"/>
          <p14:tracePt t="60684" x="4191000" y="4830763"/>
          <p14:tracePt t="60709" x="4191000" y="4843463"/>
          <p14:tracePt t="60733" x="4178300" y="4856163"/>
          <p14:tracePt t="60780" x="4165600" y="4868863"/>
          <p14:tracePt t="60876" x="4152900" y="4868863"/>
          <p14:tracePt t="60884" x="4152900" y="4879975"/>
          <p14:tracePt t="60916" x="4140200" y="4879975"/>
          <p14:tracePt t="60933" x="4140200" y="4892675"/>
          <p14:tracePt t="61404" x="4140200" y="4879975"/>
          <p14:tracePt t="62540" x="4152900" y="4868863"/>
          <p14:tracePt t="62548" x="4191000" y="4843463"/>
          <p14:tracePt t="62555" x="4203700" y="4830763"/>
          <p14:tracePt t="62563" x="4214813" y="4830763"/>
          <p14:tracePt t="62572" x="4240213" y="4805363"/>
          <p14:tracePt t="62580" x="4265613" y="4792663"/>
          <p14:tracePt t="62588" x="4291013" y="4779963"/>
          <p14:tracePt t="62604" x="4303713" y="4768850"/>
          <p14:tracePt t="62612" x="4314825" y="4768850"/>
          <p14:tracePt t="62717" x="4314825" y="4756150"/>
          <p14:tracePt t="62726" x="4352925" y="4705350"/>
          <p14:tracePt t="62733" x="4365625" y="4679950"/>
          <p14:tracePt t="62741" x="4391025" y="4643438"/>
          <p14:tracePt t="62749" x="4427538" y="4630738"/>
          <p14:tracePt t="62765" x="4427538" y="4618038"/>
          <p14:tracePt t="62796" x="4440238" y="4605338"/>
          <p14:tracePt t="62964" x="4440238" y="4592638"/>
          <p14:tracePt t="62972" x="4440238" y="4579938"/>
          <p14:tracePt t="62980" x="4452938" y="4567238"/>
          <p14:tracePt t="62988" x="4465638" y="4567238"/>
          <p14:tracePt t="62996" x="4465638" y="4554538"/>
          <p14:tracePt t="63333" x="4452938" y="4554538"/>
          <p14:tracePt t="66700" x="4452938" y="4567238"/>
          <p14:tracePt t="66709" x="4452938" y="4579938"/>
          <p14:tracePt t="66716" x="4465638" y="4579938"/>
          <p14:tracePt t="66724" x="4465638" y="4605338"/>
          <p14:tracePt t="66740" x="4478338" y="4605338"/>
          <p14:tracePt t="66788" x="4491038" y="4618038"/>
          <p14:tracePt t="66925" x="4527550" y="4618038"/>
          <p14:tracePt t="66932" x="4578350" y="4618038"/>
          <p14:tracePt t="66943" x="4603750" y="4630738"/>
          <p14:tracePt t="66949" x="4627563" y="4630738"/>
          <p14:tracePt t="66957" x="4665663" y="4630738"/>
          <p14:tracePt t="66964" x="4678363" y="4630738"/>
          <p14:tracePt t="66980" x="4703763" y="4630738"/>
          <p14:tracePt t="66988" x="4716463" y="4630738"/>
          <p14:tracePt t="66996" x="4727575" y="4630738"/>
          <p14:tracePt t="67004" x="4740275" y="4618038"/>
          <p14:tracePt t="67012" x="4752975" y="4618038"/>
          <p14:tracePt t="67028" x="4778375" y="4618038"/>
          <p14:tracePt t="67036" x="4778375" y="4605338"/>
          <p14:tracePt t="67060" x="4791075" y="4605338"/>
          <p14:tracePt t="67068" x="4803775" y="4605338"/>
          <p14:tracePt t="67133" x="4829175" y="4618038"/>
          <p14:tracePt t="67141" x="4840288" y="4630738"/>
          <p14:tracePt t="67148" x="4878388" y="4656138"/>
          <p14:tracePt t="67156" x="4903788" y="4656138"/>
          <p14:tracePt t="67164" x="4953000" y="4705350"/>
          <p14:tracePt t="67173" x="4991100" y="4705350"/>
          <p14:tracePt t="67181" x="4991100" y="4718050"/>
          <p14:tracePt t="67188" x="5016500" y="4730750"/>
          <p14:tracePt t="67204" x="5016500" y="4756150"/>
          <p14:tracePt t="67213" x="5040313" y="4756150"/>
          <p14:tracePt t="67220" x="5053013" y="4756150"/>
          <p14:tracePt t="67229" x="5065713" y="4768850"/>
          <p14:tracePt t="67245" x="5065713" y="4792663"/>
          <p14:tracePt t="67261" x="5091113" y="4805363"/>
          <p14:tracePt t="67300" x="5091113" y="4818063"/>
          <p14:tracePt t="67309" x="5103813" y="4818063"/>
          <p14:tracePt t="67332" x="5103813" y="4830763"/>
          <p14:tracePt t="67716" x="5103813" y="4818063"/>
          <p14:tracePt t="67741" x="5103813" y="4792663"/>
          <p14:tracePt t="67749" x="5129213" y="4779963"/>
          <p14:tracePt t="67765" x="5129213" y="4768850"/>
          <p14:tracePt t="67781" x="5141913" y="4756150"/>
          <p14:tracePt t="68420" x="5129213" y="4756150"/>
          <p14:tracePt t="68429" x="5129213" y="4818063"/>
          <p14:tracePt t="68436" x="5129213" y="4879975"/>
          <p14:tracePt t="68444" x="5129213" y="4918075"/>
          <p14:tracePt t="68452" x="5129213" y="4943475"/>
          <p14:tracePt t="68460" x="5129213" y="4981575"/>
          <p14:tracePt t="68468" x="5129213" y="4992688"/>
          <p14:tracePt t="68476" x="5129213" y="5018088"/>
          <p14:tracePt t="68483" x="5141913" y="5043488"/>
          <p14:tracePt t="68493" x="5141913" y="5056188"/>
          <p14:tracePt t="68499" x="5153025" y="5068888"/>
          <p14:tracePt t="68515" x="5153025" y="5081588"/>
          <p14:tracePt t="68573" x="5165725" y="5081588"/>
          <p14:tracePt t="68589" x="5178425" y="5081588"/>
          <p14:tracePt t="68629" x="5178425" y="5092700"/>
          <p14:tracePt t="68637" x="5191125" y="5105400"/>
          <p14:tracePt t="68645" x="5191125" y="5118100"/>
          <p14:tracePt t="68662" x="5216525" y="5130800"/>
          <p14:tracePt t="68677" x="5216525" y="5143500"/>
          <p14:tracePt t="68694" x="5216525" y="5156200"/>
          <p14:tracePt t="68701" x="5229225" y="5168900"/>
          <p14:tracePt t="68710" x="5229225" y="5181600"/>
          <p14:tracePt t="68716" x="5241925" y="5194300"/>
          <p14:tracePt t="68724" x="5265738" y="5205413"/>
          <p14:tracePt t="68732" x="5265738" y="5218113"/>
          <p14:tracePt t="68740" x="5303838" y="5230813"/>
          <p14:tracePt t="68748" x="5316538" y="5243513"/>
          <p14:tracePt t="68756" x="5329238" y="5243513"/>
          <p14:tracePt t="68764" x="5341938" y="5243513"/>
          <p14:tracePt t="68772" x="5341938" y="5256213"/>
          <p14:tracePt t="68844" x="5353050" y="5256213"/>
          <p14:tracePt t="68853" x="5391150" y="5256213"/>
          <p14:tracePt t="68869" x="5416550" y="5243513"/>
          <p14:tracePt t="68877" x="5429250" y="5243513"/>
          <p14:tracePt t="68885" x="5478463" y="5230813"/>
          <p14:tracePt t="68894" x="5491163" y="5218113"/>
          <p14:tracePt t="68900" x="5529263" y="5205413"/>
          <p14:tracePt t="68911" x="5554663" y="5181600"/>
          <p14:tracePt t="68917" x="5554663" y="5143500"/>
          <p14:tracePt t="68925" x="5578475" y="5130800"/>
          <p14:tracePt t="68932" x="5591175" y="5118100"/>
          <p14:tracePt t="68940" x="5616575" y="5092700"/>
          <p14:tracePt t="68948" x="5629275" y="5056188"/>
          <p14:tracePt t="68956" x="5654675" y="5043488"/>
          <p14:tracePt t="68964" x="5654675" y="5030788"/>
          <p14:tracePt t="68972" x="5665788" y="5005388"/>
          <p14:tracePt t="68979" x="5678488" y="4981575"/>
          <p14:tracePt t="68988" x="5678488" y="4968875"/>
          <p14:tracePt t="68996" x="5691188" y="4943475"/>
          <p14:tracePt t="69004" x="5703888" y="4930775"/>
          <p14:tracePt t="69012" x="5703888" y="4918075"/>
          <p14:tracePt t="69020" x="5703888" y="4892675"/>
          <p14:tracePt t="69027" x="5703888" y="4879975"/>
          <p14:tracePt t="69035" x="5716588" y="4856163"/>
          <p14:tracePt t="69044" x="5716588" y="4843463"/>
          <p14:tracePt t="69052" x="5716588" y="4818063"/>
          <p14:tracePt t="69060" x="5729288" y="4805363"/>
          <p14:tracePt t="69068" x="5729288" y="4779963"/>
          <p14:tracePt t="69077" x="5729288" y="4768850"/>
          <p14:tracePt t="69083" x="5729288" y="4743450"/>
          <p14:tracePt t="69092" x="5729288" y="4730750"/>
          <p14:tracePt t="69099" x="5729288" y="4718050"/>
          <p14:tracePt t="69109" x="5729288" y="4705350"/>
          <p14:tracePt t="69132" x="5729288" y="4692650"/>
          <p14:tracePt t="69140" x="5729288" y="4679950"/>
          <p14:tracePt t="69156" x="5729288" y="4667250"/>
          <p14:tracePt t="69164" x="5729288" y="4656138"/>
          <p14:tracePt t="69172" x="5729288" y="4643438"/>
          <p14:tracePt t="69180" x="5729288" y="4618038"/>
          <p14:tracePt t="69188" x="5729288" y="4605338"/>
          <p14:tracePt t="69196" x="5729288" y="4592638"/>
          <p14:tracePt t="69204" x="5729288" y="4579938"/>
          <p14:tracePt t="69220" x="5729288" y="4567238"/>
          <p14:tracePt t="69228" x="5729288" y="4554538"/>
          <p14:tracePt t="69235" x="5729288" y="4543425"/>
          <p14:tracePt t="69244" x="5741988" y="4543425"/>
          <p14:tracePt t="69251" x="5741988" y="4530725"/>
          <p14:tracePt t="69268" x="5741988" y="4518025"/>
          <p14:tracePt t="69277" x="5741988" y="4505325"/>
          <p14:tracePt t="69294" x="5741988" y="4492625"/>
          <p14:tracePt t="69316" x="5741988" y="4479925"/>
          <p14:tracePt t="69324" x="5741988" y="4467225"/>
          <p14:tracePt t="69469" x="5741988" y="4454525"/>
          <p14:tracePt t="69853" x="5729288" y="4454525"/>
          <p14:tracePt t="70172" x="5716588" y="4454525"/>
          <p14:tracePt t="70268" x="5703888" y="4454525"/>
          <p14:tracePt t="70637" x="5691188" y="4454525"/>
          <p14:tracePt t="73317" x="5678488" y="4454525"/>
          <p14:tracePt t="73325" x="5616575" y="4492625"/>
          <p14:tracePt t="73333" x="5578475" y="4492625"/>
          <p14:tracePt t="73341" x="5554663" y="4518025"/>
          <p14:tracePt t="73348" x="5529263" y="4518025"/>
          <p14:tracePt t="73356" x="5503863" y="4543425"/>
          <p14:tracePt t="73364" x="5478463" y="4554538"/>
          <p14:tracePt t="73373" x="5441950" y="4554538"/>
          <p14:tracePt t="73380" x="5429250" y="4579938"/>
          <p14:tracePt t="73389" x="5403850" y="4592638"/>
          <p14:tracePt t="73398" x="5391150" y="4605338"/>
          <p14:tracePt t="73404" x="5365750" y="4618038"/>
          <p14:tracePt t="73414" x="5353050" y="4643438"/>
          <p14:tracePt t="73420" x="5316538" y="4656138"/>
          <p14:tracePt t="73430" x="5291138" y="4667250"/>
          <p14:tracePt t="73437" x="5278438" y="4679950"/>
          <p14:tracePt t="73444" x="5265738" y="4679950"/>
          <p14:tracePt t="73453" x="5241925" y="4705350"/>
          <p14:tracePt t="73462" x="5216525" y="4705350"/>
          <p14:tracePt t="73469" x="5203825" y="4718050"/>
          <p14:tracePt t="73479" x="5191125" y="4730750"/>
          <p14:tracePt t="73484" x="5153025" y="4743450"/>
          <p14:tracePt t="73494" x="5141913" y="4756150"/>
          <p14:tracePt t="73501" x="5116513" y="4768850"/>
          <p14:tracePt t="73510" x="5091113" y="4779963"/>
          <p14:tracePt t="73516" x="5053013" y="4792663"/>
          <p14:tracePt t="73524" x="5029200" y="4805363"/>
          <p14:tracePt t="73532" x="5003800" y="4805363"/>
          <p14:tracePt t="73540" x="5003800" y="4818063"/>
          <p14:tracePt t="73548" x="4978400" y="4818063"/>
          <p14:tracePt t="73556" x="4965700" y="4818063"/>
          <p14:tracePt t="73564" x="4953000" y="4830763"/>
          <p14:tracePt t="73572" x="4953000" y="4843463"/>
          <p14:tracePt t="73580" x="4929188" y="4843463"/>
          <p14:tracePt t="73596" x="4916488" y="4843463"/>
          <p14:tracePt t="73604" x="4916488" y="4856163"/>
          <p14:tracePt t="73612" x="4903788" y="4856163"/>
          <p14:tracePt t="73620" x="4891088" y="4856163"/>
          <p14:tracePt t="73644" x="4878388" y="4856163"/>
          <p14:tracePt t="73652" x="4865688" y="4868863"/>
          <p14:tracePt t="73661" x="4852988" y="4868863"/>
          <p14:tracePt t="73669" x="4840288" y="4868863"/>
          <p14:tracePt t="73684" x="4829175" y="4879975"/>
          <p14:tracePt t="73708" x="4829175" y="4892675"/>
          <p14:tracePt t="73748" x="4816475" y="4905375"/>
          <p14:tracePt t="73756" x="4803775" y="4905375"/>
          <p14:tracePt t="73780" x="4791075" y="4905375"/>
          <p14:tracePt t="73804" x="4791075" y="4918075"/>
          <p14:tracePt t="73844" x="4765675" y="4918075"/>
          <p14:tracePt t="73917" x="4752975" y="4918075"/>
          <p14:tracePt t="74484" x="4727575" y="4918075"/>
          <p14:tracePt t="74539" x="4716463" y="4918075"/>
          <p14:tracePt t="74813" x="4703763" y="4918075"/>
          <p14:tracePt t="74821" x="4691063" y="4918075"/>
          <p14:tracePt t="75125" x="4678363" y="4918075"/>
          <p14:tracePt t="75166" x="4665663" y="4918075"/>
          <p14:tracePt t="75180" x="4652963" y="4918075"/>
          <p14:tracePt t="75477" x="4640263" y="4918075"/>
          <p14:tracePt t="75629" x="4603750" y="4918075"/>
          <p14:tracePt t="75637" x="4452938" y="4918075"/>
          <p14:tracePt t="75644" x="4303713" y="4918075"/>
          <p14:tracePt t="75653" x="4152900" y="4918075"/>
          <p14:tracePt t="75662" x="4027488" y="4918075"/>
          <p14:tracePt t="75668" x="3952875" y="4930775"/>
          <p14:tracePt t="75678" x="3827463" y="4930775"/>
          <p14:tracePt t="75684" x="3778250" y="4930775"/>
          <p14:tracePt t="75695" x="3727450" y="4930775"/>
          <p14:tracePt t="75701" x="3702050" y="4930775"/>
          <p14:tracePt t="75709" x="3689350" y="4930775"/>
          <p14:tracePt t="75757" x="3678238" y="4930775"/>
          <p14:tracePt t="75780" x="3640138" y="4930775"/>
          <p14:tracePt t="75789" x="3565525" y="4930775"/>
          <p14:tracePt t="75796" x="3478213" y="4905375"/>
          <p14:tracePt t="75804" x="3389313" y="4879975"/>
          <p14:tracePt t="75813" x="3302000" y="4856163"/>
          <p14:tracePt t="75821" x="3227388" y="4830763"/>
          <p14:tracePt t="75830" x="3140075" y="4792663"/>
          <p14:tracePt t="75836" x="3076575" y="4779963"/>
          <p14:tracePt t="75846" x="3014663" y="4768850"/>
          <p14:tracePt t="75852" x="2976563" y="4743450"/>
          <p14:tracePt t="75860" x="2901950" y="4705350"/>
          <p14:tracePt t="75867" x="2840038" y="4667250"/>
          <p14:tracePt t="75877" x="2814638" y="4667250"/>
          <p14:tracePt t="75883" x="2814638" y="4656138"/>
          <p14:tracePt t="75892" x="2789238" y="4656138"/>
          <p14:tracePt t="75899" x="2776538" y="4656138"/>
          <p14:tracePt t="75908" x="2763838" y="4643438"/>
          <p14:tracePt t="75916" x="2740025" y="4630738"/>
          <p14:tracePt t="75932" x="2701925" y="4618038"/>
          <p14:tracePt t="75945" x="2651125" y="4605338"/>
          <p14:tracePt t="75947" x="2614613" y="4579938"/>
          <p14:tracePt t="75955" x="2540000" y="4554538"/>
          <p14:tracePt t="75963" x="2427288" y="4518025"/>
          <p14:tracePt t="75972" x="2351088" y="4467225"/>
          <p14:tracePt t="75979" x="2289175" y="4443413"/>
          <p14:tracePt t="75987" x="2201863" y="4418013"/>
          <p14:tracePt t="75995" x="2127250" y="4392613"/>
          <p14:tracePt t="76003" x="2114550" y="4379913"/>
          <p14:tracePt t="76011" x="2089150" y="4379913"/>
          <p14:tracePt t="76019" x="2089150" y="4367213"/>
          <p14:tracePt t="76237" x="2063750" y="4367213"/>
          <p14:tracePt t="76294" x="2038350" y="4379913"/>
          <p14:tracePt t="76301" x="2038350" y="4392613"/>
          <p14:tracePt t="76316" x="2014538" y="4405313"/>
          <p14:tracePt t="76324" x="2014538" y="4418013"/>
          <p14:tracePt t="76364" x="2001838" y="4430713"/>
          <p14:tracePt t="76380" x="1989138" y="4430713"/>
          <p14:tracePt t="76396" x="1976438" y="4443413"/>
          <p14:tracePt t="76404" x="1963738" y="4443413"/>
          <p14:tracePt t="76412" x="1963738" y="4454525"/>
          <p14:tracePt t="76420" x="1951038" y="4467225"/>
          <p14:tracePt t="76429" x="1938338" y="4467225"/>
          <p14:tracePt t="76436" x="1925638" y="4492625"/>
          <p14:tracePt t="76446" x="1901825" y="4505325"/>
          <p14:tracePt t="76452" x="1901825" y="4518025"/>
          <p14:tracePt t="76462" x="1889125" y="4518025"/>
          <p14:tracePt t="76468" x="1863725" y="4530725"/>
          <p14:tracePt t="76477" x="1851025" y="4543425"/>
          <p14:tracePt t="76484" x="1825625" y="4554538"/>
          <p14:tracePt t="76494" x="1825625" y="4567238"/>
          <p14:tracePt t="76516" x="1814513" y="4567238"/>
          <p14:tracePt t="76532" x="1814513" y="4579938"/>
          <p14:tracePt t="76797" x="1801813" y="4579938"/>
          <p14:tracePt t="76812" x="1801813" y="4567238"/>
          <p14:tracePt t="77349" x="1789113" y="4567238"/>
          <p14:tracePt t="77421" x="1776413" y="4567238"/>
          <p14:tracePt t="77581" x="1776413" y="4579938"/>
          <p14:tracePt t="77587" x="1776413" y="4592638"/>
          <p14:tracePt t="77901" x="1776413" y="4579938"/>
          <p14:tracePt t="78004" x="1776413" y="4567238"/>
          <p14:tracePt t="78277" x="1763713" y="4567238"/>
          <p14:tracePt t="78292" x="1814513" y="4618038"/>
          <p14:tracePt t="78301" x="1863725" y="4667250"/>
          <p14:tracePt t="78309" x="1901825" y="4679950"/>
          <p14:tracePt t="78317" x="1901825" y="4692650"/>
          <p14:tracePt t="78324" x="1914525" y="4705350"/>
          <p14:tracePt t="78333" x="1951038" y="4705350"/>
          <p14:tracePt t="78341" x="1963738" y="4705350"/>
          <p14:tracePt t="78349" x="1989138" y="4730750"/>
          <p14:tracePt t="78356" x="2001838" y="4730750"/>
          <p14:tracePt t="78364" x="2025650" y="4730750"/>
          <p14:tracePt t="78389" x="2038350" y="4730750"/>
          <p14:tracePt t="78396" x="2051050" y="4730750"/>
          <p14:tracePt t="78404" x="2063750" y="4730750"/>
          <p14:tracePt t="78412" x="2101850" y="4730750"/>
          <p14:tracePt t="78428" x="2127250" y="4730750"/>
          <p14:tracePt t="78436" x="2138363" y="4730750"/>
          <p14:tracePt t="78452" x="2151063" y="4730750"/>
          <p14:tracePt t="78462" x="2163763" y="4730750"/>
          <p14:tracePt t="78484" x="2176463" y="4730750"/>
          <p14:tracePt t="78493" x="2201863" y="4730750"/>
          <p14:tracePt t="78516" x="2214563" y="4730750"/>
          <p14:tracePt t="78524" x="2227263" y="4730750"/>
          <p14:tracePt t="78532" x="2238375" y="4730750"/>
          <p14:tracePt t="78540" x="2251075" y="4730750"/>
          <p14:tracePt t="78548" x="2276475" y="4730750"/>
          <p14:tracePt t="78564" x="2327275" y="4730750"/>
          <p14:tracePt t="78572" x="2351088" y="4730750"/>
          <p14:tracePt t="78580" x="2389188" y="4730750"/>
          <p14:tracePt t="78588" x="2401888" y="4730750"/>
          <p14:tracePt t="78596" x="2439988" y="4743450"/>
          <p14:tracePt t="78604" x="2463800" y="4756150"/>
          <p14:tracePt t="78612" x="2489200" y="4768850"/>
          <p14:tracePt t="78620" x="2527300" y="4779963"/>
          <p14:tracePt t="78630" x="2551113" y="4805363"/>
          <p14:tracePt t="78635" x="2601913" y="4818063"/>
          <p14:tracePt t="78645" x="2651125" y="4818063"/>
          <p14:tracePt t="78652" x="2689225" y="4830763"/>
          <p14:tracePt t="78660" x="2714625" y="4843463"/>
          <p14:tracePt t="78668" x="2727325" y="4856163"/>
          <p14:tracePt t="78677" x="2740025" y="4856163"/>
          <p14:tracePt t="78684" x="2752725" y="4856163"/>
          <p14:tracePt t="78700" x="2763838" y="4856163"/>
          <p14:tracePt t="78780" x="2776538" y="4856163"/>
          <p14:tracePt t="78812" x="2801938" y="4856163"/>
          <p14:tracePt t="78821" x="2827338" y="4843463"/>
          <p14:tracePt t="78829" x="2852738" y="4843463"/>
          <p14:tracePt t="78836" x="2876550" y="4843463"/>
          <p14:tracePt t="78846" x="2889250" y="4843463"/>
          <p14:tracePt t="78852" x="2914650" y="4830763"/>
          <p14:tracePt t="78862" x="2927350" y="4830763"/>
          <p14:tracePt t="78878" x="2952750" y="4818063"/>
          <p14:tracePt t="78884" x="2963863" y="4818063"/>
          <p14:tracePt t="78892" x="2976563" y="4818063"/>
          <p14:tracePt t="78900" x="2989263" y="4818063"/>
          <p14:tracePt t="78908" x="3014663" y="4818063"/>
          <p14:tracePt t="78916" x="3027363" y="4818063"/>
          <p14:tracePt t="78924" x="3065463" y="4818063"/>
          <p14:tracePt t="78932" x="3076575" y="4818063"/>
          <p14:tracePt t="78940" x="3101975" y="4818063"/>
          <p14:tracePt t="78948" x="3127375" y="4818063"/>
          <p14:tracePt t="78956" x="3165475" y="4818063"/>
          <p14:tracePt t="78964" x="3201988" y="4818063"/>
          <p14:tracePt t="78972" x="3227388" y="4818063"/>
          <p14:tracePt t="78980" x="3276600" y="4818063"/>
          <p14:tracePt t="78988" x="3302000" y="4818063"/>
          <p14:tracePt t="78996" x="3340100" y="4818063"/>
          <p14:tracePt t="79004" x="3365500" y="4818063"/>
          <p14:tracePt t="79012" x="3389313" y="4818063"/>
          <p14:tracePt t="79020" x="3402013" y="4818063"/>
          <p14:tracePt t="79028" x="3427413" y="4818063"/>
          <p14:tracePt t="79068" x="3452813" y="4818063"/>
          <p14:tracePt t="79077" x="3478213" y="4818063"/>
          <p14:tracePt t="79084" x="3502025" y="4818063"/>
          <p14:tracePt t="79092" x="3540125" y="4818063"/>
          <p14:tracePt t="79100" x="3589338" y="4818063"/>
          <p14:tracePt t="79108" x="3640138" y="4818063"/>
          <p14:tracePt t="79116" x="3678238" y="4818063"/>
          <p14:tracePt t="79124" x="3714750" y="4818063"/>
          <p14:tracePt t="79132" x="3752850" y="4818063"/>
          <p14:tracePt t="79140" x="3802063" y="4818063"/>
          <p14:tracePt t="79148" x="3827463" y="4818063"/>
          <p14:tracePt t="79156" x="3865563" y="4830763"/>
          <p14:tracePt t="79164" x="3878263" y="4830763"/>
          <p14:tracePt t="79172" x="3890963" y="4830763"/>
          <p14:tracePt t="79179" x="3902075" y="4830763"/>
          <p14:tracePt t="79196" x="3914775" y="4830763"/>
          <p14:tracePt t="79204" x="3927475" y="4830763"/>
          <p14:tracePt t="79213" x="3940175" y="4830763"/>
          <p14:tracePt t="79220" x="3952875" y="4830763"/>
          <p14:tracePt t="79228" x="3965575" y="4830763"/>
          <p14:tracePt t="79236" x="4002088" y="4830763"/>
          <p14:tracePt t="79245" x="4027488" y="4830763"/>
          <p14:tracePt t="79252" x="4052888" y="4830763"/>
          <p14:tracePt t="79262" x="4090988" y="4843463"/>
          <p14:tracePt t="79268" x="4127500" y="4843463"/>
          <p14:tracePt t="79278" x="4152900" y="4856163"/>
          <p14:tracePt t="79284" x="4178300" y="4868863"/>
          <p14:tracePt t="79292" x="4227513" y="4879975"/>
          <p14:tracePt t="79300" x="4278313" y="4879975"/>
          <p14:tracePt t="79308" x="4327525" y="4879975"/>
          <p14:tracePt t="79316" x="4365625" y="4892675"/>
          <p14:tracePt t="79324" x="4403725" y="4892675"/>
          <p14:tracePt t="79332" x="4427538" y="4905375"/>
          <p14:tracePt t="79340" x="4478338" y="4905375"/>
          <p14:tracePt t="79348" x="4516438" y="4918075"/>
          <p14:tracePt t="79356" x="4540250" y="4918075"/>
          <p14:tracePt t="79364" x="4591050" y="4918075"/>
          <p14:tracePt t="79372" x="4627563" y="4930775"/>
          <p14:tracePt t="79380" x="4652963" y="4930775"/>
          <p14:tracePt t="79388" x="4703763" y="4943475"/>
          <p14:tracePt t="79396" x="4740275" y="4943475"/>
          <p14:tracePt t="79404" x="4778375" y="4943475"/>
          <p14:tracePt t="79429" x="4791075" y="4943475"/>
          <p14:tracePt t="79436" x="4803775" y="4943475"/>
          <p14:tracePt t="79444" x="4829175" y="4943475"/>
          <p14:tracePt t="79452" x="4840288" y="4943475"/>
          <p14:tracePt t="79460" x="4852988" y="4943475"/>
          <p14:tracePt t="79468" x="4891088" y="4930775"/>
          <p14:tracePt t="79484" x="4903788" y="4930775"/>
          <p14:tracePt t="79493" x="4929188" y="4930775"/>
          <p14:tracePt t="79500" x="4965700" y="4930775"/>
          <p14:tracePt t="79508" x="4965700" y="4918075"/>
          <p14:tracePt t="79524" x="4978400" y="4918075"/>
          <p14:tracePt t="79556" x="4991100" y="4918075"/>
          <p14:tracePt t="79637" x="5016500" y="4918075"/>
          <p14:tracePt t="79645" x="5029200" y="4918075"/>
          <p14:tracePt t="79669" x="5040313" y="4918075"/>
          <p14:tracePt t="80246" x="5053013" y="4918075"/>
          <p14:tracePt t="80276" x="5065713" y="4918075"/>
          <p14:tracePt t="80381" x="5078413" y="4918075"/>
          <p14:tracePt t="80397" x="5091113" y="4918075"/>
          <p14:tracePt t="80428" x="5116513" y="4918075"/>
          <p14:tracePt t="80437" x="5116513" y="4930775"/>
          <p14:tracePt t="80445" x="5165725" y="4930775"/>
          <p14:tracePt t="80452" x="5191125" y="4930775"/>
          <p14:tracePt t="80462" x="5216525" y="4930775"/>
          <p14:tracePt t="80468" x="5241925" y="4943475"/>
          <p14:tracePt t="80483" x="5278438" y="4956175"/>
          <p14:tracePt t="80500" x="5291138" y="4956175"/>
          <p14:tracePt t="80508" x="5303838" y="4956175"/>
          <p14:tracePt t="80516" x="5303838" y="4968875"/>
          <p14:tracePt t="80523" x="5329238" y="4968875"/>
          <p14:tracePt t="80532" x="5353050" y="4968875"/>
          <p14:tracePt t="80556" x="5378450" y="4981575"/>
          <p14:tracePt t="80580" x="5403850" y="4981575"/>
          <p14:tracePt t="80588" x="5416550" y="4981575"/>
          <p14:tracePt t="80612" x="5441950" y="4992688"/>
          <p14:tracePt t="80620" x="5454650" y="4992688"/>
          <p14:tracePt t="80629" x="5478463" y="4992688"/>
          <p14:tracePt t="80644" x="5503863" y="4992688"/>
          <p14:tracePt t="80651" x="5503863" y="5005388"/>
          <p14:tracePt t="80663" x="5516563" y="5005388"/>
          <p14:tracePt t="80685" x="5529263" y="5005388"/>
          <p14:tracePt t="80709" x="5529263" y="5018088"/>
          <p14:tracePt t="81069" x="5529263" y="5005388"/>
          <p14:tracePt t="81100" x="5541963" y="5005388"/>
          <p14:tracePt t="81108" x="5565775" y="4992688"/>
          <p14:tracePt t="81116" x="5578475" y="4981575"/>
          <p14:tracePt t="81124" x="5603875" y="4968875"/>
          <p14:tracePt t="81132" x="5629275" y="4956175"/>
          <p14:tracePt t="81140" x="5654675" y="4943475"/>
          <p14:tracePt t="81148" x="5678488" y="4930775"/>
          <p14:tracePt t="81156" x="5691188" y="4930775"/>
          <p14:tracePt t="81164" x="5703888" y="4918075"/>
          <p14:tracePt t="81341" x="5741988" y="4918075"/>
          <p14:tracePt t="81348" x="5778500" y="4918075"/>
          <p14:tracePt t="81356" x="5842000" y="4918075"/>
          <p14:tracePt t="81364" x="5903913" y="4918075"/>
          <p14:tracePt t="81373" x="5978525" y="4918075"/>
          <p14:tracePt t="81380" x="6016625" y="4930775"/>
          <p14:tracePt t="81388" x="6091238" y="4943475"/>
          <p14:tracePt t="81397" x="6154738" y="4943475"/>
          <p14:tracePt t="81404" x="6191250" y="4943475"/>
          <p14:tracePt t="81414" x="6229350" y="4943475"/>
          <p14:tracePt t="81420" x="6254750" y="4943475"/>
          <p14:tracePt t="81429" x="6303963" y="4943475"/>
          <p14:tracePt t="81436" x="6342063" y="4943475"/>
          <p14:tracePt t="81446" x="6354763" y="4943475"/>
          <p14:tracePt t="81453" x="6391275" y="4943475"/>
          <p14:tracePt t="81463" x="6416675" y="4943475"/>
          <p14:tracePt t="81468" x="6467475" y="4943475"/>
          <p14:tracePt t="81479" x="6516688" y="4943475"/>
          <p14:tracePt t="81484" x="6567488" y="4943475"/>
          <p14:tracePt t="81493" x="6667500" y="4943475"/>
          <p14:tracePt t="81501" x="6729413" y="4943475"/>
          <p14:tracePt t="81509" x="6780213" y="4943475"/>
          <p14:tracePt t="81517" x="6880225" y="4943475"/>
          <p14:tracePt t="81524" x="6954838" y="4943475"/>
          <p14:tracePt t="81532" x="7005638" y="4943475"/>
          <p14:tracePt t="81541" x="7029450" y="4943475"/>
          <p14:tracePt t="81548" x="7054850" y="4943475"/>
          <p14:tracePt t="81556" x="7092950" y="4943475"/>
          <p14:tracePt t="81564" x="7105650" y="4943475"/>
          <p14:tracePt t="81572" x="7105650" y="4930775"/>
          <p14:tracePt t="81588" x="7118350" y="4930775"/>
          <p14:tracePt t="81597" x="7129463" y="4930775"/>
          <p14:tracePt t="81621" x="7142163" y="4918075"/>
          <p14:tracePt t="81629" x="7180263" y="4905375"/>
          <p14:tracePt t="81636" x="7205663" y="4856163"/>
          <p14:tracePt t="81645" x="7229475" y="4856163"/>
          <p14:tracePt t="81653" x="7267575" y="4818063"/>
          <p14:tracePt t="81661" x="7267575" y="4792663"/>
          <p14:tracePt t="81668" x="7318375" y="4768850"/>
          <p14:tracePt t="81679" x="7318375" y="4730750"/>
          <p14:tracePt t="81684" x="7354888" y="4705350"/>
          <p14:tracePt t="81693" x="7354888" y="4692650"/>
          <p14:tracePt t="81701" x="7354888" y="4667250"/>
          <p14:tracePt t="81708" x="7380288" y="4656138"/>
          <p14:tracePt t="81716" x="7380288" y="4643438"/>
          <p14:tracePt t="81724" x="7380288" y="4630738"/>
          <p14:tracePt t="81748" x="7380288" y="4618038"/>
          <p14:tracePt t="81797" x="7380288" y="4605338"/>
          <p14:tracePt t="81804" x="7380288" y="4592638"/>
          <p14:tracePt t="81820" x="7380288" y="4579938"/>
          <p14:tracePt t="81829" x="7380288" y="4567238"/>
          <p14:tracePt t="81836" x="7380288" y="4554538"/>
          <p14:tracePt t="81845" x="7367588" y="4543425"/>
          <p14:tracePt t="81861" x="7367588" y="4530725"/>
          <p14:tracePt t="81867" x="7354888" y="4530725"/>
          <p14:tracePt t="81883" x="7342188" y="4530725"/>
          <p14:tracePt t="81908" x="7342188" y="4518025"/>
          <p14:tracePt t="82981" x="7342188" y="4492625"/>
          <p14:tracePt t="82988" x="7467600" y="4443413"/>
          <p14:tracePt t="82997" x="7618413" y="4405313"/>
          <p14:tracePt t="83004" x="7731125" y="4367213"/>
          <p14:tracePt t="83014" x="7867650" y="4330700"/>
          <p14:tracePt t="83021" x="8054975" y="4267200"/>
          <p14:tracePt t="83030" x="8205788" y="4230688"/>
          <p14:tracePt t="83036" x="8331200" y="4192588"/>
          <p14:tracePt t="83046" x="8480425" y="4154488"/>
          <p14:tracePt t="83053" x="8656638" y="4129088"/>
          <p14:tracePt t="83062" x="8756650" y="4105275"/>
          <p14:tracePt t="83069" x="8893175" y="4079875"/>
          <p14:tracePt t="83079" x="8982075" y="4041775"/>
          <p14:tracePt t="83084" x="9056688" y="40179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for Sparse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Johnson’s algorithm is a faster way of solving the APSP problem if there are not very many edges in the graph.</a:t>
            </a:r>
          </a:p>
          <a:p>
            <a:pPr lvl="1"/>
            <a:r>
              <a:rPr lang="en-US" dirty="0"/>
              <a:t>That would mean |E| </a:t>
            </a:r>
            <a:r>
              <a:rPr lang="en-US" dirty="0">
                <a:sym typeface="Symbol" panose="05050102010706020507" pitchFamily="18" charset="2"/>
              </a:rPr>
              <a:t> |V|</a:t>
            </a:r>
          </a:p>
          <a:p>
            <a:pPr lvl="2"/>
            <a:r>
              <a:rPr lang="en-US" dirty="0">
                <a:sym typeface="Symbol" panose="05050102010706020507" pitchFamily="18" charset="2"/>
              </a:rPr>
              <a:t>Maybe a little more</a:t>
            </a:r>
          </a:p>
          <a:p>
            <a:r>
              <a:rPr lang="en-US" dirty="0">
                <a:sym typeface="Symbol" panose="05050102010706020507" pitchFamily="18" charset="2"/>
              </a:rPr>
              <a:t>Common in real world situations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04D91C-A9BE-48B9-800B-6D21448CC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79"/>
    </mc:Choice>
    <mc:Fallback xmlns="">
      <p:transition spd="slow" advTm="16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Floyd-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Warshall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(W)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n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W.rows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D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W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for (k = 1 to n)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 (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1 to n 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( j = 1 to n 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(k)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min(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ij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(k-1)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ik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(k-1)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24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kj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(k-1)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return D</a:t>
            </a:r>
            <a:r>
              <a:rPr lang="en-US" sz="2400" baseline="30000" dirty="0">
                <a:latin typeface="Courier New" panose="02070309020205020404" pitchFamily="49" charset="0"/>
                <a:cs typeface="Courier New" panose="02070309020205020404" pitchFamily="49" charset="0"/>
              </a:rPr>
              <a:t>(n)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 initialization takes time O(V</a:t>
            </a:r>
            <a:r>
              <a:rPr lang="en-US" sz="2400" baseline="30000" dirty="0">
                <a:cs typeface="Courier New" panose="02070309020205020404" pitchFamily="49" charset="0"/>
              </a:rPr>
              <a:t>2</a:t>
            </a:r>
            <a:r>
              <a:rPr lang="en-US" sz="2400" dirty="0">
                <a:cs typeface="Courier New" panose="02070309020205020404" pitchFamily="49" charset="0"/>
              </a:rPr>
              <a:t>).</a:t>
            </a:r>
          </a:p>
          <a:p>
            <a:r>
              <a:rPr lang="en-US" sz="2400" dirty="0">
                <a:cs typeface="Courier New" panose="02070309020205020404" pitchFamily="49" charset="0"/>
              </a:rPr>
              <a:t>The calculation </a:t>
            </a:r>
            <a:r>
              <a:rPr lang="en-US" sz="2400" dirty="0" err="1">
                <a:cs typeface="Courier New" panose="02070309020205020404" pitchFamily="49" charset="0"/>
              </a:rPr>
              <a:t>d</a:t>
            </a:r>
            <a:r>
              <a:rPr lang="en-US" sz="2400" baseline="-25000" dirty="0" err="1">
                <a:cs typeface="Courier New" panose="02070309020205020404" pitchFamily="49" charset="0"/>
              </a:rPr>
              <a:t>ij</a:t>
            </a:r>
            <a:r>
              <a:rPr lang="en-US" sz="2400" baseline="30000" dirty="0">
                <a:cs typeface="Courier New" panose="02070309020205020404" pitchFamily="49" charset="0"/>
              </a:rPr>
              <a:t>(k)</a:t>
            </a:r>
            <a:r>
              <a:rPr lang="en-US" sz="2400" dirty="0">
                <a:cs typeface="Courier New" panose="02070309020205020404" pitchFamily="49" charset="0"/>
              </a:rPr>
              <a:t> = … is constant time, so the nested loops are O(V</a:t>
            </a:r>
            <a:r>
              <a:rPr lang="en-US" sz="2400" baseline="30000" dirty="0">
                <a:cs typeface="Courier New" panose="02070309020205020404" pitchFamily="49" charset="0"/>
              </a:rPr>
              <a:t>3</a:t>
            </a:r>
            <a:r>
              <a:rPr lang="en-US" sz="2400" dirty="0">
                <a:cs typeface="Courier New" panose="02070309020205020404" pitchFamily="49" charset="0"/>
              </a:rPr>
              <a:t>), so the algorithm is O(V</a:t>
            </a:r>
            <a:r>
              <a:rPr lang="en-US" sz="2400" baseline="30000" dirty="0">
                <a:cs typeface="Courier New" panose="02070309020205020404" pitchFamily="49" charset="0"/>
              </a:rPr>
              <a:t>3</a:t>
            </a:r>
            <a:r>
              <a:rPr lang="en-US" sz="2400" dirty="0">
                <a:cs typeface="Courier New" panose="02070309020205020404" pitchFamily="49" charset="0"/>
              </a:rPr>
              <a:t>).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F58032-9651-4F47-8F70-620F98DD7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67"/>
    </mc:Choice>
    <mc:Fallback xmlns="">
      <p:transition spd="slow" advTm="106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23" x="8893175" y="2765425"/>
          <p14:tracePt t="1030" x="8718550" y="2728913"/>
          <p14:tracePt t="1038" x="8605838" y="2703513"/>
          <p14:tracePt t="1045" x="8518525" y="2690813"/>
          <p14:tracePt t="1054" x="8443913" y="2665413"/>
          <p14:tracePt t="1062" x="8343900" y="2640013"/>
          <p14:tracePt t="1070" x="8267700" y="2627313"/>
          <p14:tracePt t="1078" x="8218488" y="2616200"/>
          <p14:tracePt t="1086" x="8131175" y="2603500"/>
          <p14:tracePt t="1094" x="8031163" y="2603500"/>
          <p14:tracePt t="1102" x="7967663" y="2603500"/>
          <p14:tracePt t="1110" x="7893050" y="2603500"/>
          <p14:tracePt t="1118" x="7843838" y="2603500"/>
          <p14:tracePt t="1126" x="7805738" y="2603500"/>
          <p14:tracePt t="1134" x="7742238" y="2603500"/>
          <p14:tracePt t="1143" x="7680325" y="2603500"/>
          <p14:tracePt t="1150" x="7642225" y="2603500"/>
          <p14:tracePt t="1158" x="7567613" y="2616200"/>
          <p14:tracePt t="1166" x="7518400" y="2616200"/>
          <p14:tracePt t="1174" x="7493000" y="2627313"/>
          <p14:tracePt t="1184" x="7454900" y="2640013"/>
          <p14:tracePt t="1190" x="7442200" y="2640013"/>
          <p14:tracePt t="1200" x="7429500" y="2640013"/>
          <p14:tracePt t="1206" x="7418388" y="2640013"/>
          <p14:tracePt t="1232" x="7418388" y="2652713"/>
          <p14:tracePt t="1255" x="7405688" y="2652713"/>
          <p14:tracePt t="1319" x="7392988" y="2652713"/>
          <p14:tracePt t="1359" x="7342188" y="2665413"/>
          <p14:tracePt t="1367" x="7267575" y="2690813"/>
          <p14:tracePt t="1375" x="7205663" y="2703513"/>
          <p14:tracePt t="1383" x="7118350" y="2728913"/>
          <p14:tracePt t="1391" x="7042150" y="2728913"/>
          <p14:tracePt t="1401" x="6992938" y="2752725"/>
          <p14:tracePt t="1407" x="6942138" y="2778125"/>
          <p14:tracePt t="1418" x="6880225" y="2803525"/>
          <p14:tracePt t="1424" x="6816725" y="2816225"/>
          <p14:tracePt t="1433" x="6780213" y="2816225"/>
          <p14:tracePt t="1439" x="6754813" y="2828925"/>
          <p14:tracePt t="1447" x="6742113" y="2828925"/>
          <p14:tracePt t="1479" x="6729413" y="2840038"/>
          <p14:tracePt t="1599" x="6716713" y="2840038"/>
          <p14:tracePt t="1607" x="6654800" y="2852738"/>
          <p14:tracePt t="1617" x="6580188" y="2852738"/>
          <p14:tracePt t="1623" x="6480175" y="2865438"/>
          <p14:tracePt t="1635" x="6354763" y="2890838"/>
          <p14:tracePt t="1639" x="6280150" y="2903538"/>
          <p14:tracePt t="1648" x="6191250" y="2916238"/>
          <p14:tracePt t="1655" x="6142038" y="2928938"/>
          <p14:tracePt t="1664" x="6091238" y="2941638"/>
          <p14:tracePt t="1671" x="6054725" y="2941638"/>
          <p14:tracePt t="1679" x="6016625" y="2952750"/>
          <p14:tracePt t="1687" x="5991225" y="2965450"/>
          <p14:tracePt t="1694" x="5967413" y="2965450"/>
          <p14:tracePt t="1703" x="5954713" y="2965450"/>
          <p14:tracePt t="1710" x="5929313" y="2978150"/>
          <p14:tracePt t="1718" x="5916613" y="2978150"/>
          <p14:tracePt t="1727" x="5891213" y="3003550"/>
          <p14:tracePt t="1734" x="5878513" y="3003550"/>
          <p14:tracePt t="1743" x="5842000" y="3003550"/>
          <p14:tracePt t="1750" x="5803900" y="3028950"/>
          <p14:tracePt t="1758" x="5767388" y="3041650"/>
          <p14:tracePt t="1767" x="5754688" y="3041650"/>
          <p14:tracePt t="1774" x="5741988" y="3054350"/>
          <p14:tracePt t="1784" x="5691188" y="3054350"/>
          <p14:tracePt t="1790" x="5641975" y="3065463"/>
          <p14:tracePt t="1823" x="5629275" y="3065463"/>
          <p14:tracePt t="1846" x="5616575" y="3078163"/>
          <p14:tracePt t="1854" x="5591175" y="3078163"/>
          <p14:tracePt t="1863" x="5578475" y="3078163"/>
          <p14:tracePt t="1870" x="5578475" y="3090863"/>
          <p14:tracePt t="1886" x="5554663" y="3090863"/>
          <p14:tracePt t="1951" x="5554663" y="3065463"/>
          <p14:tracePt t="1959" x="5541963" y="3028950"/>
          <p14:tracePt t="1967" x="5516563" y="3016250"/>
          <p14:tracePt t="1975" x="5516563" y="2990850"/>
          <p14:tracePt t="1984" x="5516563" y="2978150"/>
          <p14:tracePt t="1991" x="5516563" y="2965450"/>
          <p14:tracePt t="2000" x="5503863" y="2965450"/>
          <p14:tracePt t="2014" x="5503863" y="2952750"/>
          <p14:tracePt t="2135" x="5503863" y="2941638"/>
          <p14:tracePt t="2183" x="5491163" y="2941638"/>
          <p14:tracePt t="2223" x="5478463" y="2941638"/>
          <p14:tracePt t="2234" x="5478463" y="2928938"/>
          <p14:tracePt t="2239" x="5465763" y="2916238"/>
          <p14:tracePt t="2248" x="5454650" y="2916238"/>
          <p14:tracePt t="2255" x="5441950" y="2916238"/>
          <p14:tracePt t="2264" x="5441950" y="2903538"/>
          <p14:tracePt t="2335" x="5429250" y="2903538"/>
          <p14:tracePt t="2343" x="5429250" y="2878138"/>
          <p14:tracePt t="2351" x="5378450" y="2852738"/>
          <p14:tracePt t="2359" x="5378450" y="2840038"/>
          <p14:tracePt t="2368" x="5365750" y="2828925"/>
          <p14:tracePt t="2375" x="5353050" y="2828925"/>
          <p14:tracePt t="2384" x="5353050" y="2816225"/>
          <p14:tracePt t="2463" x="5353050" y="2803525"/>
          <p14:tracePt t="2679" x="5341938" y="2803525"/>
          <p14:tracePt t="2799" x="5329238" y="2803525"/>
          <p14:tracePt t="2974" x="5316538" y="2803525"/>
          <p14:tracePt t="3006" x="5303838" y="2803525"/>
          <p14:tracePt t="3287" x="5278438" y="2803525"/>
          <p14:tracePt t="3350" x="5265738" y="2740025"/>
          <p14:tracePt t="3358" x="5229225" y="2603500"/>
          <p14:tracePt t="3366" x="5216525" y="2552700"/>
          <p14:tracePt t="3374" x="5191125" y="2527300"/>
          <p14:tracePt t="3390" x="5191125" y="2516188"/>
          <p14:tracePt t="3678" x="5178425" y="2516188"/>
          <p14:tracePt t="3694" x="5153025" y="2516188"/>
          <p14:tracePt t="3702" x="5129213" y="2516188"/>
          <p14:tracePt t="3710" x="5091113" y="2516188"/>
          <p14:tracePt t="3718" x="5053013" y="2516188"/>
          <p14:tracePt t="3726" x="5003800" y="2516188"/>
          <p14:tracePt t="3734" x="4891088" y="2516188"/>
          <p14:tracePt t="3742" x="4765675" y="2516188"/>
          <p14:tracePt t="3750" x="4652963" y="2516188"/>
          <p14:tracePt t="3758" x="4516438" y="2490788"/>
          <p14:tracePt t="3766" x="4391025" y="2478088"/>
          <p14:tracePt t="3774" x="4352925" y="2465388"/>
          <p14:tracePt t="3784" x="4240213" y="2427288"/>
          <p14:tracePt t="3790" x="4140200" y="2414588"/>
          <p14:tracePt t="3798" x="4065588" y="2390775"/>
          <p14:tracePt t="3806" x="3990975" y="2365375"/>
          <p14:tracePt t="3815" x="3914775" y="2339975"/>
          <p14:tracePt t="3823" x="3878263" y="2327275"/>
          <p14:tracePt t="3832" x="3852863" y="2314575"/>
          <p14:tracePt t="3838" x="3778250" y="2290763"/>
          <p14:tracePt t="3846" x="3689350" y="2265363"/>
          <p14:tracePt t="3854" x="3578225" y="2252663"/>
          <p14:tracePt t="3862" x="3502025" y="2239963"/>
          <p14:tracePt t="3870" x="3389313" y="2214563"/>
          <p14:tracePt t="3878" x="3265488" y="2201863"/>
          <p14:tracePt t="3898" x="3027363" y="2178050"/>
          <p14:tracePt t="3902" x="2876550" y="2178050"/>
          <p14:tracePt t="3910" x="2752725" y="2178050"/>
          <p14:tracePt t="3919" x="2676525" y="2165350"/>
          <p14:tracePt t="3926" x="2663825" y="2190750"/>
          <p14:tracePt t="3935" x="2563813" y="2190750"/>
          <p14:tracePt t="3942" x="2439988" y="2190750"/>
          <p14:tracePt t="3951" x="2389188" y="2190750"/>
          <p14:tracePt t="3958" x="2351088" y="2190750"/>
          <p14:tracePt t="3966" x="2301875" y="2190750"/>
          <p14:tracePt t="3973" x="2238375" y="2190750"/>
          <p14:tracePt t="3982" x="2176463" y="2190750"/>
          <p14:tracePt t="3989" x="2151063" y="2165350"/>
          <p14:tracePt t="3999" x="2101850" y="2152650"/>
          <p14:tracePt t="4005" x="2014538" y="2139950"/>
          <p14:tracePt t="4015" x="1963738" y="2114550"/>
          <p14:tracePt t="4022" x="1876425" y="2114550"/>
          <p14:tracePt t="4032" x="1801813" y="2089150"/>
          <p14:tracePt t="4038" x="1725613" y="2078038"/>
          <p14:tracePt t="4046" x="1651000" y="2039938"/>
          <p14:tracePt t="4054" x="1589088" y="2027238"/>
          <p14:tracePt t="4062" x="1538288" y="2014538"/>
          <p14:tracePt t="4070" x="1501775" y="2001838"/>
          <p14:tracePt t="4079" x="1489075" y="1989138"/>
          <p14:tracePt t="4086" x="1438275" y="1989138"/>
          <p14:tracePt t="4094" x="1401763" y="1989138"/>
          <p14:tracePt t="4103" x="1376363" y="1989138"/>
          <p14:tracePt t="4111" x="1350963" y="1989138"/>
          <p14:tracePt t="4126" x="1350963" y="1978025"/>
          <p14:tracePt t="4134" x="1338263" y="1978025"/>
          <p14:tracePt t="4238" x="1350963" y="1978025"/>
          <p14:tracePt t="4247" x="1438275" y="1978025"/>
          <p14:tracePt t="4254" x="1550988" y="1978025"/>
          <p14:tracePt t="4262" x="1714500" y="1978025"/>
          <p14:tracePt t="4270" x="1863725" y="1978025"/>
          <p14:tracePt t="4278" x="2101850" y="1965325"/>
          <p14:tracePt t="4286" x="2276475" y="1965325"/>
          <p14:tracePt t="4295" x="2463800" y="1978025"/>
          <p14:tracePt t="4303" x="2601913" y="1989138"/>
          <p14:tracePt t="4313" x="2752725" y="2001838"/>
          <p14:tracePt t="4320" x="2889250" y="2001838"/>
          <p14:tracePt t="4327" x="2989263" y="2014538"/>
          <p14:tracePt t="4337" x="3040063" y="2027238"/>
          <p14:tracePt t="4344" x="3076575" y="2027238"/>
          <p14:tracePt t="4352" x="3089275" y="2039938"/>
          <p14:tracePt t="4359" x="3101975" y="2039938"/>
          <p14:tracePt t="4446" x="3114675" y="2039938"/>
          <p14:tracePt t="4455" x="3114675" y="2052638"/>
          <p14:tracePt t="4471" x="3140075" y="2052638"/>
          <p14:tracePt t="4638" x="3152775" y="2039938"/>
          <p14:tracePt t="4646" x="3165475" y="1989138"/>
          <p14:tracePt t="4654" x="3165475" y="1939925"/>
          <p14:tracePt t="4663" x="3176588" y="1939925"/>
          <p14:tracePt t="4671" x="3176588" y="1914525"/>
          <p14:tracePt t="4678" x="3176588" y="1901825"/>
          <p14:tracePt t="4686" x="3176588" y="1889125"/>
          <p14:tracePt t="5264" x="3201988" y="1852613"/>
          <p14:tracePt t="5272" x="3276600" y="1776413"/>
          <p14:tracePt t="5279" x="3314700" y="1727200"/>
          <p14:tracePt t="5287" x="3365500" y="1689100"/>
          <p14:tracePt t="5294" x="3402013" y="1652588"/>
          <p14:tracePt t="5303" x="3414713" y="1627188"/>
          <p14:tracePt t="5310" x="3427413" y="1614488"/>
          <p14:tracePt t="5318" x="3440113" y="1576388"/>
          <p14:tracePt t="5327" x="3465513" y="1563688"/>
          <p14:tracePt t="5334" x="3489325" y="1552575"/>
          <p14:tracePt t="5343" x="3502025" y="1552575"/>
          <p14:tracePt t="5351" x="3527425" y="1527175"/>
          <p14:tracePt t="5358" x="3552825" y="1514475"/>
          <p14:tracePt t="5367" x="3565525" y="1501775"/>
          <p14:tracePt t="5583" x="3565525" y="1489075"/>
          <p14:tracePt t="5600" x="3578225" y="1489075"/>
          <p14:tracePt t="5654" x="3602038" y="1489075"/>
          <p14:tracePt t="5662" x="3627438" y="1476375"/>
          <p14:tracePt t="5670" x="3652838" y="1463675"/>
          <p14:tracePt t="5678" x="3665538" y="1463675"/>
          <p14:tracePt t="5687" x="3678238" y="1463675"/>
          <p14:tracePt t="5694" x="3689350" y="1463675"/>
          <p14:tracePt t="5703" x="3689350" y="1450975"/>
          <p14:tracePt t="5766" x="3702050" y="1450975"/>
          <p14:tracePt t="6128" x="3689350" y="1450975"/>
          <p14:tracePt t="6375" x="3702050" y="1450975"/>
          <p14:tracePt t="6384" x="3714750" y="1450975"/>
          <p14:tracePt t="6399" x="3727450" y="1450975"/>
          <p14:tracePt t="6430" x="3740150" y="1450975"/>
          <p14:tracePt t="6543" x="3752850" y="1450975"/>
          <p14:tracePt t="6654" x="3752850" y="1439863"/>
          <p14:tracePt t="6807" x="3765550" y="1439863"/>
          <p14:tracePt t="6991" x="3752850" y="1439863"/>
          <p14:tracePt t="7159" x="3740150" y="1450975"/>
          <p14:tracePt t="7168" x="3714750" y="1489075"/>
          <p14:tracePt t="7175" x="3689350" y="1514475"/>
          <p14:tracePt t="7183" x="3652838" y="1527175"/>
          <p14:tracePt t="7191" x="3602038" y="1576388"/>
          <p14:tracePt t="7201" x="3565525" y="1601788"/>
          <p14:tracePt t="7206" x="3502025" y="1614488"/>
          <p14:tracePt t="7214" x="3465513" y="1663700"/>
          <p14:tracePt t="7222" x="3389313" y="1714500"/>
          <p14:tracePt t="7230" x="3314700" y="1739900"/>
          <p14:tracePt t="7238" x="3276600" y="1765300"/>
          <p14:tracePt t="7246" x="3240088" y="1776413"/>
          <p14:tracePt t="7254" x="3214688" y="1801813"/>
          <p14:tracePt t="7262" x="3189288" y="1814513"/>
          <p14:tracePt t="7270" x="3165475" y="1827213"/>
          <p14:tracePt t="7278" x="3140075" y="1839913"/>
          <p14:tracePt t="7286" x="3127375" y="1852613"/>
          <p14:tracePt t="7294" x="3114675" y="1865313"/>
          <p14:tracePt t="7302" x="3089275" y="1876425"/>
          <p14:tracePt t="7310" x="3065463" y="1889125"/>
          <p14:tracePt t="7326" x="3052763" y="1889125"/>
          <p14:tracePt t="7359" x="3052763" y="1901825"/>
          <p14:tracePt t="7567" x="3040063" y="1901825"/>
          <p14:tracePt t="9847" x="3040063" y="1927225"/>
          <p14:tracePt t="9855" x="3014663" y="1989138"/>
          <p14:tracePt t="9863" x="3014663" y="2014538"/>
          <p14:tracePt t="9871" x="3014663" y="2039938"/>
          <p14:tracePt t="9879" x="3001963" y="2078038"/>
          <p14:tracePt t="9902" x="2989263" y="2139950"/>
          <p14:tracePt t="9904" x="2989263" y="2178050"/>
          <p14:tracePt t="9911" x="2976563" y="2214563"/>
          <p14:tracePt t="9919" x="2976563" y="2239963"/>
          <p14:tracePt t="9927" x="2976563" y="2265363"/>
          <p14:tracePt t="9937" x="2976563" y="2278063"/>
          <p14:tracePt t="9943" x="2976563" y="2290763"/>
          <p14:tracePt t="9952" x="2976563" y="2303463"/>
          <p14:tracePt t="9959" x="2976563" y="2314575"/>
          <p14:tracePt t="9969" x="2976563" y="2327275"/>
          <p14:tracePt t="9999" x="2976563" y="2339975"/>
          <p14:tracePt t="10007" x="2976563" y="2352675"/>
          <p14:tracePt t="10015" x="2963863" y="2365375"/>
          <p14:tracePt t="10023" x="2952750" y="2390775"/>
          <p14:tracePt t="10034" x="2952750" y="2414588"/>
          <p14:tracePt t="10039" x="2940050" y="2427288"/>
          <p14:tracePt t="10047" x="2940050" y="2452688"/>
          <p14:tracePt t="10055" x="2927350" y="2465388"/>
          <p14:tracePt t="10062" x="2927350" y="2478088"/>
          <p14:tracePt t="10071" x="2927350" y="2490788"/>
          <p14:tracePt t="10191" x="2901950" y="2478088"/>
          <p14:tracePt t="10200" x="2901950" y="2465388"/>
          <p14:tracePt t="10207" x="2889250" y="2465388"/>
          <p14:tracePt t="10217" x="2889250" y="2452688"/>
          <p14:tracePt t="10223" x="2889250" y="2439988"/>
          <p14:tracePt t="10239" x="2876550" y="2427288"/>
          <p14:tracePt t="10247" x="2863850" y="2427288"/>
          <p14:tracePt t="10255" x="2852738" y="2414588"/>
          <p14:tracePt t="10279" x="2852738" y="2403475"/>
          <p14:tracePt t="10359" x="2840038" y="2403475"/>
          <p14:tracePt t="10375" x="2840038" y="2390775"/>
          <p14:tracePt t="10383" x="2814638" y="2390775"/>
          <p14:tracePt t="10407" x="2789238" y="2390775"/>
          <p14:tracePt t="10439" x="2789238" y="2378075"/>
          <p14:tracePt t="10487" x="2776538" y="2378075"/>
          <p14:tracePt t="10495" x="2740025" y="2378075"/>
          <p14:tracePt t="10503" x="2727325" y="2378075"/>
          <p14:tracePt t="10511" x="2714625" y="2378075"/>
          <p14:tracePt t="10519" x="2701925" y="2378075"/>
          <p14:tracePt t="10536" x="2701925" y="2390775"/>
          <p14:tracePt t="10552" x="2676525" y="2390775"/>
          <p14:tracePt t="10559" x="2651125" y="2403475"/>
          <p14:tracePt t="10569" x="2640013" y="2403475"/>
          <p14:tracePt t="10574" x="2627313" y="2414588"/>
          <p14:tracePt t="10584" x="2601913" y="2427288"/>
          <p14:tracePt t="10606" x="2589213" y="2427288"/>
          <p14:tracePt t="10967" x="2563813" y="2427288"/>
          <p14:tracePt t="11423" x="2551113" y="2427288"/>
          <p14:tracePt t="11902" x="2551113" y="2390775"/>
          <p14:tracePt t="11918" x="2551113" y="2378075"/>
          <p14:tracePt t="11958" x="2551113" y="2365375"/>
          <p14:tracePt t="12343" x="2551113" y="2339975"/>
          <p14:tracePt t="12351" x="2551113" y="2290763"/>
          <p14:tracePt t="12359" x="2551113" y="2278063"/>
          <p14:tracePt t="12367" x="2551113" y="2265363"/>
          <p14:tracePt t="12375" x="2551113" y="2239963"/>
          <p14:tracePt t="12384" x="2563813" y="2239963"/>
          <p14:tracePt t="12390" x="2563813" y="2227263"/>
          <p14:tracePt t="12400" x="2563813" y="2214563"/>
          <p14:tracePt t="12487" x="2563813" y="2201863"/>
          <p14:tracePt t="12639" x="2563813" y="2214563"/>
          <p14:tracePt t="12647" x="2563813" y="2227263"/>
          <p14:tracePt t="12655" x="2563813" y="2239963"/>
          <p14:tracePt t="12663" x="2576513" y="2252663"/>
          <p14:tracePt t="12679" x="2576513" y="2278063"/>
          <p14:tracePt t="12695" x="2576513" y="2290763"/>
          <p14:tracePt t="12711" x="2576513" y="2303463"/>
          <p14:tracePt t="12791" x="2576513" y="2314575"/>
          <p14:tracePt t="12807" x="2589213" y="2327275"/>
          <p14:tracePt t="12815" x="2589213" y="2339975"/>
          <p14:tracePt t="12823" x="2589213" y="2352675"/>
          <p14:tracePt t="12839" x="2589213" y="2365375"/>
          <p14:tracePt t="18615" x="2589213" y="2390775"/>
          <p14:tracePt t="18632" x="2589213" y="2403475"/>
          <p14:tracePt t="18638" x="2589213" y="2414588"/>
          <p14:tracePt t="18654" x="2589213" y="2427288"/>
          <p14:tracePt t="18735" x="2589213" y="2439988"/>
          <p14:tracePt t="19176" x="2576513" y="2439988"/>
          <p14:tracePt t="19551" x="2589213" y="2439988"/>
          <p14:tracePt t="19559" x="2601913" y="2439988"/>
          <p14:tracePt t="19568" x="2627313" y="2439988"/>
          <p14:tracePt t="19575" x="2651125" y="2439988"/>
          <p14:tracePt t="19585" x="2663825" y="2452688"/>
          <p14:tracePt t="19592" x="2701925" y="2452688"/>
          <p14:tracePt t="19599" x="2752725" y="2465388"/>
          <p14:tracePt t="19607" x="2789238" y="2465388"/>
          <p14:tracePt t="19616" x="2814638" y="2478088"/>
          <p14:tracePt t="19622" x="2889250" y="2478088"/>
          <p14:tracePt t="19631" x="2940050" y="2490788"/>
          <p14:tracePt t="19638" x="3014663" y="2503488"/>
          <p14:tracePt t="19647" x="3052763" y="2516188"/>
          <p14:tracePt t="19655" x="3101975" y="2527300"/>
          <p14:tracePt t="19663" x="3140075" y="2540000"/>
          <p14:tracePt t="19671" x="3201988" y="2552700"/>
          <p14:tracePt t="19679" x="3289300" y="2578100"/>
          <p14:tracePt t="19688" x="3340100" y="2603500"/>
          <p14:tracePt t="19695" x="3376613" y="2627313"/>
          <p14:tracePt t="19705" x="3527425" y="2690813"/>
          <p14:tracePt t="19711" x="3589338" y="2728913"/>
          <p14:tracePt t="19721" x="3665538" y="2752725"/>
          <p14:tracePt t="19727" x="3752850" y="2765425"/>
          <p14:tracePt t="19738" x="3827463" y="2778125"/>
          <p14:tracePt t="19743" x="3890963" y="2803525"/>
          <p14:tracePt t="19752" x="3927475" y="2803525"/>
          <p14:tracePt t="19759" x="3965575" y="2816225"/>
          <p14:tracePt t="19775" x="3978275" y="2816225"/>
          <p14:tracePt t="19786" x="3990975" y="2816225"/>
          <p14:tracePt t="19839" x="4002088" y="2816225"/>
          <p14:tracePt t="19863" x="4027488" y="2816225"/>
          <p14:tracePt t="19871" x="4040188" y="2816225"/>
          <p14:tracePt t="19879" x="4065588" y="2816225"/>
          <p14:tracePt t="19903" x="4127500" y="2840038"/>
          <p14:tracePt t="20047" x="4140200" y="2828925"/>
          <p14:tracePt t="20055" x="4152900" y="2828925"/>
          <p14:tracePt t="20064" x="4152900" y="2816225"/>
          <p14:tracePt t="20071" x="4165600" y="2816225"/>
          <p14:tracePt t="20079" x="4165600" y="2803525"/>
          <p14:tracePt t="20384" x="4165600" y="2790825"/>
          <p14:tracePt t="20646" x="4152900" y="2790825"/>
          <p14:tracePt t="20695" x="4127500" y="2790825"/>
          <p14:tracePt t="20982" x="4127500" y="2778125"/>
          <p14:tracePt t="21064" x="4114800" y="2778125"/>
          <p14:tracePt t="21295" x="4114800" y="2765425"/>
          <p14:tracePt t="21376" x="4103688" y="2765425"/>
          <p14:tracePt t="21624" x="4103688" y="2752725"/>
          <p14:tracePt t="21670" x="4090988" y="2752725"/>
          <p14:tracePt t="21678" x="4078288" y="2752725"/>
          <p14:tracePt t="21984" x="4065588" y="2752725"/>
          <p14:tracePt t="22319" x="4040188" y="2752725"/>
          <p14:tracePt t="22591" x="4027488" y="2752725"/>
          <p14:tracePt t="22614" x="4027488" y="2740025"/>
          <p14:tracePt t="22727" x="4014788" y="2740025"/>
          <p14:tracePt t="23047" x="4014788" y="2728913"/>
          <p14:tracePt t="23071" x="4002088" y="2728913"/>
          <p14:tracePt t="23343" x="3990975" y="2728913"/>
          <p14:tracePt t="23399" x="3978275" y="2728913"/>
          <p14:tracePt t="23743" x="3965575" y="2728913"/>
          <p14:tracePt t="23784" x="3965575" y="2716213"/>
          <p14:tracePt t="23959" x="3952875" y="2716213"/>
          <p14:tracePt t="24054" x="3940175" y="2703513"/>
          <p14:tracePt t="24070" x="3927475" y="2703513"/>
          <p14:tracePt t="24112" x="3927475" y="2716213"/>
          <p14:tracePt t="24303" x="3927475" y="2728913"/>
          <p14:tracePt t="24311" x="3927475" y="2752725"/>
          <p14:tracePt t="24335" x="3927475" y="2765425"/>
          <p14:tracePt t="24343" x="3914775" y="2765425"/>
          <p14:tracePt t="24352" x="3914775" y="2778125"/>
          <p14:tracePt t="24359" x="3914775" y="2790825"/>
          <p14:tracePt t="24369" x="3902075" y="2790825"/>
          <p14:tracePt t="24375" x="3902075" y="2803525"/>
          <p14:tracePt t="24390" x="3902075" y="2816225"/>
          <p14:tracePt t="24399" x="3902075" y="2828925"/>
          <p14:tracePt t="24406" x="3902075" y="2840038"/>
          <p14:tracePt t="24423" x="3902075" y="2865438"/>
          <p14:tracePt t="24495" x="3902075" y="2878138"/>
          <p14:tracePt t="24719" x="3865563" y="2878138"/>
          <p14:tracePt t="24735" x="3865563" y="2865438"/>
          <p14:tracePt t="24951" x="3878263" y="2865438"/>
          <p14:tracePt t="24975" x="3902075" y="2852738"/>
          <p14:tracePt t="25007" x="3914775" y="2840038"/>
          <p14:tracePt t="25015" x="3940175" y="2840038"/>
          <p14:tracePt t="25023" x="3940175" y="2828925"/>
          <p14:tracePt t="25031" x="3952875" y="2828925"/>
          <p14:tracePt t="25495" x="3940175" y="2828925"/>
          <p14:tracePt t="25774" x="3927475" y="2828925"/>
          <p14:tracePt t="25969" x="3927475" y="2816225"/>
          <p14:tracePt t="26031" x="3914775" y="2816225"/>
          <p14:tracePt t="26168" x="3902075" y="2816225"/>
          <p14:tracePt t="26591" x="3878263" y="2816225"/>
          <p14:tracePt t="26854" x="3878263" y="2803525"/>
          <p14:tracePt t="26862" x="3865563" y="2803525"/>
          <p14:tracePt t="27255" x="3852863" y="2803525"/>
          <p14:tracePt t="27287" x="3852863" y="2778125"/>
          <p14:tracePt t="27391" x="3840163" y="2778125"/>
          <p14:tracePt t="27543" x="3865563" y="2852738"/>
          <p14:tracePt t="27552" x="3927475" y="2965450"/>
          <p14:tracePt t="27559" x="4078288" y="3054350"/>
          <p14:tracePt t="27568" x="4152900" y="3103563"/>
          <p14:tracePt t="27575" x="4214813" y="3154363"/>
          <p14:tracePt t="27583" x="4240213" y="3154363"/>
          <p14:tracePt t="27591" x="4278313" y="3178175"/>
          <p14:tracePt t="27600" x="4291013" y="3178175"/>
          <p14:tracePt t="27623" x="4291013" y="3190875"/>
          <p14:tracePt t="27670" x="4303713" y="3190875"/>
          <p14:tracePt t="27678" x="4327525" y="3190875"/>
          <p14:tracePt t="27686" x="4378325" y="3190875"/>
          <p14:tracePt t="27694" x="4416425" y="3203575"/>
          <p14:tracePt t="27702" x="4452938" y="3203575"/>
          <p14:tracePt t="27710" x="4465638" y="3203575"/>
          <p14:tracePt t="27718" x="4478338" y="3216275"/>
          <p14:tracePt t="27726" x="4503738" y="3216275"/>
          <p14:tracePt t="27791" x="4516438" y="3216275"/>
          <p14:tracePt t="27799" x="4527550" y="3216275"/>
          <p14:tracePt t="27807" x="4540250" y="3216275"/>
          <p14:tracePt t="27815" x="4552950" y="3216275"/>
          <p14:tracePt t="27831" x="4578350" y="3216275"/>
          <p14:tracePt t="27847" x="4603750" y="3216275"/>
          <p14:tracePt t="27870" x="4627563" y="3216275"/>
          <p14:tracePt t="27884" x="4640263" y="3216275"/>
          <p14:tracePt t="27894" x="4665663" y="3216275"/>
          <p14:tracePt t="27903" x="4691063" y="3216275"/>
          <p14:tracePt t="27943" x="4703763" y="3216275"/>
          <p14:tracePt t="28247" x="4716463" y="3216275"/>
          <p14:tracePt t="28263" x="4716463" y="3228975"/>
          <p14:tracePt t="28583" x="4716463" y="3241675"/>
          <p14:tracePt t="29615" x="4765675" y="3290888"/>
          <p14:tracePt t="29623" x="4852988" y="3378200"/>
          <p14:tracePt t="29630" x="4991100" y="3479800"/>
          <p14:tracePt t="29638" x="5116513" y="3541713"/>
          <p14:tracePt t="29646" x="5216525" y="3641725"/>
          <p14:tracePt t="29654" x="5303838" y="3703638"/>
          <p14:tracePt t="29662" x="5365750" y="3741738"/>
          <p14:tracePt t="29670" x="5403850" y="3754438"/>
          <p14:tracePt t="29678" x="5416550" y="3767138"/>
          <p14:tracePt t="29694" x="5416550" y="3779838"/>
          <p14:tracePt t="29702" x="5429250" y="3779838"/>
          <p14:tracePt t="29958" x="5429250" y="3767138"/>
          <p14:tracePt t="29990" x="5429250" y="3754438"/>
          <p14:tracePt t="29998" x="5429250" y="3741738"/>
          <p14:tracePt t="30006" x="5429250" y="3729038"/>
          <p14:tracePt t="30014" x="5429250" y="3716338"/>
          <p14:tracePt t="30039" x="5429250" y="3703638"/>
          <p14:tracePt t="30071" x="5429250" y="3692525"/>
          <p14:tracePt t="30142" x="5429250" y="3679825"/>
          <p14:tracePt t="30167" x="5429250" y="3667125"/>
          <p14:tracePt t="30407" x="5416550" y="3667125"/>
          <p14:tracePt t="30694" x="5403850" y="3667125"/>
          <p14:tracePt t="30742" x="5378450" y="3667125"/>
          <p14:tracePt t="30943" x="5365750" y="3667125"/>
          <p14:tracePt t="30953" x="5353050" y="3667125"/>
          <p14:tracePt t="30959" x="5341938" y="3667125"/>
          <p14:tracePt t="30975" x="5341938" y="3679825"/>
          <p14:tracePt t="31014" x="5329238" y="3679825"/>
          <p14:tracePt t="31278" x="5316538" y="3679825"/>
          <p14:tracePt t="31583" x="5303838" y="3679825"/>
          <p14:tracePt t="31607" x="5278438" y="3679825"/>
          <p14:tracePt t="31879" x="5265738" y="3679825"/>
          <p14:tracePt t="32030" x="5253038" y="3679825"/>
          <p14:tracePt t="32343" x="5229225" y="3679825"/>
          <p14:tracePt t="32671" x="5216525" y="3679825"/>
          <p14:tracePt t="32679" x="5216525" y="3667125"/>
          <p14:tracePt t="32783" x="5203825" y="3667125"/>
          <p14:tracePt t="33064" x="5191125" y="3667125"/>
          <p14:tracePt t="33095" x="5178425" y="3667125"/>
          <p14:tracePt t="33104" x="5165725" y="3667125"/>
          <p14:tracePt t="33152" x="5153025" y="3667125"/>
          <p14:tracePt t="33215" x="5165725" y="3667125"/>
          <p14:tracePt t="33223" x="5191125" y="3667125"/>
          <p14:tracePt t="33271" x="5178425" y="3667125"/>
          <p14:tracePt t="33558" x="5165725" y="3667125"/>
          <p14:tracePt t="33598" x="5129213" y="3667125"/>
          <p14:tracePt t="33606" x="5003800" y="3667125"/>
          <p14:tracePt t="33614" x="4891088" y="3667125"/>
          <p14:tracePt t="33622" x="4803775" y="3667125"/>
          <p14:tracePt t="33630" x="4691063" y="3667125"/>
          <p14:tracePt t="33638" x="4565650" y="3667125"/>
          <p14:tracePt t="33646" x="4452938" y="3667125"/>
          <p14:tracePt t="33654" x="4314825" y="3692525"/>
          <p14:tracePt t="33662" x="4214813" y="3716338"/>
          <p14:tracePt t="33670" x="4103688" y="3729038"/>
          <p14:tracePt t="33678" x="3990975" y="3741738"/>
          <p14:tracePt t="33687" x="3940175" y="3779838"/>
          <p14:tracePt t="33694" x="3865563" y="3803650"/>
          <p14:tracePt t="33704" x="3790950" y="3829050"/>
          <p14:tracePt t="33710" x="3740150" y="3867150"/>
          <p14:tracePt t="33720" x="3678238" y="3892550"/>
          <p14:tracePt t="33726" x="3627438" y="3905250"/>
          <p14:tracePt t="33735" x="3552825" y="3916363"/>
          <p14:tracePt t="33742" x="3502025" y="3929063"/>
          <p14:tracePt t="33752" x="3452813" y="3954463"/>
          <p14:tracePt t="33759" x="3389313" y="3967163"/>
          <p14:tracePt t="33766" x="3352800" y="3979863"/>
          <p14:tracePt t="33774" x="3314700" y="4005263"/>
          <p14:tracePt t="33783" x="3265488" y="4029075"/>
          <p14:tracePt t="33790" x="3227388" y="4029075"/>
          <p14:tracePt t="33799" x="3165475" y="4054475"/>
          <p14:tracePt t="33806" x="3127375" y="4067175"/>
          <p14:tracePt t="33814" x="3076575" y="4079875"/>
          <p14:tracePt t="33823" x="3040063" y="4092575"/>
          <p14:tracePt t="33830" x="3027363" y="4092575"/>
          <p14:tracePt t="33839" x="3014663" y="4105275"/>
          <p14:tracePt t="33846" x="2989263" y="4117975"/>
          <p14:tracePt t="33863" x="2963863" y="4117975"/>
          <p14:tracePt t="33869" x="2952750" y="4117975"/>
          <p14:tracePt t="33890" x="2927350" y="4141788"/>
          <p14:tracePt t="33895" x="2914650" y="4141788"/>
          <p14:tracePt t="33905" x="2876550" y="4141788"/>
          <p14:tracePt t="33911" x="2876550" y="4154488"/>
          <p14:tracePt t="33920" x="2840038" y="4154488"/>
          <p14:tracePt t="33927" x="2801938" y="4154488"/>
          <p14:tracePt t="33943" x="2776538" y="4167188"/>
          <p14:tracePt t="33959" x="2740025" y="4167188"/>
          <p14:tracePt t="33967" x="2714625" y="4167188"/>
          <p14:tracePt t="33974" x="2701925" y="4167188"/>
          <p14:tracePt t="33983" x="2651125" y="4167188"/>
          <p14:tracePt t="33991" x="2627313" y="4167188"/>
          <p14:tracePt t="34000" x="2601913" y="4167188"/>
          <p14:tracePt t="34006" x="2563813" y="4167188"/>
          <p14:tracePt t="34014" x="2514600" y="4167188"/>
          <p14:tracePt t="34023" x="2501900" y="4167188"/>
          <p14:tracePt t="34031" x="2463800" y="4167188"/>
          <p14:tracePt t="34039" x="2427288" y="4167188"/>
          <p14:tracePt t="34047" x="2414588" y="4167188"/>
          <p14:tracePt t="34055" x="2401888" y="4167188"/>
          <p14:tracePt t="34071" x="2389188" y="4179888"/>
          <p14:tracePt t="34111" x="2376488" y="4179888"/>
          <p14:tracePt t="34118" x="2363788" y="4179888"/>
          <p14:tracePt t="34135" x="2338388" y="4179888"/>
          <p14:tracePt t="34143" x="2314575" y="4179888"/>
          <p14:tracePt t="34153" x="2263775" y="4179888"/>
          <p14:tracePt t="34159" x="2251075" y="4179888"/>
          <p14:tracePt t="34167" x="2227263" y="4179888"/>
          <p14:tracePt t="34175" x="2214563" y="4179888"/>
          <p14:tracePt t="34191" x="2201863" y="4179888"/>
          <p14:tracePt t="34199" x="2189163" y="4179888"/>
          <p14:tracePt t="34215" x="2176463" y="4179888"/>
          <p14:tracePt t="34223" x="2163763" y="4179888"/>
          <p14:tracePt t="34239" x="2151063" y="4179888"/>
          <p14:tracePt t="34247" x="2138363" y="4179888"/>
          <p14:tracePt t="34255" x="2127250" y="4179888"/>
          <p14:tracePt t="34263" x="2114550" y="4179888"/>
          <p14:tracePt t="34271" x="2101850" y="4179888"/>
          <p14:tracePt t="34279" x="2089150" y="4179888"/>
          <p14:tracePt t="34287" x="2076450" y="4179888"/>
          <p14:tracePt t="34295" x="2063750" y="4167188"/>
          <p14:tracePt t="34304" x="2025650" y="4167188"/>
          <p14:tracePt t="34311" x="1976438" y="4167188"/>
          <p14:tracePt t="34320" x="1901825" y="4154488"/>
          <p14:tracePt t="34327" x="1863725" y="4141788"/>
          <p14:tracePt t="34335" x="1825625" y="4141788"/>
          <p14:tracePt t="34343" x="1776413" y="4129088"/>
          <p14:tracePt t="34352" x="1751013" y="4117975"/>
          <p14:tracePt t="34615" x="1751013" y="4105275"/>
          <p14:tracePt t="34623" x="1776413" y="4105275"/>
          <p14:tracePt t="34630" x="1801813" y="4092575"/>
          <p14:tracePt t="34638" x="1838325" y="4079875"/>
          <p14:tracePt t="34646" x="1863725" y="4067175"/>
          <p14:tracePt t="34654" x="1889125" y="4067175"/>
          <p14:tracePt t="34662" x="1925638" y="4067175"/>
          <p14:tracePt t="34670" x="1951038" y="4067175"/>
          <p14:tracePt t="34678" x="1976438" y="4067175"/>
          <p14:tracePt t="34686" x="2014538" y="4054475"/>
          <p14:tracePt t="34694" x="2063750" y="4054475"/>
          <p14:tracePt t="34703" x="2138363" y="4054475"/>
          <p14:tracePt t="34710" x="2189163" y="4041775"/>
          <p14:tracePt t="34719" x="2263775" y="4017963"/>
          <p14:tracePt t="34726" x="2314575" y="4005263"/>
          <p14:tracePt t="34736" x="2338388" y="4005263"/>
          <p14:tracePt t="34742" x="2414588" y="3992563"/>
          <p14:tracePt t="34752" x="2439988" y="3992563"/>
          <p14:tracePt t="34758" x="2489200" y="3979863"/>
          <p14:tracePt t="34766" x="2540000" y="3979863"/>
          <p14:tracePt t="34774" x="2563813" y="3979863"/>
          <p14:tracePt t="34782" x="2576513" y="3979863"/>
          <p14:tracePt t="34790" x="2601913" y="3979863"/>
          <p14:tracePt t="34798" x="2627313" y="3967163"/>
          <p14:tracePt t="34814" x="2640013" y="3967163"/>
          <p14:tracePt t="34822" x="2663825" y="3967163"/>
          <p14:tracePt t="34838" x="2689225" y="3967163"/>
          <p14:tracePt t="34846" x="2701925" y="3967163"/>
          <p14:tracePt t="34870" x="2714625" y="3967163"/>
          <p14:tracePt t="34950" x="2727325" y="3967163"/>
          <p14:tracePt t="34966" x="2776538" y="3967163"/>
          <p14:tracePt t="34974" x="2827338" y="3967163"/>
          <p14:tracePt t="34982" x="2876550" y="3967163"/>
          <p14:tracePt t="34990" x="2901950" y="3967163"/>
          <p14:tracePt t="35006" x="2927350" y="3967163"/>
          <p14:tracePt t="35031" x="2940050" y="3967163"/>
          <p14:tracePt t="35824" x="2940050" y="3979863"/>
          <p14:tracePt t="35839" x="2940050" y="3992563"/>
          <p14:tracePt t="35847" x="2940050" y="4005263"/>
          <p14:tracePt t="35855" x="2940050" y="4017963"/>
          <p14:tracePt t="35879" x="2940050" y="4041775"/>
          <p14:tracePt t="35918" x="2940050" y="4054475"/>
          <p14:tracePt t="35950" x="2940050" y="4067175"/>
          <p14:tracePt t="35966" x="2927350" y="4067175"/>
          <p14:tracePt t="35974" x="2914650" y="4092575"/>
          <p14:tracePt t="35982" x="2914650" y="4105275"/>
          <p14:tracePt t="35990" x="2889250" y="4105275"/>
          <p14:tracePt t="35998" x="2889250" y="4117975"/>
          <p14:tracePt t="36006" x="2863850" y="4117975"/>
          <p14:tracePt t="36014" x="2840038" y="4129088"/>
          <p14:tracePt t="36022" x="2840038" y="4141788"/>
          <p14:tracePt t="36030" x="2814638" y="4154488"/>
          <p14:tracePt t="36046" x="2814638" y="4167188"/>
          <p14:tracePt t="36054" x="2789238" y="4167188"/>
          <p14:tracePt t="36070" x="2763838" y="4179888"/>
          <p14:tracePt t="36078" x="2752725" y="4179888"/>
          <p14:tracePt t="36086" x="2740025" y="4192588"/>
          <p14:tracePt t="36094" x="2727325" y="4192588"/>
          <p14:tracePt t="36103" x="2714625" y="4205288"/>
          <p14:tracePt t="36110" x="2676525" y="4205288"/>
          <p14:tracePt t="36119" x="2663825" y="4205288"/>
          <p14:tracePt t="36126" x="2651125" y="4217988"/>
          <p14:tracePt t="36136" x="2640013" y="4217988"/>
          <p14:tracePt t="36143" x="2627313" y="4217988"/>
          <p14:tracePt t="36151" x="2601913" y="4217988"/>
          <p14:tracePt t="36158" x="2576513" y="4217988"/>
          <p14:tracePt t="36166" x="2563813" y="4217988"/>
          <p14:tracePt t="36174" x="2540000" y="4217988"/>
          <p14:tracePt t="36182" x="2514600" y="4217988"/>
          <p14:tracePt t="36190" x="2489200" y="4217988"/>
          <p14:tracePt t="36198" x="2439988" y="4217988"/>
          <p14:tracePt t="36206" x="2389188" y="4217988"/>
          <p14:tracePt t="36214" x="2327275" y="4205288"/>
          <p14:tracePt t="36223" x="2276475" y="4205288"/>
          <p14:tracePt t="36230" x="2189163" y="4205288"/>
          <p14:tracePt t="36238" x="2127250" y="4205288"/>
          <p14:tracePt t="36247" x="2076450" y="4205288"/>
          <p14:tracePt t="36254" x="2025650" y="4205288"/>
          <p14:tracePt t="36262" x="1976438" y="4205288"/>
          <p14:tracePt t="36270" x="1951038" y="4205288"/>
          <p14:tracePt t="36278" x="1925638" y="4205288"/>
          <p14:tracePt t="36286" x="1914525" y="4205288"/>
          <p14:tracePt t="36294" x="1901825" y="4205288"/>
          <p14:tracePt t="36303" x="1889125" y="4205288"/>
          <p14:tracePt t="36310" x="1876425" y="4205288"/>
          <p14:tracePt t="36319" x="1863725" y="4205288"/>
          <p14:tracePt t="36336" x="1851025" y="4205288"/>
          <p14:tracePt t="36631" x="1901825" y="4205288"/>
          <p14:tracePt t="36638" x="2038350" y="4217988"/>
          <p14:tracePt t="36646" x="2151063" y="4217988"/>
          <p14:tracePt t="36654" x="2227263" y="4230688"/>
          <p14:tracePt t="36662" x="2289175" y="4230688"/>
          <p14:tracePt t="36670" x="2327275" y="4241800"/>
          <p14:tracePt t="36678" x="2389188" y="4241800"/>
          <p14:tracePt t="36686" x="2427288" y="4241800"/>
          <p14:tracePt t="36694" x="2451100" y="4241800"/>
          <p14:tracePt t="36702" x="2476500" y="4254500"/>
          <p14:tracePt t="36710" x="2489200" y="4254500"/>
          <p14:tracePt t="36726" x="2501900" y="4254500"/>
          <p14:tracePt t="36743" x="2514600" y="4254500"/>
          <p14:tracePt t="36846" x="2563813" y="4267200"/>
          <p14:tracePt t="36854" x="2614613" y="4267200"/>
          <p14:tracePt t="36862" x="2651125" y="4267200"/>
          <p14:tracePt t="36870" x="2701925" y="4267200"/>
          <p14:tracePt t="36879" x="2727325" y="4267200"/>
          <p14:tracePt t="36887" x="2752725" y="4267200"/>
          <p14:tracePt t="36904" x="2763838" y="4267200"/>
          <p14:tracePt t="36935" x="2776538" y="4267200"/>
          <p14:tracePt t="37103" x="2789238" y="4267200"/>
          <p14:tracePt t="37110" x="2789238" y="4254500"/>
          <p14:tracePt t="37126" x="2789238" y="4241800"/>
          <p14:tracePt t="37142" x="2789238" y="4230688"/>
          <p14:tracePt t="37151" x="2789238" y="4217988"/>
          <p14:tracePt t="37174" x="2789238" y="4205288"/>
          <p14:tracePt t="37182" x="2789238" y="4192588"/>
          <p14:tracePt t="37206" x="2789238" y="4179888"/>
          <p14:tracePt t="37271" x="2789238" y="4167188"/>
          <p14:tracePt t="37295" x="2776538" y="4154488"/>
          <p14:tracePt t="37830" x="2763838" y="4154488"/>
          <p14:tracePt t="37854" x="2763838" y="4141788"/>
          <p14:tracePt t="38224" x="2740025" y="4141788"/>
          <p14:tracePt t="38646" x="2714625" y="4141788"/>
          <p14:tracePt t="39111" x="2701925" y="4129088"/>
          <p14:tracePt t="39207" x="2689225" y="4129088"/>
          <p14:tracePt t="39471" x="2689225" y="4117975"/>
          <p14:tracePt t="39503" x="2676525" y="4117975"/>
          <p14:tracePt t="39871" x="2701925" y="4117975"/>
          <p14:tracePt t="39880" x="2714625" y="4117975"/>
          <p14:tracePt t="39889" x="2714625" y="4129088"/>
          <p14:tracePt t="39904" x="2727325" y="4129088"/>
          <p14:tracePt t="39921" x="2752725" y="4141788"/>
          <p14:tracePt t="39936" x="2763838" y="4154488"/>
          <p14:tracePt t="39975" x="2776538" y="4154488"/>
          <p14:tracePt t="40104" x="2776538" y="4167188"/>
          <p14:tracePt t="40230" x="2763838" y="4167188"/>
          <p14:tracePt t="40543" x="2727325" y="4167188"/>
          <p14:tracePt t="40839" x="2714625" y="4167188"/>
          <p14:tracePt t="40855" x="2701925" y="4167188"/>
          <p14:tracePt t="41136" x="2701925" y="4154488"/>
          <p14:tracePt t="41144" x="2689225" y="4154488"/>
          <p14:tracePt t="41415" x="2689225" y="4141788"/>
          <p14:tracePt t="41423" x="2676525" y="4141788"/>
          <p14:tracePt t="41431" x="2651125" y="4141788"/>
          <p14:tracePt t="41806" x="2663825" y="4141788"/>
          <p14:tracePt t="41814" x="2863850" y="4179888"/>
          <p14:tracePt t="41822" x="3365500" y="4292600"/>
          <p14:tracePt t="41830" x="3665538" y="4367213"/>
          <p14:tracePt t="41838" x="3940175" y="4467225"/>
          <p14:tracePt t="41846" x="4090988" y="4505325"/>
          <p14:tracePt t="41854" x="4427538" y="4554538"/>
          <p14:tracePt t="41862" x="4627563" y="4605338"/>
          <p14:tracePt t="41870" x="4803775" y="4643438"/>
          <p14:tracePt t="41878" x="4953000" y="4679950"/>
          <p14:tracePt t="41887" x="5053013" y="4705350"/>
          <p14:tracePt t="41905" x="5191125" y="4718050"/>
          <p14:tracePt t="41909" x="5229225" y="4718050"/>
          <p14:tracePt t="41919" x="5253038" y="4718050"/>
          <p14:tracePt t="41926" x="5291138" y="4718050"/>
          <p14:tracePt t="41934" x="5303838" y="4718050"/>
          <p14:tracePt t="41942" x="5316538" y="4718050"/>
          <p14:tracePt t="41950" x="5365750" y="4718050"/>
          <p14:tracePt t="41958" x="5403850" y="4718050"/>
          <p14:tracePt t="41966" x="5416550" y="4718050"/>
          <p14:tracePt t="41974" x="5454650" y="4718050"/>
          <p14:tracePt t="41983" x="5491163" y="4718050"/>
          <p14:tracePt t="41991" x="5541963" y="4718050"/>
          <p14:tracePt t="42000" x="5578475" y="4718050"/>
          <p14:tracePt t="42007" x="5616575" y="4705350"/>
          <p14:tracePt t="42014" x="5654675" y="4705350"/>
          <p14:tracePt t="42023" x="5678488" y="4692650"/>
          <p14:tracePt t="42039" x="5703888" y="4692650"/>
          <p14:tracePt t="42046" x="5716588" y="4679950"/>
          <p14:tracePt t="42062" x="5729288" y="4679950"/>
          <p14:tracePt t="42136" x="5629275" y="4630738"/>
          <p14:tracePt t="42143" x="5491163" y="4579938"/>
          <p14:tracePt t="42151" x="5391150" y="4554538"/>
          <p14:tracePt t="42159" x="5265738" y="4518025"/>
          <p14:tracePt t="42167" x="5191125" y="4492625"/>
          <p14:tracePt t="42175" x="5078413" y="4454525"/>
          <p14:tracePt t="42183" x="4978400" y="4430713"/>
          <p14:tracePt t="42190" x="4852988" y="4418013"/>
          <p14:tracePt t="42198" x="4752975" y="4418013"/>
          <p14:tracePt t="42206" x="4665663" y="4405313"/>
          <p14:tracePt t="42214" x="4627563" y="4405313"/>
          <p14:tracePt t="42230" x="4616450" y="4405313"/>
          <p14:tracePt t="42286" x="4603750" y="4405313"/>
          <p14:tracePt t="42303" x="4578350" y="4405313"/>
          <p14:tracePt t="42391" x="4591050" y="4392613"/>
          <p14:tracePt t="42399" x="4627563" y="4367213"/>
          <p14:tracePt t="42407" x="4727575" y="4354513"/>
          <p14:tracePt t="42415" x="4816475" y="4341813"/>
          <p14:tracePt t="42423" x="4865688" y="4341813"/>
          <p14:tracePt t="42431" x="4965700" y="4330700"/>
          <p14:tracePt t="42439" x="5029200" y="4318000"/>
          <p14:tracePt t="42447" x="5065713" y="4318000"/>
          <p14:tracePt t="42455" x="5078413" y="4318000"/>
          <p14:tracePt t="42463" x="5091113" y="4318000"/>
          <p14:tracePt t="42567" x="5091113" y="4305300"/>
          <p14:tracePt t="42591" x="5065713" y="4292600"/>
          <p14:tracePt t="42599" x="5053013" y="4279900"/>
          <p14:tracePt t="42606" x="5040313" y="4279900"/>
          <p14:tracePt t="42615" x="5016500" y="4267200"/>
          <p14:tracePt t="42623" x="5003800" y="4254500"/>
          <p14:tracePt t="42630" x="4978400" y="4241800"/>
          <p14:tracePt t="42646" x="4953000" y="4241800"/>
          <p14:tracePt t="42670" x="4940300" y="4230688"/>
          <p14:tracePt t="42727" x="4929188" y="4230688"/>
          <p14:tracePt t="43287" x="4916488" y="4217988"/>
          <p14:tracePt t="43415" x="4940300" y="4217988"/>
          <p14:tracePt t="43424" x="5403850" y="4279900"/>
          <p14:tracePt t="43431" x="6303963" y="4418013"/>
          <p14:tracePt t="43440" x="7105650" y="4567238"/>
          <p14:tracePt t="43447" x="7831138" y="4643438"/>
          <p14:tracePt t="43455" x="8443913" y="4692650"/>
          <p14:tracePt t="43463" x="8893175" y="4705350"/>
          <p14:tracePt t="43471" x="9082088" y="4730750"/>
          <p14:tracePt t="43576" x="9005888" y="4679950"/>
          <p14:tracePt t="43583" x="8805863" y="4643438"/>
          <p14:tracePt t="43591" x="8593138" y="4630738"/>
          <p14:tracePt t="43599" x="8356600" y="4579938"/>
          <p14:tracePt t="43607" x="7931150" y="4518025"/>
          <p14:tracePt t="43616" x="7518400" y="4492625"/>
          <p14:tracePt t="43622" x="7105650" y="4454525"/>
          <p14:tracePt t="43630" x="6716713" y="4430713"/>
          <p14:tracePt t="43639" x="6354763" y="4367213"/>
          <p14:tracePt t="43646" x="6103938" y="4354513"/>
          <p14:tracePt t="43654" x="5942013" y="4341813"/>
          <p14:tracePt t="43662" x="5829300" y="4330700"/>
          <p14:tracePt t="43670" x="5741988" y="4330700"/>
          <p14:tracePt t="43678" x="5665788" y="4330700"/>
          <p14:tracePt t="43686" x="5641975" y="4330700"/>
          <p14:tracePt t="43694" x="5629275" y="4330700"/>
          <p14:tracePt t="43703" x="5616575" y="4330700"/>
          <p14:tracePt t="43721" x="5591175" y="4330700"/>
          <p14:tracePt t="43726" x="5554663" y="4330700"/>
          <p14:tracePt t="43734" x="5465763" y="4330700"/>
          <p14:tracePt t="43742" x="5353050" y="4330700"/>
          <p14:tracePt t="43750" x="5241925" y="4330700"/>
          <p14:tracePt t="43758" x="5103813" y="4318000"/>
          <p14:tracePt t="43766" x="4965700" y="4305300"/>
          <p14:tracePt t="43775" x="4829175" y="4292600"/>
          <p14:tracePt t="43782" x="4716463" y="4267200"/>
          <p14:tracePt t="43790" x="4591050" y="4254500"/>
          <p14:tracePt t="43798" x="4491038" y="4241800"/>
          <p14:tracePt t="43806" x="4452938" y="4217988"/>
          <p14:tracePt t="43814" x="4403725" y="4217988"/>
          <p14:tracePt t="43822" x="4365625" y="4217988"/>
          <p14:tracePt t="43974" x="4403725" y="4217988"/>
          <p14:tracePt t="43983" x="4465638" y="4217988"/>
          <p14:tracePt t="43991" x="4478338" y="4217988"/>
          <p14:tracePt t="43999" x="4516438" y="4217988"/>
          <p14:tracePt t="44007" x="4565650" y="4217988"/>
          <p14:tracePt t="44015" x="4603750" y="4217988"/>
          <p14:tracePt t="44023" x="4652963" y="4217988"/>
          <p14:tracePt t="44031" x="4678363" y="4217988"/>
          <p14:tracePt t="44039" x="4703763" y="4217988"/>
          <p14:tracePt t="44047" x="4740275" y="4217988"/>
          <p14:tracePt t="44055" x="4778375" y="4230688"/>
          <p14:tracePt t="44063" x="4816475" y="4241800"/>
          <p14:tracePt t="44072" x="4829175" y="4241800"/>
          <p14:tracePt t="44312" x="4840288" y="4241800"/>
          <p14:tracePt t="48927" x="4878388" y="4279900"/>
          <p14:tracePt t="48943" x="4891088" y="4279900"/>
          <p14:tracePt t="48951" x="4903788" y="4292600"/>
          <p14:tracePt t="48959" x="4916488" y="4305300"/>
          <p14:tracePt t="48975" x="4929188" y="4305300"/>
          <p14:tracePt t="48983" x="4929188" y="4318000"/>
          <p14:tracePt t="49159" x="4929188" y="4330700"/>
          <p14:tracePt t="49167" x="4929188" y="4341813"/>
          <p14:tracePt t="49175" x="4940300" y="4367213"/>
          <p14:tracePt t="49191" x="4940300" y="4379913"/>
          <p14:tracePt t="49207" x="4953000" y="4405313"/>
          <p14:tracePt t="49214" x="4965700" y="4418013"/>
          <p14:tracePt t="49222" x="4965700" y="4430713"/>
          <p14:tracePt t="49230" x="4965700" y="4443413"/>
          <p14:tracePt t="49238" x="4978400" y="4443413"/>
          <p14:tracePt t="49254" x="4991100" y="4454525"/>
          <p14:tracePt t="49262" x="4991100" y="4467225"/>
          <p14:tracePt t="49287" x="4991100" y="4479925"/>
          <p14:tracePt t="49294" x="5003800" y="4479925"/>
          <p14:tracePt t="49304" x="5016500" y="4479925"/>
          <p14:tracePt t="49311" x="5016500" y="4492625"/>
          <p14:tracePt t="49320" x="5029200" y="4505325"/>
          <p14:tracePt t="49326" x="5040313" y="4518025"/>
          <p14:tracePt t="49334" x="5065713" y="4530725"/>
          <p14:tracePt t="49343" x="5078413" y="4543425"/>
          <p14:tracePt t="49350" x="5103813" y="4554538"/>
          <p14:tracePt t="49358" x="5129213" y="4567238"/>
          <p14:tracePt t="49366" x="5141913" y="4567238"/>
          <p14:tracePt t="49374" x="5165725" y="4579938"/>
          <p14:tracePt t="49390" x="5178425" y="4579938"/>
          <p14:tracePt t="49399" x="5191125" y="4592638"/>
          <p14:tracePt t="49422" x="5203825" y="4592638"/>
          <p14:tracePt t="49447" x="5216525" y="4592638"/>
          <p14:tracePt t="49463" x="5216525" y="4605338"/>
          <p14:tracePt t="49472" x="5229225" y="4605338"/>
          <p14:tracePt t="49478" x="5253038" y="4618038"/>
          <p14:tracePt t="49487" x="5265738" y="4618038"/>
          <p14:tracePt t="49494" x="5303838" y="4618038"/>
          <p14:tracePt t="49503" x="5341938" y="4630738"/>
          <p14:tracePt t="49520" x="5378450" y="4643438"/>
          <p14:tracePt t="49534" x="5403850" y="4643438"/>
          <p14:tracePt t="49542" x="5416550" y="4643438"/>
          <p14:tracePt t="49558" x="5429250" y="4643438"/>
          <p14:tracePt t="49583" x="5441950" y="4643438"/>
          <p14:tracePt t="49614" x="5454650" y="4656138"/>
          <p14:tracePt t="49630" x="5478463" y="4656138"/>
          <p14:tracePt t="49639" x="5491163" y="4656138"/>
          <p14:tracePt t="49647" x="5503863" y="4656138"/>
          <p14:tracePt t="49654" x="5529263" y="4667250"/>
          <p14:tracePt t="49663" x="5578475" y="4667250"/>
          <p14:tracePt t="49672" x="5603875" y="4667250"/>
          <p14:tracePt t="49679" x="5616575" y="4667250"/>
          <p14:tracePt t="49687" x="5629275" y="4667250"/>
          <p14:tracePt t="49775" x="5641975" y="4667250"/>
          <p14:tracePt t="49790" x="5678488" y="4667250"/>
          <p14:tracePt t="49799" x="5691188" y="4656138"/>
          <p14:tracePt t="49806" x="5729288" y="4643438"/>
          <p14:tracePt t="49814" x="5754688" y="4630738"/>
          <p14:tracePt t="49822" x="5778500" y="4618038"/>
          <p14:tracePt t="49830" x="5791200" y="4605338"/>
          <p14:tracePt t="49838" x="5803900" y="4605338"/>
          <p14:tracePt t="49846" x="5829300" y="4592638"/>
          <p14:tracePt t="49862" x="5854700" y="4579938"/>
          <p14:tracePt t="49886" x="5854700" y="4567238"/>
          <p14:tracePt t="50023" x="5867400" y="4567238"/>
          <p14:tracePt t="50175" x="5842000" y="4554538"/>
          <p14:tracePt t="50183" x="5829300" y="4543425"/>
          <p14:tracePt t="50191" x="5816600" y="4543425"/>
          <p14:tracePt t="50199" x="5816600" y="4530725"/>
          <p14:tracePt t="50215" x="5816600" y="4518025"/>
          <p14:tracePt t="50223" x="5791200" y="4518025"/>
          <p14:tracePt t="50231" x="5791200" y="4505325"/>
          <p14:tracePt t="50247" x="5778500" y="4505325"/>
          <p14:tracePt t="50256" x="5778500" y="4492625"/>
          <p14:tracePt t="50263" x="5767388" y="4492625"/>
          <p14:tracePt t="50279" x="5767388" y="4467225"/>
          <p14:tracePt t="50288" x="5754688" y="4454525"/>
          <p14:tracePt t="50295" x="5716588" y="4430713"/>
          <p14:tracePt t="50303" x="5703888" y="4392613"/>
          <p14:tracePt t="50311" x="5691188" y="4354513"/>
          <p14:tracePt t="50320" x="5678488" y="4330700"/>
          <p14:tracePt t="50327" x="5665788" y="4318000"/>
          <p14:tracePt t="50343" x="5665788" y="4305300"/>
          <p14:tracePt t="50415" x="5654675" y="4305300"/>
          <p14:tracePt t="50527" x="5629275" y="4305300"/>
          <p14:tracePt t="50671" x="5616575" y="4330700"/>
          <p14:tracePt t="50679" x="5616575" y="4341813"/>
          <p14:tracePt t="50688" x="5629275" y="4341813"/>
          <p14:tracePt t="50695" x="5629275" y="4354513"/>
          <p14:tracePt t="50706" x="5641975" y="4367213"/>
          <p14:tracePt t="50719" x="5654675" y="4379913"/>
          <p14:tracePt t="50726" x="5654675" y="4392613"/>
          <p14:tracePt t="50734" x="5665788" y="4392613"/>
          <p14:tracePt t="50750" x="5678488" y="4392613"/>
          <p14:tracePt t="50766" x="5678488" y="4405313"/>
          <p14:tracePt t="50838" x="5678488" y="4418013"/>
          <p14:tracePt t="50846" x="5691188" y="4418013"/>
          <p14:tracePt t="50855" x="5716588" y="4430713"/>
          <p14:tracePt t="50863" x="5741988" y="4430713"/>
          <p14:tracePt t="50894" x="5778500" y="4430713"/>
          <p14:tracePt t="50911" x="5778500" y="4443413"/>
          <p14:tracePt t="50934" x="5791200" y="4443413"/>
          <p14:tracePt t="50959" x="5803900" y="4443413"/>
          <p14:tracePt t="50966" x="5829300" y="4443413"/>
          <p14:tracePt t="50974" x="5867400" y="4430713"/>
          <p14:tracePt t="50982" x="5878513" y="4430713"/>
          <p14:tracePt t="50990" x="5903913" y="4418013"/>
          <p14:tracePt t="50998" x="5916613" y="4405313"/>
          <p14:tracePt t="51006" x="5929313" y="4405313"/>
          <p14:tracePt t="51014" x="5967413" y="4392613"/>
          <p14:tracePt t="51022" x="5978525" y="4379913"/>
          <p14:tracePt t="51030" x="5991225" y="4379913"/>
          <p14:tracePt t="51038" x="6003925" y="4367213"/>
          <p14:tracePt t="51046" x="6029325" y="4354513"/>
          <p14:tracePt t="51055" x="6029325" y="4341813"/>
          <p14:tracePt t="51062" x="6054725" y="4341813"/>
          <p14:tracePt t="51071" x="6067425" y="4330700"/>
          <p14:tracePt t="51078" x="6078538" y="4330700"/>
          <p14:tracePt t="51087" x="6078538" y="4318000"/>
          <p14:tracePt t="51094" x="6091238" y="4305300"/>
          <p14:tracePt t="51110" x="6091238" y="4292600"/>
          <p14:tracePt t="51126" x="6103938" y="4292600"/>
          <p14:tracePt t="51150" x="6103938" y="4279900"/>
          <p14:tracePt t="51471" x="6129338" y="4267200"/>
          <p14:tracePt t="51479" x="6154738" y="4254500"/>
          <p14:tracePt t="51488" x="6191250" y="4241800"/>
          <p14:tracePt t="51505" x="6216650" y="4230688"/>
          <p14:tracePt t="51511" x="6229350" y="4217988"/>
          <p14:tracePt t="51521" x="6254750" y="4217988"/>
          <p14:tracePt t="51527" x="6254750" y="4205288"/>
          <p14:tracePt t="51536" x="6280150" y="4192588"/>
          <p14:tracePt t="51543" x="6303963" y="4179888"/>
          <p14:tracePt t="51552" x="6329363" y="4167188"/>
          <p14:tracePt t="54767" x="6380163" y="4167188"/>
          <p14:tracePt t="54783" x="6403975" y="4167188"/>
          <p14:tracePt t="54791" x="6416675" y="4179888"/>
          <p14:tracePt t="54799" x="6429375" y="4179888"/>
          <p14:tracePt t="54808" x="6480175" y="4192588"/>
          <p14:tracePt t="54815" x="6516688" y="4217988"/>
          <p14:tracePt t="54824" x="6542088" y="4230688"/>
          <p14:tracePt t="54831" x="6567488" y="4254500"/>
          <p14:tracePt t="54841" x="6592888" y="4254500"/>
          <p14:tracePt t="54847" x="6616700" y="4254500"/>
          <p14:tracePt t="54856" x="6642100" y="4279900"/>
          <p14:tracePt t="54874" x="6654800" y="4279900"/>
          <p14:tracePt t="54879" x="6667500" y="4279900"/>
          <p14:tracePt t="54889" x="6667500" y="4292600"/>
          <p14:tracePt t="54911" x="6692900" y="4305300"/>
          <p14:tracePt t="54927" x="6729413" y="4305300"/>
          <p14:tracePt t="54937" x="6742113" y="4305300"/>
          <p14:tracePt t="54943" x="6767513" y="4330700"/>
          <p14:tracePt t="54951" x="6792913" y="4330700"/>
          <p14:tracePt t="54959" x="6816725" y="4341813"/>
          <p14:tracePt t="54967" x="6842125" y="4341813"/>
          <p14:tracePt t="54975" x="6854825" y="4341813"/>
          <p14:tracePt t="54983" x="6867525" y="4354513"/>
          <p14:tracePt t="54991" x="6892925" y="4354513"/>
          <p14:tracePt t="55055" x="6905625" y="4354513"/>
          <p14:tracePt t="55064" x="6942138" y="4354513"/>
          <p14:tracePt t="55071" x="6980238" y="4354513"/>
          <p14:tracePt t="55079" x="7042150" y="4354513"/>
          <p14:tracePt t="55088" x="7080250" y="4354513"/>
          <p14:tracePt t="55095" x="7118350" y="4354513"/>
          <p14:tracePt t="55106" x="7154863" y="4354513"/>
          <p14:tracePt t="55119" x="7167563" y="4354513"/>
          <p14:tracePt t="55167" x="7180263" y="4341813"/>
          <p14:tracePt t="55175" x="7205663" y="4341813"/>
          <p14:tracePt t="55183" x="7242175" y="4330700"/>
          <p14:tracePt t="55191" x="7292975" y="4305300"/>
          <p14:tracePt t="55199" x="7329488" y="4305300"/>
          <p14:tracePt t="55208" x="7354888" y="4292600"/>
          <p14:tracePt t="55215" x="7380288" y="4279900"/>
          <p14:tracePt t="55231" x="7405688" y="4267200"/>
          <p14:tracePt t="55670" x="7405688" y="4279900"/>
          <p14:tracePt t="55694" x="7405688" y="4292600"/>
          <p14:tracePt t="56000" x="7392988" y="4292600"/>
          <p14:tracePt t="56079" x="7380288" y="4292600"/>
          <p14:tracePt t="56352" x="7380288" y="4305300"/>
          <p14:tracePt t="56367" x="7442200" y="4330700"/>
          <p14:tracePt t="56375" x="7493000" y="4341813"/>
          <p14:tracePt t="56383" x="7531100" y="4354513"/>
          <p14:tracePt t="56391" x="7631113" y="4354513"/>
          <p14:tracePt t="56399" x="7680325" y="4354513"/>
          <p14:tracePt t="56406" x="7731125" y="4354513"/>
          <p14:tracePt t="56414" x="7818438" y="4354513"/>
          <p14:tracePt t="56422" x="7867650" y="4354513"/>
          <p14:tracePt t="56430" x="7943850" y="4354513"/>
          <p14:tracePt t="56439" x="7993063" y="4354513"/>
          <p14:tracePt t="56446" x="8005763" y="4341813"/>
          <p14:tracePt t="56455" x="8043863" y="4341813"/>
          <p14:tracePt t="56463" x="8067675" y="4318000"/>
          <p14:tracePt t="56472" x="8105775" y="4318000"/>
          <p14:tracePt t="56478" x="8131175" y="4318000"/>
          <p14:tracePt t="56488" x="8131175" y="4292600"/>
          <p14:tracePt t="56494" x="8143875" y="4292600"/>
          <p14:tracePt t="56504" x="8156575" y="4292600"/>
          <p14:tracePt t="56510" x="8156575" y="4279900"/>
          <p14:tracePt t="56518" x="8167688" y="4279900"/>
          <p14:tracePt t="56526" x="8167688" y="4267200"/>
          <p14:tracePt t="56542" x="8180388" y="4267200"/>
          <p14:tracePt t="56550" x="8193088" y="4254500"/>
          <p14:tracePt t="56558" x="8193088" y="4241800"/>
          <p14:tracePt t="56566" x="8205788" y="4241800"/>
          <p14:tracePt t="56574" x="8205788" y="4230688"/>
          <p14:tracePt t="56591" x="8218488" y="4217988"/>
          <p14:tracePt t="56614" x="8218488" y="4205288"/>
          <p14:tracePt t="56624" x="8243888" y="4205288"/>
          <p14:tracePt t="56759" x="8231188" y="4192588"/>
          <p14:tracePt t="56775" x="8205788" y="4179888"/>
          <p14:tracePt t="56783" x="8180388" y="4167188"/>
          <p14:tracePt t="56807" x="8167688" y="4167188"/>
          <p14:tracePt t="56815" x="8156575" y="4167188"/>
          <p14:tracePt t="56823" x="8143875" y="4167188"/>
          <p14:tracePt t="56831" x="8131175" y="4154488"/>
          <p14:tracePt t="56841" x="8118475" y="4154488"/>
          <p14:tracePt t="56847" x="8105775" y="4154488"/>
          <p14:tracePt t="56857" x="8093075" y="4154488"/>
          <p14:tracePt t="56879" x="8093075" y="4141788"/>
          <p14:tracePt t="56889" x="8067675" y="4141788"/>
          <p14:tracePt t="56911" x="8054975" y="4141788"/>
          <p14:tracePt t="56919" x="8031163" y="4141788"/>
          <p14:tracePt t="56935" x="8031163" y="4129088"/>
          <p14:tracePt t="56943" x="8018463" y="4129088"/>
          <p14:tracePt t="56951" x="8018463" y="4117975"/>
          <p14:tracePt t="56974" x="8005763" y="4117975"/>
          <p14:tracePt t="56990" x="7993063" y="4117975"/>
          <p14:tracePt t="57007" x="7967663" y="4117975"/>
          <p14:tracePt t="57279" x="7954963" y="4117975"/>
          <p14:tracePt t="59943" x="7954963" y="4129088"/>
          <p14:tracePt t="59951" x="7943850" y="4129088"/>
          <p14:tracePt t="59958" x="7943850" y="4141788"/>
          <p14:tracePt t="59966" x="7931150" y="4154488"/>
          <p14:tracePt t="59973" x="7931150" y="4167188"/>
          <p14:tracePt t="59992" x="7931150" y="4179888"/>
          <p14:tracePt t="60006" x="7931150" y="4192588"/>
          <p14:tracePt t="60030" x="7931150" y="4205288"/>
          <p14:tracePt t="60255" x="7918450" y="4205288"/>
          <p14:tracePt t="60319" x="7905750" y="4205288"/>
          <p14:tracePt t="60710" x="7880350" y="4205288"/>
          <p14:tracePt t="60718" x="7880350" y="4192588"/>
          <p14:tracePt t="61039" x="7867650" y="4192588"/>
          <p14:tracePt t="61526" x="7843838" y="4192588"/>
          <p14:tracePt t="61831" x="7843838" y="4179888"/>
          <p14:tracePt t="61927" x="7831138" y="4179888"/>
          <p14:tracePt t="62047" x="7818438" y="4179888"/>
          <p14:tracePt t="62263" x="7818438" y="4167188"/>
          <p14:tracePt t="62279" x="7805738" y="4167188"/>
          <p14:tracePt t="62710" x="7793038" y="4167188"/>
          <p14:tracePt t="62719" x="7780338" y="4167188"/>
          <p14:tracePt t="63006" x="7767638" y="4167188"/>
          <p14:tracePt t="63078" x="7767638" y="4154488"/>
          <p14:tracePt t="63175" x="7767638" y="4141788"/>
          <p14:tracePt t="63478" x="7754938" y="4141788"/>
          <p14:tracePt t="63494" x="7731125" y="4141788"/>
          <p14:tracePt t="63791" x="7718425" y="4141788"/>
          <p14:tracePt t="64118" x="7705725" y="4141788"/>
          <p14:tracePt t="64150" x="7705725" y="4129088"/>
          <p14:tracePt t="64191" x="7693025" y="4129088"/>
          <p14:tracePt t="64238" x="7418388" y="4167188"/>
          <p14:tracePt t="64246" x="7129463" y="4205288"/>
          <p14:tracePt t="64254" x="6905625" y="4230688"/>
          <p14:tracePt t="64262" x="6667500" y="4279900"/>
          <p14:tracePt t="64272" x="6380163" y="4318000"/>
          <p14:tracePt t="64278" x="6067425" y="4341813"/>
          <p14:tracePt t="64287" x="5716588" y="4354513"/>
          <p14:tracePt t="64294" x="5303838" y="4379913"/>
          <p14:tracePt t="64302" x="4953000" y="4418013"/>
          <p14:tracePt t="64310" x="4616450" y="4418013"/>
          <p14:tracePt t="64318" x="4065588" y="4418013"/>
          <p14:tracePt t="64327" x="3589338" y="4405313"/>
          <p14:tracePt t="64335" x="3176588" y="4418013"/>
          <p14:tracePt t="64343" x="2801938" y="4418013"/>
          <p14:tracePt t="64351" x="2451100" y="4418013"/>
          <p14:tracePt t="64359" x="2114550" y="4443413"/>
          <p14:tracePt t="64367" x="1763713" y="4454525"/>
          <p14:tracePt t="64375" x="1450975" y="4454525"/>
          <p14:tracePt t="64383" x="1250950" y="4454525"/>
          <p14:tracePt t="64391" x="1025525" y="4467225"/>
          <p14:tracePt t="64399" x="825500" y="4467225"/>
          <p14:tracePt t="64408" x="663575" y="4467225"/>
          <p14:tracePt t="64415" x="525463" y="4467225"/>
          <p14:tracePt t="64424" x="387350" y="4467225"/>
          <p14:tracePt t="64431" x="287338" y="4467225"/>
          <p14:tracePt t="64440" x="225425" y="4467225"/>
          <p14:tracePt t="64447" x="138113" y="4467225"/>
          <p14:tracePt t="64456" x="87313" y="4467225"/>
          <p14:tracePt t="64463" x="38100" y="4467225"/>
          <p14:tracePt t="64474" x="0" y="4467225"/>
          <p14:tracePt t="64658" x="61913" y="4430713"/>
          <p14:tracePt t="64663" x="125413" y="4430713"/>
          <p14:tracePt t="64674" x="250825" y="4430713"/>
          <p14:tracePt t="64679" x="425450" y="4430713"/>
          <p14:tracePt t="64688" x="587375" y="4430713"/>
          <p14:tracePt t="64695" x="712788" y="4430713"/>
          <p14:tracePt t="64703" x="838200" y="4443413"/>
          <p14:tracePt t="64711" x="1012825" y="4454525"/>
          <p14:tracePt t="64718" x="1125538" y="4467225"/>
          <p14:tracePt t="64727" x="1263650" y="4492625"/>
          <p14:tracePt t="64734" x="1401763" y="4505325"/>
          <p14:tracePt t="64743" x="1512888" y="4530725"/>
          <p14:tracePt t="64750" x="1601788" y="4530725"/>
          <p14:tracePt t="64759" x="1701800" y="4543425"/>
          <p14:tracePt t="64767" x="1751013" y="4543425"/>
          <p14:tracePt t="64774" x="1825625" y="4554538"/>
          <p14:tracePt t="64783" x="1925638" y="4554538"/>
          <p14:tracePt t="64791" x="1976438" y="4567238"/>
          <p14:tracePt t="64798" x="2001838" y="4567238"/>
          <p14:tracePt t="64808" x="2025650" y="4579938"/>
          <p14:tracePt t="64815" x="2063750" y="4579938"/>
          <p14:tracePt t="64831" x="2089150" y="4579938"/>
          <p14:tracePt t="64840" x="2114550" y="4579938"/>
          <p14:tracePt t="64847" x="2127250" y="4579938"/>
          <p14:tracePt t="64856" x="2151063" y="4579938"/>
          <p14:tracePt t="64863" x="2189163" y="4579938"/>
          <p14:tracePt t="64873" x="2214563" y="4592638"/>
          <p14:tracePt t="64878" x="2301875" y="4605338"/>
          <p14:tracePt t="64891" x="2376488" y="4618038"/>
          <p14:tracePt t="64895" x="2451100" y="4630738"/>
          <p14:tracePt t="64903" x="2501900" y="4643438"/>
          <p14:tracePt t="64911" x="2540000" y="4643438"/>
          <p14:tracePt t="64918" x="2563813" y="4656138"/>
          <p14:tracePt t="64974" x="2576513" y="4656138"/>
          <p14:tracePt t="65063" x="2589213" y="4656138"/>
          <p14:tracePt t="65073" x="2614613" y="4656138"/>
          <p14:tracePt t="65079" x="2640013" y="4656138"/>
          <p14:tracePt t="65087" x="2663825" y="4656138"/>
          <p14:tracePt t="65095" x="2689225" y="4656138"/>
          <p14:tracePt t="65111" x="2714625" y="4656138"/>
          <p14:tracePt t="65126" x="2727325" y="4656138"/>
          <p14:tracePt t="65134" x="2740025" y="4643438"/>
          <p14:tracePt t="65143" x="2763838" y="4643438"/>
          <p14:tracePt t="65150" x="2763838" y="4630738"/>
          <p14:tracePt t="65174" x="2789238" y="4630738"/>
          <p14:tracePt t="65326" x="2801938" y="4630738"/>
          <p14:tracePt t="65350" x="2801938" y="4643438"/>
          <p14:tracePt t="65472" x="2776538" y="4643438"/>
          <p14:tracePt t="65575" x="2752725" y="4643438"/>
          <p14:tracePt t="65774" x="2752725" y="4656138"/>
          <p14:tracePt t="65959" x="2740025" y="4656138"/>
          <p14:tracePt t="65999" x="2727325" y="4656138"/>
          <p14:tracePt t="66038" x="2727325" y="4667250"/>
          <p14:tracePt t="66183" x="2714625" y="4667250"/>
          <p14:tracePt t="66191" x="2701925" y="4667250"/>
          <p14:tracePt t="66295" x="2689225" y="4667250"/>
          <p14:tracePt t="66359" x="2676525" y="4667250"/>
          <p14:tracePt t="66390" x="2689225" y="4667250"/>
          <p14:tracePt t="66422" x="2701925" y="4667250"/>
          <p14:tracePt t="66455" x="2714625" y="4667250"/>
          <p14:tracePt t="66519" x="2701925" y="4667250"/>
          <p14:tracePt t="66527" x="2663825" y="4679950"/>
          <p14:tracePt t="66535" x="2640013" y="4679950"/>
          <p14:tracePt t="66543" x="2614613" y="4679950"/>
          <p14:tracePt t="66551" x="2589213" y="4679950"/>
          <p14:tracePt t="66559" x="2576513" y="4679950"/>
          <p14:tracePt t="66567" x="2576513" y="4692650"/>
          <p14:tracePt t="66846" x="2563813" y="4692650"/>
          <p14:tracePt t="66855" x="2527300" y="4692650"/>
          <p14:tracePt t="67150" x="2514600" y="4692650"/>
          <p14:tracePt t="67456" x="2527300" y="4692650"/>
          <p14:tracePt t="67473" x="2540000" y="4692650"/>
          <p14:tracePt t="67487" x="2551113" y="4692650"/>
          <p14:tracePt t="67527" x="2563813" y="4692650"/>
          <p14:tracePt t="68055" x="2563813" y="4705350"/>
          <p14:tracePt t="68086" x="2563813" y="4718050"/>
          <p14:tracePt t="68573" x="2540000" y="4718050"/>
          <p14:tracePt t="73414" x="2551113" y="4692650"/>
          <p14:tracePt t="73423" x="2589213" y="4618038"/>
          <p14:tracePt t="73431" x="2589213" y="4567238"/>
          <p14:tracePt t="73441" x="2640013" y="4492625"/>
          <p14:tracePt t="73447" x="2701925" y="4392613"/>
          <p14:tracePt t="73456" x="2727325" y="4279900"/>
          <p14:tracePt t="73463" x="2776538" y="4167188"/>
          <p14:tracePt t="73471" x="2840038" y="4067175"/>
          <p14:tracePt t="73479" x="2901950" y="3954463"/>
          <p14:tracePt t="73487" x="2952750" y="3867150"/>
          <p14:tracePt t="73495" x="2976563" y="3779838"/>
          <p14:tracePt t="73502" x="3027363" y="3679825"/>
          <p14:tracePt t="73511" x="3065463" y="3579813"/>
          <p14:tracePt t="73518" x="3114675" y="3479800"/>
          <p14:tracePt t="73526" x="3176588" y="3367088"/>
          <p14:tracePt t="73534" x="3227388" y="3267075"/>
          <p14:tracePt t="73542" x="3289300" y="3190875"/>
          <p14:tracePt t="73550" x="3314700" y="3103563"/>
          <p14:tracePt t="73558" x="3352800" y="3041650"/>
          <p14:tracePt t="73566" x="3389313" y="2978150"/>
          <p14:tracePt t="73574" x="3440113" y="2903538"/>
          <p14:tracePt t="73581" x="3465513" y="2828925"/>
          <p14:tracePt t="73590" x="3478213" y="2803525"/>
          <p14:tracePt t="73598" x="3489325" y="2765425"/>
          <p14:tracePt t="73607" x="3514725" y="2716213"/>
          <p14:tracePt t="73614" x="3527425" y="2678113"/>
          <p14:tracePt t="73623" x="3540125" y="2640013"/>
          <p14:tracePt t="73631" x="3552825" y="2616200"/>
          <p14:tracePt t="73642" x="3589338" y="2578100"/>
          <p14:tracePt t="73646" x="3627438" y="2516188"/>
          <p14:tracePt t="73658" x="3640138" y="2490788"/>
          <p14:tracePt t="73662" x="3665538" y="2439988"/>
          <p14:tracePt t="73670" x="3689350" y="2390775"/>
          <p14:tracePt t="73678" x="3714750" y="2339975"/>
          <p14:tracePt t="73686" x="3727450" y="2278063"/>
          <p14:tracePt t="73695" x="3740150" y="2227263"/>
          <p14:tracePt t="73703" x="3752850" y="2190750"/>
          <p14:tracePt t="73711" x="3765550" y="2165350"/>
          <p14:tracePt t="73719" x="3778250" y="2127250"/>
          <p14:tracePt t="73727" x="3778250" y="2114550"/>
          <p14:tracePt t="73735" x="3778250" y="2101850"/>
          <p14:tracePt t="73743" x="3778250" y="2089150"/>
          <p14:tracePt t="73751" x="3790950" y="2089150"/>
          <p14:tracePt t="73768" x="3790950" y="2078038"/>
          <p14:tracePt t="73791" x="3790950" y="2065338"/>
          <p14:tracePt t="73799" x="3790950" y="2052638"/>
          <p14:tracePt t="73808" x="3790950" y="2014538"/>
          <p14:tracePt t="73814" x="3802063" y="2001838"/>
          <p14:tracePt t="73823" x="3814763" y="1965325"/>
          <p14:tracePt t="73830" x="3814763" y="1939925"/>
          <p14:tracePt t="73840" x="3827463" y="1901825"/>
          <p14:tracePt t="73846" x="3827463" y="1865313"/>
          <p14:tracePt t="73856" x="3827463" y="1827213"/>
          <p14:tracePt t="73862" x="3827463" y="1814513"/>
          <p14:tracePt t="73888" x="3840163" y="1776413"/>
          <p14:tracePt t="73894" x="3840163" y="1765300"/>
          <p14:tracePt t="74055" x="3827463" y="1765300"/>
          <p14:tracePt t="74063" x="3802063" y="1765300"/>
          <p14:tracePt t="74071" x="3778250" y="1765300"/>
          <p14:tracePt t="74079" x="3740150" y="1752600"/>
          <p14:tracePt t="74087" x="3714750" y="1752600"/>
          <p14:tracePt t="74095" x="3689350" y="1739900"/>
          <p14:tracePt t="74103" x="3678238" y="1739900"/>
          <p14:tracePt t="74111" x="3665538" y="1739900"/>
          <p14:tracePt t="74135" x="3640138" y="1739900"/>
          <p14:tracePt t="74143" x="3627438" y="1739900"/>
          <p14:tracePt t="74151" x="3614738" y="1739900"/>
          <p14:tracePt t="74159" x="3602038" y="1739900"/>
          <p14:tracePt t="74167" x="3578225" y="1739900"/>
          <p14:tracePt t="74182" x="3565525" y="1739900"/>
          <p14:tracePt t="74198" x="3552825" y="1739900"/>
          <p14:tracePt t="74207" x="3540125" y="1739900"/>
          <p14:tracePt t="74222" x="3514725" y="1752600"/>
          <p14:tracePt t="74240" x="3489325" y="1752600"/>
          <p14:tracePt t="74254" x="3465513" y="1765300"/>
          <p14:tracePt t="74270" x="3452813" y="1765300"/>
          <p14:tracePt t="74286" x="3452813" y="1776413"/>
          <p14:tracePt t="74295" x="3440113" y="1776413"/>
          <p14:tracePt t="74311" x="3427413" y="1789113"/>
          <p14:tracePt t="74319" x="3414713" y="1789113"/>
          <p14:tracePt t="74327" x="3402013" y="1801813"/>
          <p14:tracePt t="74351" x="3376613" y="1814513"/>
          <p14:tracePt t="74359" x="3376613" y="1827213"/>
          <p14:tracePt t="74367" x="3352800" y="1827213"/>
          <p14:tracePt t="74375" x="3340100" y="1839913"/>
          <p14:tracePt t="74383" x="3314700" y="1852613"/>
          <p14:tracePt t="74399" x="3302000" y="1865313"/>
          <p14:tracePt t="74415" x="3276600" y="1876425"/>
          <p14:tracePt t="74424" x="3265488" y="1889125"/>
          <p14:tracePt t="74431" x="3265488" y="1901825"/>
          <p14:tracePt t="74441" x="3240088" y="1914525"/>
          <p14:tracePt t="74446" x="3227388" y="1927225"/>
          <p14:tracePt t="74456" x="3214688" y="1927225"/>
          <p14:tracePt t="74463" x="3201988" y="1939925"/>
          <p14:tracePt t="74471" x="3176588" y="1952625"/>
          <p14:tracePt t="74479" x="3152775" y="1965325"/>
          <p14:tracePt t="74487" x="3140075" y="1965325"/>
          <p14:tracePt t="74494" x="3114675" y="1989138"/>
          <p14:tracePt t="74510" x="3101975" y="2014538"/>
          <p14:tracePt t="74518" x="3101975" y="2027238"/>
          <p14:tracePt t="74526" x="3076575" y="2039938"/>
          <p14:tracePt t="74534" x="3076575" y="2065338"/>
          <p14:tracePt t="74550" x="3052763" y="2065338"/>
          <p14:tracePt t="74558" x="3040063" y="2078038"/>
          <p14:tracePt t="74566" x="3027363" y="2089150"/>
          <p14:tracePt t="74574" x="3027363" y="2101850"/>
          <p14:tracePt t="74591" x="3001963" y="2114550"/>
          <p14:tracePt t="74598" x="3001963" y="2127250"/>
          <p14:tracePt t="74614" x="2989263" y="2139950"/>
          <p14:tracePt t="74623" x="2976563" y="2139950"/>
          <p14:tracePt t="74630" x="2976563" y="2152650"/>
          <p14:tracePt t="74655" x="2963863" y="2152650"/>
          <p14:tracePt t="74669" x="2952750" y="2152650"/>
          <p14:tracePt t="74694" x="2952750" y="2165350"/>
          <p14:tracePt t="74702" x="2952750" y="2178050"/>
          <p14:tracePt t="74710" x="2927350" y="2178050"/>
          <p14:tracePt t="74734" x="2914650" y="2178050"/>
          <p14:tracePt t="74743" x="2914650" y="2190750"/>
          <p14:tracePt t="74783" x="2901950" y="2190750"/>
          <p14:tracePt t="74791" x="2901950" y="2201863"/>
          <p14:tracePt t="74808" x="2889250" y="2201863"/>
          <p14:tracePt t="74839" x="2876550" y="2201863"/>
          <p14:tracePt t="74847" x="2863850" y="2201863"/>
          <p14:tracePt t="74857" x="2863850" y="2214563"/>
          <p14:tracePt t="74871" x="2840038" y="2214563"/>
          <p14:tracePt t="74895" x="2840038" y="2227263"/>
          <p14:tracePt t="74919" x="2814638" y="2239963"/>
          <p14:tracePt t="74935" x="2801938" y="2239963"/>
          <p14:tracePt t="74951" x="2763838" y="2252663"/>
          <p14:tracePt t="74959" x="2752725" y="2278063"/>
          <p14:tracePt t="74968" x="2740025" y="2278063"/>
          <p14:tracePt t="74975" x="2714625" y="2303463"/>
          <p14:tracePt t="74992" x="2689225" y="2303463"/>
          <p14:tracePt t="74998" x="2689225" y="2314575"/>
          <p14:tracePt t="75008" x="2676525" y="2314575"/>
          <p14:tracePt t="75014" x="2663825" y="2314575"/>
          <p14:tracePt t="75023" x="2651125" y="2327275"/>
          <p14:tracePt t="75042" x="2640013" y="2327275"/>
          <p14:tracePt t="75215" x="2627313" y="2327275"/>
          <p14:tracePt t="75351" x="2627313" y="2339975"/>
          <p14:tracePt t="75606" x="2589213" y="2339975"/>
          <p14:tracePt t="75614" x="2551113" y="2339975"/>
          <p14:tracePt t="75622" x="2527300" y="2339975"/>
          <p14:tracePt t="75630" x="2514600" y="2339975"/>
          <p14:tracePt t="75639" x="2489200" y="2339975"/>
          <p14:tracePt t="75654" x="2476500" y="2339975"/>
          <p14:tracePt t="75670" x="2439988" y="2327275"/>
          <p14:tracePt t="75702" x="2427288" y="2327275"/>
          <p14:tracePt t="78423" x="2427288" y="2314575"/>
          <p14:tracePt t="78455" x="2439988" y="2314575"/>
          <p14:tracePt t="79029" x="2439988" y="2352675"/>
          <p14:tracePt t="79039" x="2439988" y="2390775"/>
          <p14:tracePt t="79046" x="2439988" y="2403475"/>
          <p14:tracePt t="79054" x="2439988" y="2414588"/>
          <p14:tracePt t="79062" x="2439988" y="2439988"/>
          <p14:tracePt t="79070" x="2439988" y="2465388"/>
          <p14:tracePt t="79078" x="2439988" y="2478088"/>
          <p14:tracePt t="79086" x="2439988" y="2490788"/>
          <p14:tracePt t="79094" x="2439988" y="2516188"/>
          <p14:tracePt t="79103" x="2439988" y="2527300"/>
          <p14:tracePt t="79110" x="2439988" y="2540000"/>
          <p14:tracePt t="79118" x="2451100" y="2552700"/>
          <p14:tracePt t="79126" x="2451100" y="2578100"/>
          <p14:tracePt t="79134" x="2451100" y="2603500"/>
          <p14:tracePt t="79142" x="2451100" y="2640013"/>
          <p14:tracePt t="79150" x="2463800" y="2690813"/>
          <p14:tracePt t="79158" x="2463800" y="2740025"/>
          <p14:tracePt t="79166" x="2463800" y="2816225"/>
          <p14:tracePt t="79175" x="2489200" y="2890838"/>
          <p14:tracePt t="79183" x="2501900" y="2941638"/>
          <p14:tracePt t="79191" x="2514600" y="3016250"/>
          <p14:tracePt t="79199" x="2514600" y="3078163"/>
          <p14:tracePt t="79207" x="2527300" y="3154363"/>
          <p14:tracePt t="79214" x="2540000" y="3228975"/>
          <p14:tracePt t="79225" x="2540000" y="3303588"/>
          <p14:tracePt t="79231" x="2551113" y="3354388"/>
          <p14:tracePt t="79241" x="2551113" y="3429000"/>
          <p14:tracePt t="79247" x="2563813" y="3490913"/>
          <p14:tracePt t="79254" x="2563813" y="3567113"/>
          <p14:tracePt t="79263" x="2576513" y="3616325"/>
          <p14:tracePt t="79270" x="2576513" y="3679825"/>
          <p14:tracePt t="79278" x="2589213" y="3741738"/>
          <p14:tracePt t="79286" x="2589213" y="3792538"/>
          <p14:tracePt t="79295" x="2601913" y="3867150"/>
          <p14:tracePt t="79303" x="2614613" y="3929063"/>
          <p14:tracePt t="79311" x="2627313" y="4017963"/>
          <p14:tracePt t="79319" x="2627313" y="4067175"/>
          <p14:tracePt t="79326" x="2640013" y="4141788"/>
          <p14:tracePt t="79334" x="2651125" y="4179888"/>
          <p14:tracePt t="79343" x="2663825" y="4254500"/>
          <p14:tracePt t="79350" x="2663825" y="4305300"/>
          <p14:tracePt t="79358" x="2676525" y="4367213"/>
          <p14:tracePt t="79366" x="2676525" y="4418013"/>
          <p14:tracePt t="79375" x="2676525" y="4454525"/>
          <p14:tracePt t="79383" x="2676525" y="4505325"/>
          <p14:tracePt t="79392" x="2689225" y="4592638"/>
          <p14:tracePt t="79398" x="2689225" y="4667250"/>
          <p14:tracePt t="79408" x="2689225" y="4756150"/>
          <p14:tracePt t="79414" x="2689225" y="4830763"/>
          <p14:tracePt t="79424" x="2714625" y="4918075"/>
          <p14:tracePt t="79430" x="2714625" y="5005388"/>
          <p14:tracePt t="79441" x="2727325" y="5081588"/>
          <p14:tracePt t="79447" x="2727325" y="5130800"/>
          <p14:tracePt t="79455" x="2727325" y="5181600"/>
          <p14:tracePt t="79463" x="2740025" y="5230813"/>
          <p14:tracePt t="79471" x="2740025" y="5268913"/>
          <p14:tracePt t="79479" x="2740025" y="5318125"/>
          <p14:tracePt t="79486" x="2752725" y="5368925"/>
          <p14:tracePt t="79494" x="2752725" y="5443538"/>
          <p14:tracePt t="79503" x="2752725" y="5481638"/>
          <p14:tracePt t="79510" x="2752725" y="5518150"/>
          <p14:tracePt t="79518" x="2752725" y="5556250"/>
          <p14:tracePt t="79526" x="2752725" y="5568950"/>
          <p14:tracePt t="79535" x="2752725" y="5594350"/>
          <p14:tracePt t="79559" x="2752725" y="5607050"/>
          <p14:tracePt t="79606" x="2752725" y="5619750"/>
          <p14:tracePt t="79623" x="2752725" y="5630863"/>
          <p14:tracePt t="79631" x="2752725" y="5643563"/>
          <p14:tracePt t="79640" x="2752725" y="5656263"/>
          <p14:tracePt t="79655" x="2752725" y="5668963"/>
          <p14:tracePt t="79663" x="2752725" y="5681663"/>
          <p14:tracePt t="79959" x="2727325" y="5668963"/>
          <p14:tracePt t="79967" x="2714625" y="5543550"/>
          <p14:tracePt t="79976" x="2714625" y="5443538"/>
          <p14:tracePt t="79984" x="2714625" y="5356225"/>
          <p14:tracePt t="79993" x="2689225" y="5256213"/>
          <p14:tracePt t="80000" x="2663825" y="5118100"/>
          <p14:tracePt t="80008" x="2627313" y="5005388"/>
          <p14:tracePt t="80015" x="2614613" y="4868863"/>
          <p14:tracePt t="80024" x="2576513" y="4756150"/>
          <p14:tracePt t="80031" x="2527300" y="4656138"/>
          <p14:tracePt t="80040" x="2501900" y="4554538"/>
          <p14:tracePt t="80047" x="2489200" y="4492625"/>
          <p14:tracePt t="80055" x="2489200" y="4479925"/>
          <p14:tracePt t="80062" x="2476500" y="4454525"/>
          <p14:tracePt t="80071" x="2476500" y="4430713"/>
          <p14:tracePt t="80078" x="2463800" y="4430713"/>
          <p14:tracePt t="80319" x="2389188" y="4392613"/>
          <p14:tracePt t="80327" x="2251075" y="4318000"/>
          <p14:tracePt t="80335" x="2127250" y="4279900"/>
          <p14:tracePt t="80345" x="2051050" y="4230688"/>
          <p14:tracePt t="80351" x="1925638" y="4192588"/>
          <p14:tracePt t="80360" x="1814513" y="4141788"/>
          <p14:tracePt t="80367" x="1714500" y="4092575"/>
          <p14:tracePt t="80376" x="1612900" y="4067175"/>
          <p14:tracePt t="80383" x="1576388" y="4054475"/>
          <p14:tracePt t="80393" x="1501775" y="4041775"/>
          <p14:tracePt t="80399" x="1476375" y="4029075"/>
          <p14:tracePt t="80414" x="1476375" y="4017963"/>
          <p14:tracePt t="80535" x="1489075" y="4017963"/>
          <p14:tracePt t="80543" x="1538288" y="4005263"/>
          <p14:tracePt t="80551" x="1589088" y="3992563"/>
          <p14:tracePt t="80561" x="1612900" y="3992563"/>
          <p14:tracePt t="80567" x="1651000" y="3992563"/>
          <p14:tracePt t="80577" x="1751013" y="3979863"/>
          <p14:tracePt t="80583" x="1801813" y="3979863"/>
          <p14:tracePt t="80593" x="1851025" y="3979863"/>
          <p14:tracePt t="80599" x="1951038" y="3979863"/>
          <p14:tracePt t="80608" x="2001838" y="3979863"/>
          <p14:tracePt t="80615" x="2076450" y="3979863"/>
          <p14:tracePt t="80624" x="2151063" y="3979863"/>
          <p14:tracePt t="80631" x="2201863" y="3979863"/>
          <p14:tracePt t="80641" x="2276475" y="3967163"/>
          <p14:tracePt t="80647" x="2327275" y="3967163"/>
          <p14:tracePt t="80654" x="2414588" y="3967163"/>
          <p14:tracePt t="80662" x="2501900" y="3954463"/>
          <p14:tracePt t="80670" x="2614613" y="3954463"/>
          <p14:tracePt t="80678" x="2714625" y="3954463"/>
          <p14:tracePt t="80687" x="2852738" y="3954463"/>
          <p14:tracePt t="80694" x="2952750" y="3954463"/>
          <p14:tracePt t="80703" x="3065463" y="3929063"/>
          <p14:tracePt t="80710" x="3114675" y="3929063"/>
          <p14:tracePt t="80719" x="3189288" y="3929063"/>
          <p14:tracePt t="80726" x="3240088" y="3929063"/>
          <p14:tracePt t="80734" x="3276600" y="3929063"/>
          <p14:tracePt t="80743" x="3302000" y="3929063"/>
          <p14:tracePt t="80750" x="3352800" y="3929063"/>
          <p14:tracePt t="80758" x="3440113" y="3929063"/>
          <p14:tracePt t="80766" x="3478213" y="3929063"/>
          <p14:tracePt t="80774" x="3552825" y="3929063"/>
          <p14:tracePt t="80782" x="3627438" y="3929063"/>
          <p14:tracePt t="80790" x="3727450" y="3941763"/>
          <p14:tracePt t="80798" x="3778250" y="3941763"/>
          <p14:tracePt t="80807" x="3902075" y="3941763"/>
          <p14:tracePt t="80814" x="4014788" y="3954463"/>
          <p14:tracePt t="80823" x="4090988" y="3967163"/>
          <p14:tracePt t="80830" x="4178300" y="3967163"/>
          <p14:tracePt t="80840" x="4252913" y="3967163"/>
          <p14:tracePt t="80846" x="4303713" y="3967163"/>
          <p14:tracePt t="80854" x="4416425" y="3967163"/>
          <p14:tracePt t="80862" x="4465638" y="3967163"/>
          <p14:tracePt t="80870" x="4552950" y="3967163"/>
          <p14:tracePt t="80878" x="4603750" y="3967163"/>
          <p14:tracePt t="80886" x="4691063" y="3979863"/>
          <p14:tracePt t="80894" x="4740275" y="3979863"/>
          <p14:tracePt t="80908" x="4803775" y="3979863"/>
          <p14:tracePt t="80910" x="4865688" y="3992563"/>
          <p14:tracePt t="80918" x="4916488" y="4005263"/>
          <p14:tracePt t="80926" x="4965700" y="4005263"/>
          <p14:tracePt t="80934" x="5016500" y="4005263"/>
          <p14:tracePt t="80942" x="5078413" y="4005263"/>
          <p14:tracePt t="80950" x="5129213" y="4005263"/>
          <p14:tracePt t="80958" x="5178425" y="4005263"/>
          <p14:tracePt t="80966" x="5265738" y="4017963"/>
          <p14:tracePt t="80974" x="5316538" y="4029075"/>
          <p14:tracePt t="80982" x="5391150" y="4041775"/>
          <p14:tracePt t="80991" x="5478463" y="4054475"/>
          <p14:tracePt t="80997" x="5578475" y="4054475"/>
          <p14:tracePt t="81007" x="5654675" y="4054475"/>
          <p14:tracePt t="81014" x="5767388" y="4079875"/>
          <p14:tracePt t="81022" x="5878513" y="4105275"/>
          <p14:tracePt t="81030" x="5978525" y="4117975"/>
          <p14:tracePt t="81039" x="6067425" y="4129088"/>
          <p14:tracePt t="81046" x="6142038" y="4129088"/>
          <p14:tracePt t="81054" x="6242050" y="4141788"/>
          <p14:tracePt t="81062" x="6329363" y="4154488"/>
          <p14:tracePt t="81070" x="6403975" y="4154488"/>
          <p14:tracePt t="81078" x="6467475" y="4167188"/>
          <p14:tracePt t="81086" x="6580188" y="4167188"/>
          <p14:tracePt t="81094" x="6642100" y="4179888"/>
          <p14:tracePt t="81102" x="6742113" y="4205288"/>
          <p14:tracePt t="81110" x="6792913" y="4205288"/>
          <p14:tracePt t="81118" x="6880225" y="4205288"/>
          <p14:tracePt t="81134" x="7080250" y="4205288"/>
          <p14:tracePt t="81142" x="7129463" y="4205288"/>
          <p14:tracePt t="81150" x="7192963" y="4205288"/>
          <p14:tracePt t="81158" x="7254875" y="4205288"/>
          <p14:tracePt t="81166" x="7329488" y="4205288"/>
          <p14:tracePt t="81175" x="7367588" y="4205288"/>
          <p14:tracePt t="81182" x="7418388" y="4205288"/>
          <p14:tracePt t="81191" x="7467600" y="4205288"/>
          <p14:tracePt t="81198" x="7531100" y="4205288"/>
          <p14:tracePt t="81207" x="7593013" y="4205288"/>
          <p14:tracePt t="81214" x="7667625" y="4205288"/>
          <p14:tracePt t="81224" x="7718425" y="4205288"/>
          <p14:tracePt t="81231" x="7780338" y="4192588"/>
          <p14:tracePt t="81241" x="7880350" y="4192588"/>
          <p14:tracePt t="81247" x="7967663" y="4179888"/>
          <p14:tracePt t="81255" x="8043863" y="4179888"/>
          <p14:tracePt t="81262" x="8080375" y="4179888"/>
          <p14:tracePt t="81270" x="8143875" y="4167188"/>
          <p14:tracePt t="81278" x="8193088" y="4167188"/>
          <p14:tracePt t="81286" x="8218488" y="4167188"/>
          <p14:tracePt t="81294" x="8256588" y="4167188"/>
          <p14:tracePt t="81302" x="8267700" y="4154488"/>
          <p14:tracePt t="81311" x="8293100" y="4141788"/>
          <p14:tracePt t="81318" x="8318500" y="4141788"/>
          <p14:tracePt t="81326" x="8343900" y="4141788"/>
          <p14:tracePt t="81334" x="8380413" y="4141788"/>
          <p14:tracePt t="81342" x="8418513" y="4141788"/>
          <p14:tracePt t="81350" x="8456613" y="4117975"/>
          <p14:tracePt t="81358" x="8493125" y="4117975"/>
          <p14:tracePt t="81366" x="8531225" y="4117975"/>
          <p14:tracePt t="81375" x="8543925" y="4105275"/>
          <p14:tracePt t="81383" x="8556625" y="4105275"/>
          <p14:tracePt t="81407" x="8569325" y="4105275"/>
          <p14:tracePt t="81479" x="8580438" y="4105275"/>
          <p14:tracePt t="81631" x="8543925" y="4105275"/>
          <p14:tracePt t="81641" x="8443913" y="4105275"/>
          <p14:tracePt t="81647" x="8356600" y="4105275"/>
          <p14:tracePt t="81655" x="8256588" y="4105275"/>
          <p14:tracePt t="81663" x="8143875" y="4105275"/>
          <p14:tracePt t="81670" x="8005763" y="4105275"/>
          <p14:tracePt t="81678" x="7893050" y="4117975"/>
          <p14:tracePt t="81686" x="7742238" y="4129088"/>
          <p14:tracePt t="81694" x="7593013" y="4129088"/>
          <p14:tracePt t="81702" x="7467600" y="4141788"/>
          <p14:tracePt t="81710" x="7367588" y="4154488"/>
          <p14:tracePt t="81718" x="7267575" y="4154488"/>
          <p14:tracePt t="81726" x="7218363" y="4154488"/>
          <p14:tracePt t="81734" x="7092950" y="4154488"/>
          <p14:tracePt t="81742" x="6967538" y="4167188"/>
          <p14:tracePt t="81750" x="6854825" y="4179888"/>
          <p14:tracePt t="81758" x="6767513" y="4192588"/>
          <p14:tracePt t="81766" x="6680200" y="4205288"/>
          <p14:tracePt t="81776" x="6580188" y="4205288"/>
          <p14:tracePt t="81782" x="6503988" y="4217988"/>
          <p14:tracePt t="81791" x="6391275" y="4217988"/>
          <p14:tracePt t="81798" x="6267450" y="4241800"/>
          <p14:tracePt t="81807" x="6167438" y="4241800"/>
          <p14:tracePt t="81814" x="6103938" y="4241800"/>
          <p14:tracePt t="81823" x="5978525" y="4254500"/>
          <p14:tracePt t="81830" x="5903913" y="4267200"/>
          <p14:tracePt t="81840" x="5778500" y="4279900"/>
          <p14:tracePt t="81846" x="5665788" y="4279900"/>
          <p14:tracePt t="81854" x="5565775" y="4292600"/>
          <p14:tracePt t="81863" x="5429250" y="4305300"/>
          <p14:tracePt t="81871" x="5278438" y="4305300"/>
          <p14:tracePt t="81879" x="5129213" y="4305300"/>
          <p14:tracePt t="81895" x="4916488" y="4305300"/>
          <p14:tracePt t="81903" x="4816475" y="4305300"/>
          <p14:tracePt t="81911" x="4691063" y="4305300"/>
          <p14:tracePt t="81919" x="4591050" y="4292600"/>
          <p14:tracePt t="81926" x="4527550" y="4292600"/>
          <p14:tracePt t="81934" x="4452938" y="4279900"/>
          <p14:tracePt t="81942" x="4403725" y="4267200"/>
          <p14:tracePt t="81951" x="4327525" y="4267200"/>
          <p14:tracePt t="81961" x="4265613" y="4267200"/>
          <p14:tracePt t="81967" x="4165600" y="4254500"/>
          <p14:tracePt t="81975" x="4078288" y="4254500"/>
          <p14:tracePt t="81983" x="3965575" y="4254500"/>
          <p14:tracePt t="81993" x="3878263" y="4254500"/>
          <p14:tracePt t="81998" x="3778250" y="4254500"/>
          <p14:tracePt t="82008" x="3678238" y="4241800"/>
          <p14:tracePt t="82014" x="3589338" y="4217988"/>
          <p14:tracePt t="82024" x="3514725" y="4217988"/>
          <p14:tracePt t="82030" x="3465513" y="4205288"/>
          <p14:tracePt t="82038" x="3414713" y="4205288"/>
          <p14:tracePt t="82046" x="3365500" y="4205288"/>
          <p14:tracePt t="82054" x="3265488" y="4205288"/>
          <p14:tracePt t="82062" x="3201988" y="4205288"/>
          <p14:tracePt t="82070" x="3114675" y="4192588"/>
          <p14:tracePt t="82079" x="3040063" y="4192588"/>
          <p14:tracePt t="82086" x="2914650" y="4192588"/>
          <p14:tracePt t="82094" x="2814638" y="4179888"/>
          <p14:tracePt t="82103" x="2689225" y="4154488"/>
          <p14:tracePt t="82110" x="2576513" y="4154488"/>
          <p14:tracePt t="82118" x="2540000" y="4141788"/>
          <p14:tracePt t="82126" x="2489200" y="4141788"/>
          <p14:tracePt t="82134" x="2451100" y="4129088"/>
          <p14:tracePt t="82142" x="2414588" y="4117975"/>
          <p14:tracePt t="82150" x="2376488" y="4105275"/>
          <p14:tracePt t="82158" x="2351088" y="4105275"/>
          <p14:tracePt t="82166" x="2327275" y="4105275"/>
          <p14:tracePt t="82182" x="2314575" y="4105275"/>
          <p14:tracePt t="82191" x="2276475" y="4105275"/>
          <p14:tracePt t="82198" x="2251075" y="4105275"/>
          <p14:tracePt t="82207" x="2163763" y="4105275"/>
          <p14:tracePt t="82214" x="2114550" y="4105275"/>
          <p14:tracePt t="82224" x="2025650" y="4105275"/>
          <p14:tracePt t="82230" x="1925638" y="4105275"/>
          <p14:tracePt t="82238" x="1851025" y="4092575"/>
          <p14:tracePt t="82246" x="1776413" y="4092575"/>
          <p14:tracePt t="82254" x="1751013" y="4079875"/>
          <p14:tracePt t="82270" x="1751013" y="4067175"/>
          <p14:tracePt t="82359" x="1789113" y="4067175"/>
          <p14:tracePt t="82367" x="1838325" y="4067175"/>
          <p14:tracePt t="82375" x="1914525" y="4067175"/>
          <p14:tracePt t="82383" x="2025650" y="4067175"/>
          <p14:tracePt t="82392" x="2189163" y="4067175"/>
          <p14:tracePt t="82399" x="2327275" y="4067175"/>
          <p14:tracePt t="82408" x="2439988" y="4067175"/>
          <p14:tracePt t="82415" x="2527300" y="4067175"/>
          <p14:tracePt t="82425" x="2576513" y="4067175"/>
          <p14:tracePt t="82431" x="2740025" y="4067175"/>
          <p14:tracePt t="82441" x="2863850" y="4067175"/>
          <p14:tracePt t="82447" x="2952750" y="4067175"/>
          <p14:tracePt t="82455" x="2976563" y="4067175"/>
          <p14:tracePt t="82463" x="3027363" y="4054475"/>
          <p14:tracePt t="82471" x="3040063" y="4054475"/>
          <p14:tracePt t="82479" x="3076575" y="4041775"/>
          <p14:tracePt t="82487" x="3101975" y="4041775"/>
          <p14:tracePt t="82495" x="3140075" y="4041775"/>
          <p14:tracePt t="82503" x="3165475" y="4041775"/>
          <p14:tracePt t="82511" x="3201988" y="4041775"/>
          <p14:tracePt t="82519" x="3265488" y="4017963"/>
          <p14:tracePt t="82527" x="3314700" y="4017963"/>
          <p14:tracePt t="82535" x="3365500" y="4005263"/>
          <p14:tracePt t="82543" x="3414713" y="4005263"/>
          <p14:tracePt t="82551" x="3502025" y="4005263"/>
          <p14:tracePt t="82559" x="3578225" y="4005263"/>
          <p14:tracePt t="82567" x="3652838" y="4005263"/>
          <p14:tracePt t="82576" x="3689350" y="4005263"/>
          <p14:tracePt t="82583" x="3727450" y="4005263"/>
          <p14:tracePt t="82592" x="3778250" y="4005263"/>
          <p14:tracePt t="82599" x="3840163" y="4005263"/>
          <p14:tracePt t="82607" x="3890963" y="4005263"/>
          <p14:tracePt t="82614" x="3940175" y="4005263"/>
          <p14:tracePt t="82624" x="3978275" y="4017963"/>
          <p14:tracePt t="82630" x="4014788" y="4017963"/>
          <p14:tracePt t="82638" x="4065588" y="4029075"/>
          <p14:tracePt t="82646" x="4114800" y="4029075"/>
          <p14:tracePt t="82655" x="4152900" y="4029075"/>
          <p14:tracePt t="82663" x="4178300" y="4029075"/>
          <p14:tracePt t="82672" x="4191000" y="4029075"/>
          <p14:tracePt t="82679" x="4203700" y="4041775"/>
          <p14:tracePt t="82687" x="4227513" y="4041775"/>
          <p14:tracePt t="82855" x="4291013" y="4041775"/>
          <p14:tracePt t="82863" x="4365625" y="4041775"/>
          <p14:tracePt t="82871" x="4440238" y="4041775"/>
          <p14:tracePt t="82879" x="4491038" y="4041775"/>
          <p14:tracePt t="82895" x="4652963" y="4067175"/>
          <p14:tracePt t="82903" x="4691063" y="4079875"/>
          <p14:tracePt t="82911" x="4727575" y="4092575"/>
          <p14:tracePt t="82919" x="4791075" y="4105275"/>
          <p14:tracePt t="82927" x="4865688" y="4117975"/>
          <p14:tracePt t="82935" x="4891088" y="4117975"/>
          <p14:tracePt t="82944" x="4929188" y="4129088"/>
          <p14:tracePt t="82951" x="4978400" y="4129088"/>
          <p14:tracePt t="82959" x="5003800" y="4141788"/>
          <p14:tracePt t="82967" x="5053013" y="4141788"/>
          <p14:tracePt t="82976" x="5116513" y="4154488"/>
          <p14:tracePt t="82983" x="5153025" y="4167188"/>
          <p14:tracePt t="82992" x="5165725" y="4167188"/>
          <p14:tracePt t="82999" x="5203825" y="4167188"/>
          <p14:tracePt t="83007" x="5229225" y="4167188"/>
          <p14:tracePt t="83014" x="5241925" y="4179888"/>
          <p14:tracePt t="83023" x="5265738" y="4192588"/>
          <p14:tracePt t="83031" x="5278438" y="4192588"/>
          <p14:tracePt t="83039" x="5316538" y="4192588"/>
          <p14:tracePt t="83047" x="5341938" y="4192588"/>
          <p14:tracePt t="83055" x="5378450" y="4192588"/>
          <p14:tracePt t="83064" x="5416550" y="4205288"/>
          <p14:tracePt t="83071" x="5465763" y="4205288"/>
          <p14:tracePt t="83079" x="5491163" y="4230688"/>
          <p14:tracePt t="83087" x="5541963" y="4230688"/>
          <p14:tracePt t="83095" x="5616575" y="4254500"/>
          <p14:tracePt t="83103" x="5665788" y="4254500"/>
          <p14:tracePt t="83111" x="5729288" y="4254500"/>
          <p14:tracePt t="83119" x="5791200" y="4267200"/>
          <p14:tracePt t="83126" x="5842000" y="4267200"/>
          <p14:tracePt t="83135" x="5878513" y="4267200"/>
          <p14:tracePt t="83143" x="5903913" y="4267200"/>
          <p14:tracePt t="83151" x="5929313" y="4267200"/>
          <p14:tracePt t="83159" x="5978525" y="4267200"/>
          <p14:tracePt t="83166" x="5991225" y="4267200"/>
          <p14:tracePt t="83175" x="6029325" y="4279900"/>
          <p14:tracePt t="83183" x="6042025" y="4279900"/>
          <p14:tracePt t="83192" x="6054725" y="4279900"/>
          <p14:tracePt t="83199" x="6078538" y="4279900"/>
          <p14:tracePt t="83209" x="6103938" y="4279900"/>
          <p14:tracePt t="83214" x="6142038" y="4279900"/>
          <p14:tracePt t="83224" x="6167438" y="4279900"/>
          <p14:tracePt t="83231" x="6191250" y="4267200"/>
          <p14:tracePt t="83238" x="6216650" y="4254500"/>
          <p14:tracePt t="83247" x="6254750" y="4241800"/>
          <p14:tracePt t="83254" x="6291263" y="4241800"/>
          <p14:tracePt t="83262" x="6367463" y="4217988"/>
          <p14:tracePt t="83269" x="6391275" y="4205288"/>
          <p14:tracePt t="83278" x="6429375" y="4205288"/>
          <p14:tracePt t="83286" x="6467475" y="4192588"/>
          <p14:tracePt t="83302" x="6480175" y="4192588"/>
          <p14:tracePt t="83310" x="6492875" y="4192588"/>
          <p14:tracePt t="83318" x="6503988" y="4192588"/>
          <p14:tracePt t="83326" x="6516688" y="4179888"/>
          <p14:tracePt t="83376" x="6529388" y="4179888"/>
          <p14:tracePt t="83383" x="6542088" y="4179888"/>
          <p14:tracePt t="83391" x="6567488" y="4179888"/>
          <p14:tracePt t="83399" x="6592888" y="4179888"/>
          <p14:tracePt t="83409" x="6629400" y="4179888"/>
          <p14:tracePt t="83415" x="6654800" y="4179888"/>
          <p14:tracePt t="83424" x="6692900" y="4179888"/>
          <p14:tracePt t="83431" x="6704013" y="4179888"/>
          <p14:tracePt t="83447" x="6716713" y="4179888"/>
          <p14:tracePt t="83503" x="6729413" y="4179888"/>
          <p14:tracePt t="83551" x="6742113" y="4179888"/>
          <p14:tracePt t="83559" x="6754813" y="4179888"/>
          <p14:tracePt t="83608" x="6767513" y="4167188"/>
          <p14:tracePt t="83735" x="6792913" y="4167188"/>
          <p14:tracePt t="83743" x="6805613" y="4167188"/>
          <p14:tracePt t="83759" x="6816725" y="4167188"/>
          <p14:tracePt t="83767" x="6829425" y="4167188"/>
          <p14:tracePt t="83824" x="6842125" y="4167188"/>
          <p14:tracePt t="84064" x="6767513" y="4205288"/>
          <p14:tracePt t="84071" x="6642100" y="4254500"/>
          <p14:tracePt t="84079" x="6529388" y="4305300"/>
          <p14:tracePt t="84087" x="6416675" y="4341813"/>
          <p14:tracePt t="84095" x="6316663" y="4367213"/>
          <p14:tracePt t="84102" x="6180138" y="4392613"/>
          <p14:tracePt t="84110" x="6091238" y="4405313"/>
          <p14:tracePt t="84118" x="5967413" y="4418013"/>
          <p14:tracePt t="84126" x="5903913" y="4430713"/>
          <p14:tracePt t="84134" x="5854700" y="4443413"/>
          <p14:tracePt t="84142" x="5803900" y="4454525"/>
          <p14:tracePt t="84150" x="5741988" y="4467225"/>
          <p14:tracePt t="84158" x="5703888" y="4467225"/>
          <p14:tracePt t="84166" x="5678488" y="4467225"/>
          <p14:tracePt t="84175" x="5654675" y="4467225"/>
          <p14:tracePt t="84182" x="5641975" y="4467225"/>
          <p14:tracePt t="84191" x="5616575" y="4467225"/>
          <p14:tracePt t="84208" x="5578475" y="4467225"/>
          <p14:tracePt t="84214" x="5541963" y="4467225"/>
          <p14:tracePt t="84224" x="5454650" y="4467225"/>
          <p14:tracePt t="84230" x="5403850" y="4467225"/>
          <p14:tracePt t="84238" x="5329238" y="4454525"/>
          <p14:tracePt t="84246" x="5265738" y="4443413"/>
          <p14:tracePt t="84254" x="5216525" y="4418013"/>
          <p14:tracePt t="84262" x="5191125" y="4405313"/>
          <p14:tracePt t="84270" x="5165725" y="4392613"/>
          <p14:tracePt t="84278" x="5141913" y="4392613"/>
          <p14:tracePt t="84294" x="5129213" y="4392613"/>
          <p14:tracePt t="84302" x="5116513" y="4379913"/>
          <p14:tracePt t="84326" x="5091113" y="4367213"/>
          <p14:tracePt t="84334" x="5065713" y="4354513"/>
          <p14:tracePt t="84343" x="5016500" y="4341813"/>
          <p14:tracePt t="84351" x="4940300" y="4305300"/>
          <p14:tracePt t="84359" x="4903788" y="4292600"/>
          <p14:tracePt t="84366" x="4840288" y="4267200"/>
          <p14:tracePt t="84377" x="4765675" y="4241800"/>
          <p14:tracePt t="84382" x="4703763" y="4217988"/>
          <p14:tracePt t="84392" x="4616450" y="4192588"/>
          <p14:tracePt t="84398" x="4527550" y="4179888"/>
          <p14:tracePt t="84408" x="4452938" y="4167188"/>
          <p14:tracePt t="84415" x="4403725" y="4167188"/>
          <p14:tracePt t="84424" x="4378325" y="4167188"/>
          <p14:tracePt t="84431" x="4340225" y="4154488"/>
          <p14:tracePt t="84439" x="4327525" y="4154488"/>
          <p14:tracePt t="84446" x="4314825" y="4154488"/>
          <p14:tracePt t="84519" x="4314825" y="4141788"/>
          <p14:tracePt t="84719" x="4291013" y="4141788"/>
          <p14:tracePt t="84727" x="4278313" y="4141788"/>
          <p14:tracePt t="84824" x="4303713" y="4141788"/>
          <p14:tracePt t="84839" x="4327525" y="4141788"/>
          <p14:tracePt t="84855" x="4340225" y="4141788"/>
          <p14:tracePt t="84871" x="4365625" y="4141788"/>
          <p14:tracePt t="84889" x="4391025" y="4141788"/>
          <p14:tracePt t="84943" x="4403725" y="4141788"/>
          <p14:tracePt t="84983" x="4416425" y="4141788"/>
          <p14:tracePt t="85247" x="4403725" y="4141788"/>
          <p14:tracePt t="85311" x="4378325" y="4141788"/>
          <p14:tracePt t="85583" x="4365625" y="4141788"/>
          <p14:tracePt t="85662" x="4340225" y="4141788"/>
          <p14:tracePt t="85694" x="4327525" y="4141788"/>
          <p14:tracePt t="85934" x="4314825" y="4141788"/>
          <p14:tracePt t="86087" x="4303713" y="4141788"/>
          <p14:tracePt t="86416" x="4291013" y="4141788"/>
          <p14:tracePt t="86487" x="4278313" y="4141788"/>
          <p14:tracePt t="86975" x="4252913" y="4141788"/>
          <p14:tracePt t="87279" x="4240213" y="4141788"/>
          <p14:tracePt t="87303" x="4227513" y="4141788"/>
          <p14:tracePt t="87566" x="4203700" y="4141788"/>
          <p14:tracePt t="87759" x="4191000" y="4141788"/>
          <p14:tracePt t="88167" x="4165600" y="4141788"/>
          <p14:tracePt t="88327" x="4152900" y="4141788"/>
          <p14:tracePt t="88502" x="4103688" y="3929063"/>
          <p14:tracePt t="88510" x="4052888" y="3754438"/>
          <p14:tracePt t="88519" x="4052888" y="3692525"/>
          <p14:tracePt t="88527" x="4002088" y="3579813"/>
          <p14:tracePt t="88535" x="3965575" y="3503613"/>
          <p14:tracePt t="88543" x="3927475" y="3429000"/>
          <p14:tracePt t="88551" x="3865563" y="3354388"/>
          <p14:tracePt t="88561" x="3827463" y="3303588"/>
          <p14:tracePt t="88566" x="3814763" y="3254375"/>
          <p14:tracePt t="88574" x="3778250" y="3203575"/>
          <p14:tracePt t="88583" x="3752850" y="3165475"/>
          <p14:tracePt t="88591" x="3714750" y="3128963"/>
          <p14:tracePt t="88599" x="3689350" y="3103563"/>
          <p14:tracePt t="88609" x="3640138" y="3054350"/>
          <p14:tracePt t="88615" x="3627438" y="3016250"/>
          <p14:tracePt t="88624" x="3614738" y="2978150"/>
          <p14:tracePt t="88630" x="3602038" y="2941638"/>
          <p14:tracePt t="88639" x="3578225" y="2890838"/>
          <p14:tracePt t="88646" x="3552825" y="2852738"/>
          <p14:tracePt t="88654" x="3540125" y="2803525"/>
          <p14:tracePt t="88662" x="3514725" y="2740025"/>
          <p14:tracePt t="88671" x="3489325" y="2703513"/>
          <p14:tracePt t="88679" x="3478213" y="2678113"/>
          <p14:tracePt t="88688" x="3427413" y="2627313"/>
          <p14:tracePt t="88694" x="3427413" y="2603500"/>
          <p14:tracePt t="88703" x="3414713" y="2578100"/>
          <p14:tracePt t="88711" x="3402013" y="2552700"/>
          <p14:tracePt t="88719" x="3402013" y="2527300"/>
          <p14:tracePt t="88911" x="3402013" y="2578100"/>
          <p14:tracePt t="88919" x="3402013" y="2616200"/>
          <p14:tracePt t="88927" x="3402013" y="2627313"/>
          <p14:tracePt t="88936" x="3402013" y="2652713"/>
          <p14:tracePt t="88951" x="3402013" y="2665413"/>
          <p14:tracePt t="88960" x="3414713" y="2665413"/>
          <p14:tracePt t="89063" x="3414713" y="2678113"/>
          <p14:tracePt t="89071" x="3452813" y="2690813"/>
          <p14:tracePt t="89079" x="3478213" y="2690813"/>
          <p14:tracePt t="89087" x="3502025" y="2716213"/>
          <p14:tracePt t="89095" x="3552825" y="2740025"/>
          <p14:tracePt t="89103" x="3614738" y="2740025"/>
          <p14:tracePt t="89111" x="3665538" y="2740025"/>
          <p14:tracePt t="89119" x="3714750" y="2752725"/>
          <p14:tracePt t="89127" x="3740150" y="2752725"/>
          <p14:tracePt t="89134" x="3752850" y="2752725"/>
          <p14:tracePt t="89143" x="3790950" y="2752725"/>
          <p14:tracePt t="89150" x="3827463" y="2752725"/>
          <p14:tracePt t="89159" x="3852863" y="2752725"/>
          <p14:tracePt t="89166" x="3865563" y="2752725"/>
          <p14:tracePt t="89175" x="3878263" y="2740025"/>
          <p14:tracePt t="89192" x="3890963" y="2740025"/>
          <p14:tracePt t="89199" x="3902075" y="2740025"/>
          <p14:tracePt t="89214" x="3914775" y="2740025"/>
          <p14:tracePt t="89222" x="3940175" y="2740025"/>
          <p14:tracePt t="89254" x="3940175" y="2728913"/>
          <p14:tracePt t="89286" x="3952875" y="2728913"/>
          <p14:tracePt t="89302" x="3978275" y="2728913"/>
          <p14:tracePt t="89310" x="4014788" y="2728913"/>
          <p14:tracePt t="89318" x="4027488" y="2728913"/>
          <p14:tracePt t="89326" x="4052888" y="2728913"/>
          <p14:tracePt t="89334" x="4065588" y="2728913"/>
          <p14:tracePt t="89455" x="4078288" y="2728913"/>
          <p14:tracePt t="89615" x="4052888" y="2728913"/>
          <p14:tracePt t="89678" x="4040188" y="2728913"/>
          <p14:tracePt t="89718" x="4114800" y="2816225"/>
          <p14:tracePt t="89726" x="4240213" y="2903538"/>
          <p14:tracePt t="89735" x="4352925" y="2978150"/>
          <p14:tracePt t="89743" x="4416425" y="3041650"/>
          <p14:tracePt t="89750" x="4491038" y="3090863"/>
          <p14:tracePt t="89759" x="4552950" y="3128963"/>
          <p14:tracePt t="89767" x="4591050" y="3141663"/>
          <p14:tracePt t="89775" x="4616450" y="3154363"/>
          <p14:tracePt t="89783" x="4640263" y="3165475"/>
          <p14:tracePt t="89792" x="4640263" y="3178175"/>
          <p14:tracePt t="89847" x="4652963" y="3178175"/>
          <p14:tracePt t="89895" x="4652963" y="3190875"/>
          <p14:tracePt t="90287" x="4716463" y="3241675"/>
          <p14:tracePt t="90295" x="4791075" y="3290888"/>
          <p14:tracePt t="90303" x="4865688" y="3316288"/>
          <p14:tracePt t="90312" x="4929188" y="3341688"/>
          <p14:tracePt t="90319" x="4965700" y="3354388"/>
          <p14:tracePt t="90327" x="5016500" y="3390900"/>
          <p14:tracePt t="90334" x="5016500" y="3403600"/>
          <p14:tracePt t="90344" x="5029200" y="3416300"/>
          <p14:tracePt t="90351" x="5065713" y="3416300"/>
          <p14:tracePt t="90470" x="5091113" y="3454400"/>
          <p14:tracePt t="90478" x="5103813" y="3479800"/>
          <p14:tracePt t="90486" x="5103813" y="3503613"/>
          <p14:tracePt t="90495" x="5129213" y="3503613"/>
          <p14:tracePt t="90502" x="5141913" y="3529013"/>
          <p14:tracePt t="90510" x="5153025" y="3554413"/>
          <p14:tracePt t="90614" x="5153025" y="3579813"/>
          <p14:tracePt t="90622" x="5165725" y="3603625"/>
          <p14:tracePt t="90630" x="5178425" y="3603625"/>
          <p14:tracePt t="90646" x="5178425" y="3616325"/>
          <p14:tracePt t="90703" x="5191125" y="3616325"/>
          <p14:tracePt t="90950" x="5178425" y="3616325"/>
          <p14:tracePt t="91184" x="5165725" y="3616325"/>
          <p14:tracePt t="91192" x="5091113" y="3516313"/>
          <p14:tracePt t="91199" x="5029200" y="3390900"/>
          <p14:tracePt t="91209" x="4953000" y="3341688"/>
          <p14:tracePt t="91215" x="4940300" y="3303588"/>
          <p14:tracePt t="91226" x="4916488" y="3216275"/>
          <p14:tracePt t="91231" x="4852988" y="3128963"/>
          <p14:tracePt t="91239" x="4816475" y="3054350"/>
          <p14:tracePt t="91247" x="4778375" y="2965450"/>
          <p14:tracePt t="91254" x="4752975" y="2903538"/>
          <p14:tracePt t="91263" x="4716463" y="2852738"/>
          <p14:tracePt t="91271" x="4691063" y="2803525"/>
          <p14:tracePt t="91279" x="4678363" y="2765425"/>
          <p14:tracePt t="91286" x="4665663" y="2740025"/>
          <p14:tracePt t="91294" x="4652963" y="2716213"/>
          <p14:tracePt t="91303" x="4640263" y="2690813"/>
          <p14:tracePt t="91311" x="4616450" y="2690813"/>
          <p14:tracePt t="91319" x="4616450" y="2678113"/>
          <p14:tracePt t="91327" x="4603750" y="2665413"/>
          <p14:tracePt t="91334" x="4591050" y="2652713"/>
          <p14:tracePt t="91344" x="4578350" y="2652713"/>
          <p14:tracePt t="91351" x="4565650" y="2640013"/>
          <p14:tracePt t="91360" x="4552950" y="2627313"/>
          <p14:tracePt t="91367" x="4527550" y="2590800"/>
          <p14:tracePt t="91376" x="4516438" y="2565400"/>
          <p14:tracePt t="91382" x="4503738" y="2540000"/>
          <p14:tracePt t="91391" x="4503738" y="2527300"/>
          <p14:tracePt t="91398" x="4491038" y="2503488"/>
          <p14:tracePt t="91414" x="4491038" y="2490788"/>
          <p14:tracePt t="91503" x="4465638" y="2490788"/>
          <p14:tracePt t="91510" x="4452938" y="2490788"/>
          <p14:tracePt t="91520" x="4440238" y="2490788"/>
          <p14:tracePt t="91527" x="4416425" y="2490788"/>
          <p14:tracePt t="91535" x="4391025" y="2503488"/>
          <p14:tracePt t="91544" x="4391025" y="2516188"/>
          <p14:tracePt t="91551" x="4365625" y="2540000"/>
          <p14:tracePt t="91560" x="4365625" y="2565400"/>
          <p14:tracePt t="91567" x="4352925" y="2578100"/>
          <p14:tracePt t="91577" x="4340225" y="2603500"/>
          <p14:tracePt t="91583" x="4340225" y="2627313"/>
          <p14:tracePt t="91593" x="4340225" y="2652713"/>
          <p14:tracePt t="91599" x="4327525" y="2665413"/>
          <p14:tracePt t="91608" x="4314825" y="2678113"/>
          <p14:tracePt t="91615" x="4314825" y="2690813"/>
          <p14:tracePt t="91626" x="4314825" y="2703513"/>
          <p14:tracePt t="91631" x="4314825" y="2716213"/>
          <p14:tracePt t="91639" x="4314825" y="2728913"/>
          <p14:tracePt t="91646" x="4303713" y="2728913"/>
          <p14:tracePt t="91663" x="4303713" y="2740025"/>
          <p14:tracePt t="91670" x="4291013" y="2740025"/>
          <p14:tracePt t="91679" x="4291013" y="2752725"/>
          <p14:tracePt t="91687" x="4291013" y="2765425"/>
          <p14:tracePt t="91694" x="4278313" y="2778125"/>
          <p14:tracePt t="91703" x="4252913" y="2790825"/>
          <p14:tracePt t="91710" x="4227513" y="2816225"/>
          <p14:tracePt t="91718" x="4203700" y="2828925"/>
          <p14:tracePt t="91729" x="4178300" y="2840038"/>
          <p14:tracePt t="91735" x="4152900" y="2852738"/>
          <p14:tracePt t="91751" x="4127500" y="2852738"/>
          <p14:tracePt t="91766" x="4127500" y="2865438"/>
          <p14:tracePt t="91895" x="4078288" y="2865438"/>
          <p14:tracePt t="91903" x="4065588" y="2865438"/>
          <p14:tracePt t="91911" x="4052888" y="2865438"/>
          <p14:tracePt t="91944" x="4040188" y="2865438"/>
          <p14:tracePt t="92176" x="4040188" y="2852738"/>
          <p14:tracePt t="92183" x="4040188" y="2840038"/>
          <p14:tracePt t="92199" x="4040188" y="2828925"/>
          <p14:tracePt t="92215" x="4040188" y="2803525"/>
          <p14:tracePt t="92239" x="4040188" y="2790825"/>
          <p14:tracePt t="92638" x="4014788" y="2790825"/>
          <p14:tracePt t="92862" x="4027488" y="2816225"/>
          <p14:tracePt t="92870" x="4090988" y="2928938"/>
          <p14:tracePt t="92878" x="4140200" y="2990850"/>
          <p14:tracePt t="92891" x="4152900" y="3003550"/>
          <p14:tracePt t="92894" x="4214813" y="3041650"/>
          <p14:tracePt t="92903" x="4252913" y="3078163"/>
          <p14:tracePt t="92910" x="4291013" y="3103563"/>
          <p14:tracePt t="92918" x="4340225" y="3128963"/>
          <p14:tracePt t="92934" x="4365625" y="3141663"/>
          <p14:tracePt t="92943" x="4391025" y="3154363"/>
          <p14:tracePt t="92960" x="4391025" y="3165475"/>
          <p14:tracePt t="93039" x="4403725" y="3165475"/>
          <p14:tracePt t="93047" x="4427538" y="3203575"/>
          <p14:tracePt t="93055" x="4465638" y="3216275"/>
          <p14:tracePt t="93063" x="4491038" y="3228975"/>
          <p14:tracePt t="93071" x="4503738" y="3254375"/>
          <p14:tracePt t="93079" x="4527550" y="3254375"/>
          <p14:tracePt t="93087" x="4527550" y="3267075"/>
          <p14:tracePt t="93110" x="4540250" y="3267075"/>
          <p14:tracePt t="93182" x="4552950" y="3267075"/>
          <p14:tracePt t="93190" x="4578350" y="3267075"/>
          <p14:tracePt t="93198" x="4591050" y="3278188"/>
          <p14:tracePt t="93207" x="4616450" y="3278188"/>
          <p14:tracePt t="93214" x="4640263" y="3278188"/>
          <p14:tracePt t="93222" x="4652963" y="3278188"/>
          <p14:tracePt t="93231" x="4665663" y="3278188"/>
          <p14:tracePt t="93239" x="4678363" y="3278188"/>
          <p14:tracePt t="93590" x="4691063" y="3290888"/>
          <p14:tracePt t="93599" x="4765675" y="3416300"/>
          <p14:tracePt t="93609" x="4878388" y="3490913"/>
          <p14:tracePt t="93614" x="4953000" y="3529013"/>
          <p14:tracePt t="93623" x="5003800" y="3603625"/>
          <p14:tracePt t="93630" x="5065713" y="3641725"/>
          <p14:tracePt t="93638" x="5129213" y="3667125"/>
          <p14:tracePt t="93646" x="5178425" y="3692525"/>
          <p14:tracePt t="93654" x="5216525" y="3703638"/>
          <p14:tracePt t="93662" x="5229225" y="3729038"/>
          <p14:tracePt t="93670" x="5265738" y="3729038"/>
          <p14:tracePt t="93702" x="5265738" y="3741738"/>
          <p14:tracePt t="93959" x="5253038" y="3741738"/>
          <p14:tracePt t="94351" x="5241925" y="3741738"/>
          <p14:tracePt t="94367" x="5229225" y="3741738"/>
          <p14:tracePt t="94527" x="5203825" y="3741738"/>
          <p14:tracePt t="94536" x="5129213" y="3829050"/>
          <p14:tracePt t="94543" x="5040313" y="3892550"/>
          <p14:tracePt t="94551" x="4991100" y="3954463"/>
          <p14:tracePt t="94559" x="4940300" y="3992563"/>
          <p14:tracePt t="94566" x="4852988" y="4067175"/>
          <p14:tracePt t="94575" x="4829175" y="4117975"/>
          <p14:tracePt t="94582" x="4740275" y="4192588"/>
          <p14:tracePt t="94590" x="4716463" y="4241800"/>
          <p14:tracePt t="94598" x="4665663" y="4292600"/>
          <p14:tracePt t="94606" x="4603750" y="4354513"/>
          <p14:tracePt t="94614" x="4565650" y="4392613"/>
          <p14:tracePt t="94623" x="4516438" y="4418013"/>
          <p14:tracePt t="94630" x="4516438" y="4454525"/>
          <p14:tracePt t="94638" x="4478338" y="4479925"/>
          <p14:tracePt t="94646" x="4440238" y="4518025"/>
          <p14:tracePt t="94654" x="4416425" y="4543425"/>
          <p14:tracePt t="94662" x="4391025" y="4567238"/>
          <p14:tracePt t="94671" x="4365625" y="4592638"/>
          <p14:tracePt t="94680" x="4340225" y="4618038"/>
          <p14:tracePt t="94687" x="4314825" y="4630738"/>
          <p14:tracePt t="94695" x="4303713" y="4656138"/>
          <p14:tracePt t="94703" x="4291013" y="4679950"/>
          <p14:tracePt t="94713" x="4265613" y="4692650"/>
          <p14:tracePt t="94720" x="4252913" y="4692650"/>
          <p14:tracePt t="94729" x="4252913" y="4718050"/>
          <p14:tracePt t="94735" x="4240213" y="4718050"/>
          <p14:tracePt t="94745" x="4240213" y="4730750"/>
          <p14:tracePt t="94751" x="4227513" y="4743450"/>
          <p14:tracePt t="94760" x="4227513" y="4756150"/>
          <p14:tracePt t="94767" x="4203700" y="4768850"/>
          <p14:tracePt t="94776" x="4178300" y="4779963"/>
          <p14:tracePt t="94783" x="4178300" y="4792663"/>
          <p14:tracePt t="94792" x="4165600" y="4830763"/>
          <p14:tracePt t="94799" x="4114800" y="4868863"/>
          <p14:tracePt t="94808" x="4114800" y="4892675"/>
          <p14:tracePt t="94814" x="4090988" y="4905375"/>
          <p14:tracePt t="94823" x="4052888" y="4930775"/>
          <p14:tracePt t="94831" x="4027488" y="4943475"/>
          <p14:tracePt t="94839" x="4002088" y="4981575"/>
          <p14:tracePt t="94847" x="3952875" y="5018088"/>
          <p14:tracePt t="94854" x="3914775" y="5056188"/>
          <p14:tracePt t="94863" x="3878263" y="5068888"/>
          <p14:tracePt t="94871" x="3865563" y="5118100"/>
          <p14:tracePt t="94878" x="3827463" y="5143500"/>
          <p14:tracePt t="94887" x="3827463" y="5168900"/>
          <p14:tracePt t="94896" x="3790950" y="5194300"/>
          <p14:tracePt t="94902" x="3790950" y="5218113"/>
          <p14:tracePt t="94911" x="3765550" y="5230813"/>
          <p14:tracePt t="94919" x="3752850" y="5256213"/>
          <p14:tracePt t="94927" x="3727450" y="5268913"/>
          <p14:tracePt t="94935" x="3727450" y="5281613"/>
          <p14:tracePt t="94944" x="3727450" y="5294313"/>
          <p14:tracePt t="94951" x="3702050" y="5318125"/>
          <p14:tracePt t="94960" x="3702050" y="5330825"/>
          <p14:tracePt t="94966" x="3702050" y="5356225"/>
          <p14:tracePt t="94975" x="3689350" y="5381625"/>
          <p14:tracePt t="94982" x="3689350" y="5394325"/>
          <p14:tracePt t="94992" x="3689350" y="5418138"/>
          <p14:tracePt t="94998" x="3689350" y="5430838"/>
          <p14:tracePt t="95006" x="3702050" y="5430838"/>
          <p14:tracePt t="95014" x="3714750" y="5456238"/>
          <p14:tracePt t="95030" x="3714750" y="5481638"/>
          <p14:tracePt t="95039" x="3740150" y="5494338"/>
          <p14:tracePt t="95046" x="3752850" y="5507038"/>
          <p14:tracePt t="95054" x="3765550" y="5530850"/>
          <p14:tracePt t="95062" x="3790950" y="5530850"/>
          <p14:tracePt t="95070" x="3814763" y="5556250"/>
          <p14:tracePt t="95079" x="3840163" y="5568950"/>
          <p14:tracePt t="95086" x="3878263" y="5568950"/>
          <p14:tracePt t="95094" x="3890963" y="5568950"/>
          <p14:tracePt t="95102" x="3914775" y="5581650"/>
          <p14:tracePt t="95110" x="3927475" y="5594350"/>
          <p14:tracePt t="95118" x="3940175" y="5594350"/>
          <p14:tracePt t="95127" x="3965575" y="5594350"/>
          <p14:tracePt t="95143" x="3990975" y="5594350"/>
          <p14:tracePt t="95150" x="4014788" y="5594350"/>
          <p14:tracePt t="95159" x="4040188" y="5594350"/>
          <p14:tracePt t="95175" x="4052888" y="5594350"/>
          <p14:tracePt t="95366" x="4065588" y="5594350"/>
          <p14:tracePt t="95407" x="4078288" y="5594350"/>
          <p14:tracePt t="95446" x="4090988" y="5594350"/>
          <p14:tracePt t="95462" x="4114800" y="5594350"/>
          <p14:tracePt t="95470" x="4140200" y="5594350"/>
          <p14:tracePt t="95478" x="4152900" y="5594350"/>
          <p14:tracePt t="95486" x="4165600" y="5594350"/>
          <p14:tracePt t="95494" x="4178300" y="5594350"/>
          <p14:tracePt t="95502" x="4203700" y="5594350"/>
          <p14:tracePt t="95510" x="4214813" y="5594350"/>
          <p14:tracePt t="95518" x="4252913" y="5594350"/>
          <p14:tracePt t="95526" x="4291013" y="5607050"/>
          <p14:tracePt t="95534" x="4314825" y="5630863"/>
          <p14:tracePt t="95543" x="4352925" y="5630863"/>
          <p14:tracePt t="95550" x="4403725" y="5643563"/>
          <p14:tracePt t="95560" x="4427538" y="5656263"/>
          <p14:tracePt t="95566" x="4452938" y="5668963"/>
          <p14:tracePt t="95576" x="4491038" y="5668963"/>
          <p14:tracePt t="95582" x="4527550" y="5694363"/>
          <p14:tracePt t="95591" x="4540250" y="5694363"/>
          <p14:tracePt t="95598" x="4565650" y="5707063"/>
          <p14:tracePt t="95606" x="4603750" y="5719763"/>
          <p14:tracePt t="95614" x="4616450" y="5732463"/>
          <p14:tracePt t="95622" x="4640263" y="5732463"/>
          <p14:tracePt t="95630" x="4665663" y="5743575"/>
          <p14:tracePt t="95638" x="4703763" y="5756275"/>
          <p14:tracePt t="95646" x="4716463" y="5768975"/>
          <p14:tracePt t="95654" x="4740275" y="5768975"/>
          <p14:tracePt t="95662" x="4752975" y="5781675"/>
          <p14:tracePt t="95670" x="4778375" y="5794375"/>
          <p14:tracePt t="95678" x="4816475" y="5794375"/>
          <p14:tracePt t="95686" x="4878388" y="5794375"/>
          <p14:tracePt t="95693" x="4903788" y="5807075"/>
          <p14:tracePt t="95702" x="4929188" y="5819775"/>
          <p14:tracePt t="95710" x="4953000" y="5819775"/>
          <p14:tracePt t="95718" x="4978400" y="5819775"/>
          <p14:tracePt t="95726" x="5003800" y="5832475"/>
          <p14:tracePt t="95734" x="5016500" y="5832475"/>
          <p14:tracePt t="95750" x="5029200" y="5832475"/>
          <p14:tracePt t="95758" x="5040313" y="5832475"/>
          <p14:tracePt t="95766" x="5065713" y="5832475"/>
          <p14:tracePt t="95782" x="5091113" y="5832475"/>
          <p14:tracePt t="95790" x="5103813" y="5832475"/>
          <p14:tracePt t="95798" x="5141913" y="5832475"/>
          <p14:tracePt t="95806" x="5165725" y="5832475"/>
          <p14:tracePt t="95814" x="5203825" y="5819775"/>
          <p14:tracePt t="95822" x="5241925" y="5819775"/>
          <p14:tracePt t="95830" x="5278438" y="5819775"/>
          <p14:tracePt t="95838" x="5291138" y="5819775"/>
          <p14:tracePt t="95846" x="5303838" y="5819775"/>
          <p14:tracePt t="95854" x="5316538" y="5819775"/>
          <p14:tracePt t="95862" x="5329238" y="5819775"/>
          <p14:tracePt t="95870" x="5341938" y="5819775"/>
          <p14:tracePt t="96047" x="5353050" y="5819775"/>
          <p14:tracePt t="96095" x="5378450" y="5819775"/>
          <p14:tracePt t="96103" x="5403850" y="5819775"/>
          <p14:tracePt t="96111" x="5416550" y="5819775"/>
          <p14:tracePt t="96119" x="5429250" y="5819775"/>
          <p14:tracePt t="96127" x="5454650" y="5807075"/>
          <p14:tracePt t="96136" x="5478463" y="5794375"/>
          <p14:tracePt t="96151" x="5491163" y="5794375"/>
          <p14:tracePt t="96160" x="5503863" y="5794375"/>
          <p14:tracePt t="96176" x="5516563" y="5794375"/>
          <p14:tracePt t="96192" x="5529263" y="5794375"/>
          <p14:tracePt t="96383" x="5541963" y="5794375"/>
          <p14:tracePt t="96510" x="5541963" y="5781675"/>
          <p14:tracePt t="96662" x="5541963" y="5768975"/>
          <p14:tracePt t="98222" x="5529263" y="5768975"/>
          <p14:tracePt t="98327" x="5516563" y="5768975"/>
          <p14:tracePt t="98743" x="5503863" y="5756275"/>
          <p14:tracePt t="98767" x="5491163" y="5756275"/>
          <p14:tracePt t="99327" x="5491163" y="5743575"/>
          <p14:tracePt t="99335" x="5491163" y="5681663"/>
          <p14:tracePt t="99343" x="5554663" y="5619750"/>
          <p14:tracePt t="99351" x="5616575" y="5568950"/>
          <p14:tracePt t="99360" x="5654675" y="5518150"/>
          <p14:tracePt t="99367" x="5703888" y="5494338"/>
          <p14:tracePt t="99378" x="5741988" y="5430838"/>
          <p14:tracePt t="99386" x="5791200" y="5394325"/>
          <p14:tracePt t="99393" x="5829300" y="5356225"/>
          <p14:tracePt t="99398" x="5878513" y="5318125"/>
          <p14:tracePt t="99406" x="5891213" y="5294313"/>
          <p14:tracePt t="99414" x="5954713" y="5230813"/>
          <p14:tracePt t="99422" x="5954713" y="5194300"/>
          <p14:tracePt t="99430" x="6003925" y="5181600"/>
          <p14:tracePt t="99438" x="6003925" y="5156200"/>
          <p14:tracePt t="99446" x="6016625" y="5118100"/>
          <p14:tracePt t="99454" x="6029325" y="5105400"/>
          <p14:tracePt t="99462" x="6042025" y="5092700"/>
          <p14:tracePt t="99471" x="6042025" y="5068888"/>
          <p14:tracePt t="99494" x="6054725" y="5056188"/>
          <p14:tracePt t="99647" x="6091238" y="5018088"/>
          <p14:tracePt t="99655" x="6167438" y="4981575"/>
          <p14:tracePt t="99662" x="6191250" y="4968875"/>
          <p14:tracePt t="99671" x="6242050" y="4930775"/>
          <p14:tracePt t="99680" x="6267450" y="4905375"/>
          <p14:tracePt t="99688" x="6329363" y="4856163"/>
          <p14:tracePt t="99695" x="6403975" y="4818063"/>
          <p14:tracePt t="99703" x="6467475" y="4768850"/>
          <p14:tracePt t="99714" x="6542088" y="4730750"/>
          <p14:tracePt t="99719" x="6616700" y="4718050"/>
          <p14:tracePt t="99727" x="6667500" y="4679950"/>
          <p14:tracePt t="99735" x="6716713" y="4630738"/>
          <p14:tracePt t="99746" x="6742113" y="4618038"/>
          <p14:tracePt t="99751" x="6805613" y="4592638"/>
          <p14:tracePt t="99760" x="6867525" y="4567238"/>
          <p14:tracePt t="99766" x="6942138" y="4543425"/>
          <p14:tracePt t="99777" x="7016750" y="4492625"/>
          <p14:tracePt t="99783" x="7054850" y="4467225"/>
          <p14:tracePt t="99792" x="7118350" y="4454525"/>
          <p14:tracePt t="99799" x="7167563" y="4418013"/>
          <p14:tracePt t="99806" x="7218363" y="4379913"/>
          <p14:tracePt t="99815" x="7242175" y="4354513"/>
          <p14:tracePt t="99823" x="7305675" y="4330700"/>
          <p14:tracePt t="99831" x="7342188" y="4305300"/>
          <p14:tracePt t="99839" x="7380288" y="4292600"/>
          <p14:tracePt t="99847" x="7429500" y="4267200"/>
          <p14:tracePt t="99855" x="7493000" y="4241800"/>
          <p14:tracePt t="99863" x="7542213" y="4205288"/>
          <p14:tracePt t="99871" x="7593013" y="4179888"/>
          <p14:tracePt t="99880" x="7631113" y="4154488"/>
          <p14:tracePt t="99895" x="7780338" y="4105275"/>
          <p14:tracePt t="99903" x="7867650" y="4054475"/>
          <p14:tracePt t="99912" x="7918450" y="4054475"/>
          <p14:tracePt t="99919" x="8031163" y="4005263"/>
          <p14:tracePt t="99929" x="8093075" y="3992563"/>
          <p14:tracePt t="99934" x="8143875" y="3979863"/>
          <p14:tracePt t="99944" x="8205788" y="3954463"/>
          <p14:tracePt t="99951" x="8267700" y="3929063"/>
          <p14:tracePt t="99960" x="8305800" y="3916363"/>
          <p14:tracePt t="99967" x="8343900" y="3905250"/>
          <p14:tracePt t="99975" x="8380413" y="3905250"/>
          <p14:tracePt t="99983" x="8443913" y="3879850"/>
          <p14:tracePt t="99993" x="8469313" y="3867150"/>
          <p14:tracePt t="99999" x="8505825" y="3854450"/>
          <p14:tracePt t="100007" x="8531225" y="3854450"/>
          <p14:tracePt t="100015" x="8556625" y="3841750"/>
          <p14:tracePt t="100023" x="8605838" y="3816350"/>
          <p14:tracePt t="100030" x="8631238" y="3816350"/>
          <p14:tracePt t="100039" x="8680450" y="3803650"/>
          <p14:tracePt t="100046" x="8731250" y="3779838"/>
          <p14:tracePt t="100054" x="8818563" y="3754438"/>
          <p14:tracePt t="100063" x="8856663" y="3741738"/>
          <p14:tracePt t="100071" x="8918575" y="3716338"/>
          <p14:tracePt t="100078" x="8969375" y="3703638"/>
          <p14:tracePt t="100086" x="9031288" y="3692525"/>
          <p14:tracePt t="100094" x="9069388" y="3679825"/>
          <p14:tracePt t="100103" x="9093200" y="3667125"/>
          <p14:tracePt t="100112" x="9105900" y="3667125"/>
          <p14:tracePt t="100119" x="9131300" y="3654425"/>
          <p14:tracePt t="102031" x="8882063" y="3490913"/>
          <p14:tracePt t="102039" x="8743950" y="3490913"/>
          <p14:tracePt t="102047" x="8618538" y="3490913"/>
          <p14:tracePt t="102055" x="8493125" y="3490913"/>
          <p14:tracePt t="102064" x="8331200" y="3490913"/>
          <p14:tracePt t="102071" x="8231188" y="3490913"/>
          <p14:tracePt t="102079" x="8067675" y="3490913"/>
          <p14:tracePt t="102087" x="7931150" y="3490913"/>
          <p14:tracePt t="102095" x="7831138" y="3490913"/>
          <p14:tracePt t="102103" x="7731125" y="3490913"/>
          <p14:tracePt t="102111" x="7618413" y="3490913"/>
          <p14:tracePt t="102118" x="7518400" y="3490913"/>
          <p14:tracePt t="102128" x="7392988" y="3490913"/>
          <p14:tracePt t="102134" x="7267575" y="3479800"/>
          <p14:tracePt t="102144" x="7180263" y="3479800"/>
          <p14:tracePt t="102151" x="7092950" y="3479800"/>
          <p14:tracePt t="102161" x="7054850" y="3454400"/>
          <p14:tracePt t="102166" x="6992938" y="3441700"/>
          <p14:tracePt t="102176" x="6954838" y="3441700"/>
          <p14:tracePt t="102182" x="6929438" y="3441700"/>
          <p14:tracePt t="102190" x="6916738" y="3441700"/>
          <p14:tracePt t="102206" x="6905625" y="3441700"/>
          <p14:tracePt t="105519" x="7005638" y="3441700"/>
          <p14:tracePt t="105527" x="7167563" y="3454400"/>
          <p14:tracePt t="105535" x="7329488" y="3467100"/>
          <p14:tracePt t="105543" x="7493000" y="3467100"/>
          <p14:tracePt t="105551" x="7593013" y="3467100"/>
          <p14:tracePt t="105560" x="7718425" y="3479800"/>
          <p14:tracePt t="105567" x="7818438" y="3479800"/>
          <p14:tracePt t="105577" x="7880350" y="3479800"/>
          <p14:tracePt t="105583" x="7967663" y="3479800"/>
          <p14:tracePt t="105593" x="8018463" y="3479800"/>
          <p14:tracePt t="105599" x="8093075" y="3479800"/>
          <p14:tracePt t="105607" x="8156575" y="3467100"/>
          <p14:tracePt t="105615" x="8243888" y="3454400"/>
          <p14:tracePt t="105623" x="8367713" y="3454400"/>
          <p14:tracePt t="105631" x="8469313" y="3454400"/>
          <p14:tracePt t="105638" x="8593138" y="3454400"/>
          <p14:tracePt t="105647" x="8718550" y="3441700"/>
          <p14:tracePt t="105654" x="8843963" y="3429000"/>
          <p14:tracePt t="105662" x="8931275" y="3429000"/>
          <p14:tracePt t="105671" x="9082088" y="342900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But we also want to find the shortest paths.</a:t>
            </a:r>
          </a:p>
          <a:p>
            <a:r>
              <a:rPr lang="en-US" dirty="0"/>
              <a:t>To do this, for each ordered pair of vertices, we define </a:t>
            </a:r>
            <a:r>
              <a:rPr lang="el-GR" dirty="0"/>
              <a:t>π</a:t>
            </a:r>
            <a:r>
              <a:rPr lang="en-US" baseline="-25000" dirty="0" err="1"/>
              <a:t>ij</a:t>
            </a:r>
            <a:r>
              <a:rPr lang="en-US" dirty="0"/>
              <a:t> as the predecessor of j on the shortest path </a:t>
            </a:r>
            <a:r>
              <a:rPr lang="en-US" dirty="0" err="1"/>
              <a:t>i</a:t>
            </a:r>
            <a:r>
              <a:rPr lang="en-US" dirty="0" err="1">
                <a:sym typeface="Wingdings" panose="05000000000000000000" pitchFamily="2" charset="2"/>
              </a:rPr>
              <a:t>j</a:t>
            </a:r>
            <a:r>
              <a:rPr lang="en-US" dirty="0">
                <a:sym typeface="Wingdings" panose="05000000000000000000" pitchFamily="2" charset="2"/>
              </a:rPr>
              <a:t>.  </a:t>
            </a:r>
          </a:p>
          <a:p>
            <a:r>
              <a:rPr lang="en-US" dirty="0">
                <a:sym typeface="Wingdings" panose="05000000000000000000" pitchFamily="2" charset="2"/>
              </a:rPr>
              <a:t>Then for the shortest path </a:t>
            </a:r>
            <a:r>
              <a:rPr lang="en-US" dirty="0" err="1">
                <a:sym typeface="Wingdings" panose="05000000000000000000" pitchFamily="2" charset="2"/>
              </a:rPr>
              <a:t>ij</a:t>
            </a:r>
            <a:r>
              <a:rPr lang="en-US" dirty="0">
                <a:sym typeface="Wingdings" panose="05000000000000000000" pitchFamily="2" charset="2"/>
              </a:rPr>
              <a:t> which has possible intermediate nodes V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through </a:t>
            </a:r>
            <a:r>
              <a:rPr lang="en-US" dirty="0" err="1">
                <a:sym typeface="Wingdings" panose="05000000000000000000" pitchFamily="2" charset="2"/>
              </a:rPr>
              <a:t>V</a:t>
            </a:r>
            <a:r>
              <a:rPr lang="en-US" baseline="-25000" dirty="0" err="1">
                <a:sym typeface="Wingdings" panose="05000000000000000000" pitchFamily="2" charset="2"/>
              </a:rPr>
              <a:t>k</a:t>
            </a:r>
            <a:r>
              <a:rPr lang="en-US" dirty="0">
                <a:sym typeface="Wingdings" panose="05000000000000000000" pitchFamily="2" charset="2"/>
              </a:rPr>
              <a:t>, the predecessor of node </a:t>
            </a:r>
            <a:r>
              <a:rPr lang="en-US" dirty="0" err="1">
                <a:sym typeface="Wingdings" panose="05000000000000000000" pitchFamily="2" charset="2"/>
              </a:rPr>
              <a:t>V</a:t>
            </a:r>
            <a:r>
              <a:rPr lang="en-US" baseline="-25000" dirty="0" err="1">
                <a:sym typeface="Wingdings" panose="05000000000000000000" pitchFamily="2" charset="2"/>
              </a:rPr>
              <a:t>j</a:t>
            </a:r>
            <a:r>
              <a:rPr lang="en-US" dirty="0">
                <a:sym typeface="Wingdings" panose="05000000000000000000" pitchFamily="2" charset="2"/>
              </a:rPr>
              <a:t> is either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The same as for the path from </a:t>
            </a:r>
            <a:r>
              <a:rPr lang="en-US" dirty="0" err="1">
                <a:sym typeface="Wingdings" panose="05000000000000000000" pitchFamily="2" charset="2"/>
              </a:rPr>
              <a:t>i</a:t>
            </a:r>
            <a:r>
              <a:rPr lang="en-US" dirty="0">
                <a:sym typeface="Wingdings" panose="05000000000000000000" pitchFamily="2" charset="2"/>
              </a:rPr>
              <a:t>  j whose intermediate vertices are drawn from V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through V</a:t>
            </a:r>
            <a:r>
              <a:rPr lang="en-US" baseline="-25000" dirty="0">
                <a:sym typeface="Wingdings" panose="05000000000000000000" pitchFamily="2" charset="2"/>
              </a:rPr>
              <a:t>k-1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</a:t>
            </a:r>
            <a:r>
              <a:rPr lang="en-US">
                <a:sym typeface="Wingdings" panose="05000000000000000000" pitchFamily="2" charset="2"/>
              </a:rPr>
              <a:t>predecessor node on </a:t>
            </a:r>
            <a:r>
              <a:rPr lang="en-US" dirty="0">
                <a:sym typeface="Wingdings" panose="05000000000000000000" pitchFamily="2" charset="2"/>
              </a:rPr>
              <a:t>the path from k  j whose intermediate vertices are drawn from V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through V</a:t>
            </a:r>
            <a:r>
              <a:rPr lang="en-US" baseline="-25000" dirty="0">
                <a:sym typeface="Wingdings" panose="05000000000000000000" pitchFamily="2" charset="2"/>
              </a:rPr>
              <a:t>k-1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This might be node k.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55E553-2DBD-4164-9DF0-03F258A64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02"/>
    </mc:Choice>
    <mc:Fallback xmlns="">
      <p:transition spd="slow" advTm="78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6" x="9005888" y="2640013"/>
          <p14:tracePt t="874" x="8869363" y="2552700"/>
          <p14:tracePt t="882" x="8780463" y="2478088"/>
          <p14:tracePt t="890" x="8705850" y="2427288"/>
          <p14:tracePt t="898" x="8605838" y="2339975"/>
          <p14:tracePt t="907" x="8543925" y="2303463"/>
          <p14:tracePt t="923" x="8405813" y="2214563"/>
          <p14:tracePt t="930" x="8393113" y="2190750"/>
          <p14:tracePt t="939" x="8367713" y="2165350"/>
          <p14:tracePt t="946" x="8318500" y="2139950"/>
          <p14:tracePt t="955" x="8293100" y="2127250"/>
          <p14:tracePt t="962" x="8243888" y="2089150"/>
          <p14:tracePt t="971" x="8218488" y="2078038"/>
          <p14:tracePt t="978" x="8180388" y="2065338"/>
          <p14:tracePt t="986" x="8118475" y="2039938"/>
          <p14:tracePt t="994" x="8093075" y="2027238"/>
          <p14:tracePt t="1002" x="8043863" y="2001838"/>
          <p14:tracePt t="1011" x="7993063" y="1978025"/>
          <p14:tracePt t="1019" x="7967663" y="1978025"/>
          <p14:tracePt t="1027" x="7943850" y="1965325"/>
          <p14:tracePt t="1035" x="7893050" y="1939925"/>
          <p14:tracePt t="1044" x="7867650" y="1927225"/>
          <p14:tracePt t="1050" x="7831138" y="1927225"/>
          <p14:tracePt t="1058" x="7793038" y="1914525"/>
          <p14:tracePt t="1066" x="7742238" y="1901825"/>
          <p14:tracePt t="1074" x="7693025" y="1901825"/>
          <p14:tracePt t="1082" x="7642225" y="1901825"/>
          <p14:tracePt t="1090" x="7554913" y="1889125"/>
          <p14:tracePt t="1098" x="7505700" y="1889125"/>
          <p14:tracePt t="1107" x="7418388" y="1889125"/>
          <p14:tracePt t="1114" x="7380288" y="1927225"/>
          <p14:tracePt t="1123" x="7242175" y="1952625"/>
          <p14:tracePt t="1130" x="7167563" y="2001838"/>
          <p14:tracePt t="1138" x="7042150" y="2039938"/>
          <p14:tracePt t="1146" x="6942138" y="2065338"/>
          <p14:tracePt t="1155" x="6805613" y="2139950"/>
          <p14:tracePt t="1162" x="6680200" y="2201863"/>
          <p14:tracePt t="1170" x="6580188" y="2239963"/>
          <p14:tracePt t="1178" x="6492875" y="2290763"/>
          <p14:tracePt t="1186" x="6391275" y="2365375"/>
          <p14:tracePt t="1195" x="6303963" y="2414588"/>
          <p14:tracePt t="1202" x="6229350" y="2465388"/>
          <p14:tracePt t="1210" x="6167438" y="2503488"/>
          <p14:tracePt t="1218" x="6116638" y="2527300"/>
          <p14:tracePt t="1226" x="6054725" y="2565400"/>
          <p14:tracePt t="1234" x="6016625" y="2590800"/>
          <p14:tracePt t="1242" x="5978525" y="2616200"/>
          <p14:tracePt t="1250" x="5954713" y="2627313"/>
          <p14:tracePt t="1258" x="5916613" y="2652713"/>
          <p14:tracePt t="1266" x="5903913" y="2652713"/>
          <p14:tracePt t="1274" x="5891213" y="2665413"/>
          <p14:tracePt t="1282" x="5867400" y="2665413"/>
          <p14:tracePt t="1298" x="5842000" y="2678113"/>
          <p14:tracePt t="1307" x="5829300" y="2678113"/>
          <p14:tracePt t="1314" x="5816600" y="2690813"/>
          <p14:tracePt t="1323" x="5803900" y="2690813"/>
          <p14:tracePt t="1330" x="5778500" y="2690813"/>
          <p14:tracePt t="1340" x="5778500" y="2703513"/>
          <p14:tracePt t="2234" x="5816600" y="2690813"/>
          <p14:tracePt t="2242" x="5854700" y="2678113"/>
          <p14:tracePt t="2251" x="5916613" y="2640013"/>
          <p14:tracePt t="2259" x="5991225" y="2616200"/>
          <p14:tracePt t="2267" x="6042025" y="2578100"/>
          <p14:tracePt t="2275" x="6091238" y="2552700"/>
          <p14:tracePt t="2282" x="6191250" y="2516188"/>
          <p14:tracePt t="2292" x="6242050" y="2490788"/>
          <p14:tracePt t="2299" x="6316663" y="2452688"/>
          <p14:tracePt t="2309" x="6367463" y="2427288"/>
          <p14:tracePt t="2315" x="6403975" y="2427288"/>
          <p14:tracePt t="2324" x="6429375" y="2403475"/>
          <p14:tracePt t="2330" x="6492875" y="2365375"/>
          <p14:tracePt t="2340" x="6503988" y="2365375"/>
          <p14:tracePt t="2347" x="6516688" y="2352675"/>
          <p14:tracePt t="2357" x="6542088" y="2339975"/>
          <p14:tracePt t="2361" x="6567488" y="2339975"/>
          <p14:tracePt t="2370" x="6592888" y="2314575"/>
          <p14:tracePt t="2377" x="6667500" y="2290763"/>
          <p14:tracePt t="2385" x="6704013" y="2265363"/>
          <p14:tracePt t="2393" x="6767513" y="2239963"/>
          <p14:tracePt t="2401" x="6816725" y="2201863"/>
          <p14:tracePt t="2410" x="6854825" y="2190750"/>
          <p14:tracePt t="2418" x="6905625" y="2178050"/>
          <p14:tracePt t="2425" x="6942138" y="2152650"/>
          <p14:tracePt t="2434" x="6967538" y="2139950"/>
          <p14:tracePt t="2442" x="7005638" y="2127250"/>
          <p14:tracePt t="2450" x="7029450" y="2114550"/>
          <p14:tracePt t="2499" x="7042150" y="2089150"/>
          <p14:tracePt t="2509" x="7067550" y="2065338"/>
          <p14:tracePt t="2515" x="7142163" y="2027238"/>
          <p14:tracePt t="2525" x="7167563" y="2001838"/>
          <p14:tracePt t="2531" x="7192963" y="1978025"/>
          <p14:tracePt t="2540" x="7205663" y="1952625"/>
          <p14:tracePt t="2547" x="7242175" y="1927225"/>
          <p14:tracePt t="2558" x="7242175" y="1901825"/>
          <p14:tracePt t="2562" x="7242175" y="1889125"/>
          <p14:tracePt t="2571" x="7267575" y="1865313"/>
          <p14:tracePt t="2579" x="7292975" y="1839913"/>
          <p14:tracePt t="2587" x="7329488" y="1814513"/>
          <p14:tracePt t="2594" x="7354888" y="1789113"/>
          <p14:tracePt t="2602" x="7380288" y="1752600"/>
          <p14:tracePt t="2610" x="7405688" y="1739900"/>
          <p14:tracePt t="2618" x="7442200" y="1714500"/>
          <p14:tracePt t="2626" x="7454900" y="1689100"/>
          <p14:tracePt t="2643" x="7454900" y="1676400"/>
          <p14:tracePt t="2650" x="7467600" y="1676400"/>
          <p14:tracePt t="2667" x="7467600" y="1663700"/>
          <p14:tracePt t="2674" x="7480300" y="1663700"/>
          <p14:tracePt t="2682" x="7480300" y="1652588"/>
          <p14:tracePt t="2690" x="7493000" y="1627188"/>
          <p14:tracePt t="2698" x="7505700" y="1627188"/>
          <p14:tracePt t="2706" x="7505700" y="1601788"/>
          <p14:tracePt t="2713" x="7518400" y="1576388"/>
          <p14:tracePt t="2722" x="7542213" y="1563688"/>
          <p14:tracePt t="2729" x="7542213" y="1527175"/>
          <p14:tracePt t="2739" x="7554913" y="1514475"/>
          <p14:tracePt t="2762" x="7567613" y="1501775"/>
          <p14:tracePt t="3355" x="7554913" y="1501775"/>
          <p14:tracePt t="3619" x="7542213" y="1501775"/>
          <p14:tracePt t="3721" x="7531100" y="1501775"/>
          <p14:tracePt t="4075" x="7518400" y="1501775"/>
          <p14:tracePt t="4274" x="7505700" y="1501775"/>
          <p14:tracePt t="4555" x="7480300" y="1501775"/>
          <p14:tracePt t="4642" x="7480300" y="1514475"/>
          <p14:tracePt t="4650" x="7467600" y="1514475"/>
          <p14:tracePt t="5018" x="7454900" y="1514475"/>
          <p14:tracePt t="5155" x="7442200" y="1514475"/>
          <p14:tracePt t="5459" x="7429500" y="1514475"/>
          <p14:tracePt t="5778" x="7429500" y="1527175"/>
          <p14:tracePt t="5914" x="7418388" y="1527175"/>
          <p14:tracePt t="6267" x="7405688" y="1527175"/>
          <p14:tracePt t="6338" x="7392988" y="1527175"/>
          <p14:tracePt t="6579" x="7380288" y="1527175"/>
          <p14:tracePt t="6955" x="7367588" y="1527175"/>
          <p14:tracePt t="8179" x="7367588" y="1539875"/>
          <p14:tracePt t="8187" x="7342188" y="1601788"/>
          <p14:tracePt t="8196" x="7318375" y="1663700"/>
          <p14:tracePt t="8203" x="7318375" y="1676400"/>
          <p14:tracePt t="8210" x="7318375" y="1701800"/>
          <p14:tracePt t="8219" x="7305675" y="1727200"/>
          <p14:tracePt t="8227" x="7292975" y="1727200"/>
          <p14:tracePt t="8235" x="7292975" y="1752600"/>
          <p14:tracePt t="8243" x="7292975" y="1765300"/>
          <p14:tracePt t="8251" x="7280275" y="1776413"/>
          <p14:tracePt t="8266" x="7254875" y="1789113"/>
          <p14:tracePt t="8290" x="7242175" y="1801813"/>
          <p14:tracePt t="8314" x="7229475" y="1801813"/>
          <p14:tracePt t="8330" x="7205663" y="1814513"/>
          <p14:tracePt t="8339" x="7180263" y="1814513"/>
          <p14:tracePt t="8346" x="7092950" y="1839913"/>
          <p14:tracePt t="8354" x="7067550" y="1852613"/>
          <p14:tracePt t="8362" x="7042150" y="1865313"/>
          <p14:tracePt t="8370" x="7016750" y="1876425"/>
          <p14:tracePt t="8378" x="6954838" y="1889125"/>
          <p14:tracePt t="8386" x="6916738" y="1901825"/>
          <p14:tracePt t="8394" x="6892925" y="1901825"/>
          <p14:tracePt t="8402" x="6880225" y="1901825"/>
          <p14:tracePt t="8418" x="6867525" y="1901825"/>
          <p14:tracePt t="8434" x="6867525" y="1914525"/>
          <p14:tracePt t="8482" x="6842125" y="1914525"/>
          <p14:tracePt t="8490" x="6816725" y="1927225"/>
          <p14:tracePt t="8498" x="6792913" y="1939925"/>
          <p14:tracePt t="8507" x="6780213" y="1939925"/>
          <p14:tracePt t="8514" x="6754813" y="1952625"/>
          <p14:tracePt t="8523" x="6754813" y="1965325"/>
          <p14:tracePt t="8530" x="6742113" y="1965325"/>
          <p14:tracePt t="8546" x="6742113" y="1978025"/>
          <p14:tracePt t="8578" x="6729413" y="1978025"/>
          <p14:tracePt t="8586" x="6716713" y="2014538"/>
          <p14:tracePt t="8594" x="6716713" y="2039938"/>
          <p14:tracePt t="8602" x="6680200" y="2052638"/>
          <p14:tracePt t="8610" x="6680200" y="2065338"/>
          <p14:tracePt t="8618" x="6654800" y="2065338"/>
          <p14:tracePt t="8626" x="6654800" y="2078038"/>
          <p14:tracePt t="8698" x="6654800" y="2089150"/>
          <p14:tracePt t="8707" x="6654800" y="2114550"/>
          <p14:tracePt t="8714" x="6642100" y="2139950"/>
          <p14:tracePt t="8722" x="6642100" y="2152650"/>
          <p14:tracePt t="8730" x="6629400" y="2152650"/>
          <p14:tracePt t="8754" x="6616700" y="2152650"/>
          <p14:tracePt t="9081" x="6604000" y="2152650"/>
          <p14:tracePt t="9451" x="6592888" y="2152650"/>
          <p14:tracePt t="9515" x="6592888" y="2139950"/>
          <p14:tracePt t="9659" x="6542088" y="2139950"/>
          <p14:tracePt t="9667" x="6316663" y="2152650"/>
          <p14:tracePt t="9675" x="5967413" y="2152650"/>
          <p14:tracePt t="9683" x="5665788" y="2152650"/>
          <p14:tracePt t="9692" x="5253038" y="2152650"/>
          <p14:tracePt t="9699" x="5040313" y="2152650"/>
          <p14:tracePt t="9707" x="4716463" y="2114550"/>
          <p14:tracePt t="9715" x="4416425" y="2114550"/>
          <p14:tracePt t="9724" x="4114800" y="2078038"/>
          <p14:tracePt t="9731" x="3814763" y="2078038"/>
          <p14:tracePt t="9741" x="3602038" y="2065338"/>
          <p14:tracePt t="9746" x="3327400" y="2065338"/>
          <p14:tracePt t="9754" x="3052763" y="2065338"/>
          <p14:tracePt t="9762" x="2763838" y="2065338"/>
          <p14:tracePt t="9770" x="2576513" y="2101850"/>
          <p14:tracePt t="9778" x="2439988" y="2114550"/>
          <p14:tracePt t="9786" x="2289175" y="2127250"/>
          <p14:tracePt t="9794" x="2151063" y="2152650"/>
          <p14:tracePt t="9802" x="2038350" y="2165350"/>
          <p14:tracePt t="9810" x="1938338" y="2190750"/>
          <p14:tracePt t="9817" x="1838325" y="2201863"/>
          <p14:tracePt t="9826" x="1725613" y="2214563"/>
          <p14:tracePt t="9833" x="1676400" y="2214563"/>
          <p14:tracePt t="9842" x="1612900" y="2227263"/>
          <p14:tracePt t="9849" x="1576388" y="2239963"/>
          <p14:tracePt t="9857" x="1512888" y="2239963"/>
          <p14:tracePt t="9866" x="1476375" y="2265363"/>
          <p14:tracePt t="9874" x="1438275" y="2265363"/>
          <p14:tracePt t="9882" x="1425575" y="2278063"/>
          <p14:tracePt t="9890" x="1389063" y="2290763"/>
          <p14:tracePt t="9898" x="1376363" y="2290763"/>
          <p14:tracePt t="9907" x="1350963" y="2303463"/>
          <p14:tracePt t="9922" x="1300163" y="2314575"/>
          <p14:tracePt t="9929" x="1276350" y="2327275"/>
          <p14:tracePt t="9939" x="1225550" y="2339975"/>
          <p14:tracePt t="9946" x="1138238" y="2352675"/>
          <p14:tracePt t="9954" x="1063625" y="2365375"/>
          <p14:tracePt t="9962" x="1025525" y="2378075"/>
          <p14:tracePt t="9970" x="1000125" y="2378075"/>
          <p14:tracePt t="9978" x="1000125" y="2403475"/>
          <p14:tracePt t="9986" x="1000125" y="2427288"/>
          <p14:tracePt t="9994" x="1000125" y="2452688"/>
          <p14:tracePt t="10002" x="1000125" y="2478088"/>
          <p14:tracePt t="10010" x="1012825" y="2503488"/>
          <p14:tracePt t="10018" x="1025525" y="2516188"/>
          <p14:tracePt t="10026" x="1063625" y="2540000"/>
          <p14:tracePt t="10034" x="1089025" y="2540000"/>
          <p14:tracePt t="10042" x="1112838" y="2565400"/>
          <p14:tracePt t="10050" x="1138238" y="2578100"/>
          <p14:tracePt t="10058" x="1189038" y="2590800"/>
          <p14:tracePt t="10066" x="1312863" y="2603500"/>
          <p14:tracePt t="10075" x="1412875" y="2603500"/>
          <p14:tracePt t="10082" x="1463675" y="2603500"/>
          <p14:tracePt t="10091" x="1563688" y="2603500"/>
          <p14:tracePt t="10098" x="1612900" y="2603500"/>
          <p14:tracePt t="10107" x="1651000" y="2603500"/>
          <p14:tracePt t="10114" x="1676400" y="2590800"/>
          <p14:tracePt t="10123" x="1701800" y="2578100"/>
          <p14:tracePt t="10170" x="1714500" y="2578100"/>
          <p14:tracePt t="10274" x="1725613" y="2578100"/>
          <p14:tracePt t="10298" x="1738313" y="2578100"/>
          <p14:tracePt t="10371" x="1763713" y="2578100"/>
          <p14:tracePt t="10387" x="1801813" y="2578100"/>
          <p14:tracePt t="10410" x="1814513" y="2578100"/>
          <p14:tracePt t="10419" x="1825625" y="2578100"/>
          <p14:tracePt t="10755" x="1814513" y="2578100"/>
          <p14:tracePt t="10787" x="1801813" y="2578100"/>
          <p14:tracePt t="11059" x="1789113" y="2578100"/>
          <p14:tracePt t="11107" x="1776413" y="2578100"/>
          <p14:tracePt t="11129" x="1776413" y="2590800"/>
          <p14:tracePt t="11395" x="1751013" y="2590800"/>
          <p14:tracePt t="11682" x="1738313" y="2590800"/>
          <p14:tracePt t="11697" x="1725613" y="2590800"/>
          <p14:tracePt t="11827" x="1725613" y="2603500"/>
          <p14:tracePt t="11835" x="1738313" y="2603500"/>
          <p14:tracePt t="11851" x="1751013" y="2603500"/>
          <p14:tracePt t="11900" x="1763713" y="2603500"/>
          <p14:tracePt t="11908" x="1776413" y="2603500"/>
          <p14:tracePt t="11915" x="1789113" y="2603500"/>
          <p14:tracePt t="11954" x="1801813" y="2603500"/>
          <p14:tracePt t="12035" x="1825625" y="2603500"/>
          <p14:tracePt t="12059" x="1838325" y="2603500"/>
          <p14:tracePt t="12394" x="1825625" y="2603500"/>
          <p14:tracePt t="12691" x="1814513" y="2603500"/>
          <p14:tracePt t="12979" x="1789113" y="2603500"/>
          <p14:tracePt t="13155" x="1801813" y="2616200"/>
          <p14:tracePt t="13171" x="1814513" y="2616200"/>
          <p14:tracePt t="13187" x="1825625" y="2627313"/>
          <p14:tracePt t="13395" x="1838325" y="2627313"/>
          <p14:tracePt t="13417" x="1838325" y="2640013"/>
          <p14:tracePt t="13434" x="1851025" y="2640013"/>
          <p14:tracePt t="13450" x="1863725" y="2640013"/>
          <p14:tracePt t="13490" x="1876425" y="2640013"/>
          <p14:tracePt t="13507" x="1876425" y="2652713"/>
          <p14:tracePt t="13515" x="1889125" y="2652713"/>
          <p14:tracePt t="13547" x="1889125" y="2665413"/>
          <p14:tracePt t="13555" x="1901825" y="2665413"/>
          <p14:tracePt t="13563" x="1901825" y="2678113"/>
          <p14:tracePt t="13610" x="1901825" y="2690813"/>
          <p14:tracePt t="13619" x="1914525" y="2690813"/>
          <p14:tracePt t="13626" x="1925638" y="2690813"/>
          <p14:tracePt t="13723" x="1938338" y="2690813"/>
          <p14:tracePt t="13731" x="1951038" y="2690813"/>
          <p14:tracePt t="13739" x="1976438" y="2690813"/>
          <p14:tracePt t="13747" x="2001838" y="2690813"/>
          <p14:tracePt t="13755" x="2038350" y="2690813"/>
          <p14:tracePt t="13762" x="2051050" y="2690813"/>
          <p14:tracePt t="13770" x="2063750" y="2678113"/>
          <p14:tracePt t="13786" x="2089150" y="2665413"/>
          <p14:tracePt t="13794" x="2114550" y="2665413"/>
          <p14:tracePt t="13802" x="2127250" y="2665413"/>
          <p14:tracePt t="13810" x="2138363" y="2652713"/>
          <p14:tracePt t="13818" x="2163763" y="2652713"/>
          <p14:tracePt t="13826" x="2176463" y="2640013"/>
          <p14:tracePt t="13834" x="2201863" y="2640013"/>
          <p14:tracePt t="13842" x="2214563" y="2640013"/>
          <p14:tracePt t="13850" x="2227263" y="2627313"/>
          <p14:tracePt t="13858" x="2238375" y="2627313"/>
          <p14:tracePt t="13866" x="2251075" y="2627313"/>
          <p14:tracePt t="13882" x="2251075" y="2616200"/>
          <p14:tracePt t="13891" x="2263775" y="2616200"/>
          <p14:tracePt t="13909" x="2276475" y="2603500"/>
          <p14:tracePt t="13923" x="2289175" y="2603500"/>
          <p14:tracePt t="13930" x="2301875" y="2590800"/>
          <p14:tracePt t="13938" x="2327275" y="2590800"/>
          <p14:tracePt t="13946" x="2338388" y="2578100"/>
          <p14:tracePt t="13953" x="2363788" y="2565400"/>
          <p14:tracePt t="13970" x="2376488" y="2552700"/>
          <p14:tracePt t="13978" x="2389188" y="2552700"/>
          <p14:tracePt t="13985" x="2401888" y="2540000"/>
          <p14:tracePt t="14235" x="2414588" y="2540000"/>
          <p14:tracePt t="14243" x="2427288" y="2540000"/>
          <p14:tracePt t="14251" x="2451100" y="2527300"/>
          <p14:tracePt t="14260" x="2489200" y="2516188"/>
          <p14:tracePt t="14267" x="2540000" y="2516188"/>
          <p14:tracePt t="14275" x="2614613" y="2503488"/>
          <p14:tracePt t="14282" x="2689225" y="2490788"/>
          <p14:tracePt t="14291" x="2752725" y="2478088"/>
          <p14:tracePt t="14298" x="2852738" y="2478088"/>
          <p14:tracePt t="14307" x="2952750" y="2478088"/>
          <p14:tracePt t="14314" x="3089275" y="2465388"/>
          <p14:tracePt t="14323" x="3201988" y="2465388"/>
          <p14:tracePt t="14330" x="3302000" y="2465388"/>
          <p14:tracePt t="14339" x="3427413" y="2452688"/>
          <p14:tracePt t="14346" x="3540125" y="2452688"/>
          <p14:tracePt t="14354" x="3640138" y="2452688"/>
          <p14:tracePt t="14362" x="3727450" y="2452688"/>
          <p14:tracePt t="14370" x="3802063" y="2452688"/>
          <p14:tracePt t="14378" x="3878263" y="2439988"/>
          <p14:tracePt t="14386" x="3927475" y="2439988"/>
          <p14:tracePt t="14394" x="4014788" y="2427288"/>
          <p14:tracePt t="14402" x="4090988" y="2427288"/>
          <p14:tracePt t="14410" x="4152900" y="2414588"/>
          <p14:tracePt t="14426" x="4191000" y="2414588"/>
          <p14:tracePt t="14434" x="4240213" y="2414588"/>
          <p14:tracePt t="14442" x="4265613" y="2414588"/>
          <p14:tracePt t="14450" x="4303713" y="2414588"/>
          <p14:tracePt t="14458" x="4352925" y="2414588"/>
          <p14:tracePt t="14466" x="4427538" y="2414588"/>
          <p14:tracePt t="14475" x="4478338" y="2414588"/>
          <p14:tracePt t="14482" x="4565650" y="2414588"/>
          <p14:tracePt t="14490" x="4640263" y="2414588"/>
          <p14:tracePt t="14498" x="4678363" y="2414588"/>
          <p14:tracePt t="14508" x="4727575" y="2427288"/>
          <p14:tracePt t="14514" x="4778375" y="2427288"/>
          <p14:tracePt t="14523" x="4791075" y="2427288"/>
          <p14:tracePt t="14530" x="4865688" y="2427288"/>
          <p14:tracePt t="14541" x="4929188" y="2427288"/>
          <p14:tracePt t="14545" x="4965700" y="2427288"/>
          <p14:tracePt t="14554" x="5016500" y="2427288"/>
          <p14:tracePt t="14562" x="5053013" y="2427288"/>
          <p14:tracePt t="14570" x="5078413" y="2427288"/>
          <p14:tracePt t="14578" x="5103813" y="2427288"/>
          <p14:tracePt t="14586" x="5129213" y="2427288"/>
          <p14:tracePt t="14594" x="5153025" y="2427288"/>
          <p14:tracePt t="14602" x="5191125" y="2427288"/>
          <p14:tracePt t="14610" x="5216525" y="2414588"/>
          <p14:tracePt t="14618" x="5241925" y="2414588"/>
          <p14:tracePt t="14626" x="5291138" y="2403475"/>
          <p14:tracePt t="14634" x="5303838" y="2403475"/>
          <p14:tracePt t="14642" x="5329238" y="2403475"/>
          <p14:tracePt t="14658" x="5341938" y="2403475"/>
          <p14:tracePt t="14722" x="5353050" y="2414588"/>
          <p14:tracePt t="14730" x="5353050" y="2427288"/>
          <p14:tracePt t="14738" x="5365750" y="2439988"/>
          <p14:tracePt t="14754" x="5378450" y="2452688"/>
          <p14:tracePt t="14770" x="5378450" y="2465388"/>
          <p14:tracePt t="14786" x="5378450" y="2478088"/>
          <p14:tracePt t="14811" x="5378450" y="2490788"/>
          <p14:tracePt t="14820" x="5391150" y="2490788"/>
          <p14:tracePt t="14843" x="5391150" y="2503488"/>
          <p14:tracePt t="14883" x="5391150" y="2516188"/>
          <p14:tracePt t="14899" x="5391150" y="2527300"/>
          <p14:tracePt t="14930" x="5391150" y="2540000"/>
          <p14:tracePt t="15010" x="5391150" y="2552700"/>
          <p14:tracePt t="15740" x="5365750" y="2565400"/>
          <p14:tracePt t="15747" x="5329238" y="2565400"/>
          <p14:tracePt t="15755" x="5278438" y="2578100"/>
          <p14:tracePt t="15763" x="5216525" y="2590800"/>
          <p14:tracePt t="15771" x="5153025" y="2603500"/>
          <p14:tracePt t="15779" x="5065713" y="2616200"/>
          <p14:tracePt t="15787" x="4929188" y="2640013"/>
          <p14:tracePt t="15795" x="4829175" y="2640013"/>
          <p14:tracePt t="15803" x="4640263" y="2652713"/>
          <p14:tracePt t="15811" x="4491038" y="2665413"/>
          <p14:tracePt t="15820" x="4265613" y="2690813"/>
          <p14:tracePt t="15826" x="4127500" y="2690813"/>
          <p14:tracePt t="15834" x="3965575" y="2690813"/>
          <p14:tracePt t="15843" x="3740150" y="2690813"/>
          <p14:tracePt t="15850" x="3589338" y="2703513"/>
          <p14:tracePt t="15858" x="3402013" y="2728913"/>
          <p14:tracePt t="15866" x="3227388" y="2752725"/>
          <p14:tracePt t="15876" x="3127375" y="2752725"/>
          <p14:tracePt t="15882" x="2976563" y="2765425"/>
          <p14:tracePt t="15891" x="2863850" y="2778125"/>
          <p14:tracePt t="15898" x="2752725" y="2803525"/>
          <p14:tracePt t="15911" x="2627313" y="2840038"/>
          <p14:tracePt t="15914" x="2489200" y="2840038"/>
          <p14:tracePt t="15923" x="2376488" y="2852738"/>
          <p14:tracePt t="15930" x="2238375" y="2852738"/>
          <p14:tracePt t="15939" x="2114550" y="2865438"/>
          <p14:tracePt t="15946" x="2038350" y="2865438"/>
          <p14:tracePt t="15954" x="1963738" y="2878138"/>
          <p14:tracePt t="15962" x="1901825" y="2878138"/>
          <p14:tracePt t="15970" x="1863725" y="2878138"/>
          <p14:tracePt t="15979" x="1838325" y="2878138"/>
          <p14:tracePt t="15987" x="1801813" y="2878138"/>
          <p14:tracePt t="15994" x="1789113" y="2878138"/>
          <p14:tracePt t="16019" x="1751013" y="2878138"/>
          <p14:tracePt t="16026" x="1725613" y="2878138"/>
          <p14:tracePt t="16034" x="1651000" y="2878138"/>
          <p14:tracePt t="16042" x="1601788" y="2878138"/>
          <p14:tracePt t="16050" x="1550988" y="2890838"/>
          <p14:tracePt t="16059" x="1501775" y="2890838"/>
          <p14:tracePt t="16066" x="1438275" y="2890838"/>
          <p14:tracePt t="16076" x="1389063" y="2890838"/>
          <p14:tracePt t="16082" x="1312863" y="2890838"/>
          <p14:tracePt t="16091" x="1276350" y="2890838"/>
          <p14:tracePt t="16098" x="1238250" y="2890838"/>
          <p14:tracePt t="16108" x="1212850" y="2890838"/>
          <p14:tracePt t="16114" x="1200150" y="2890838"/>
          <p14:tracePt t="16124" x="1138238" y="2890838"/>
          <p14:tracePt t="16130" x="1076325" y="2916238"/>
          <p14:tracePt t="16139" x="1012825" y="2916238"/>
          <p14:tracePt t="16146" x="963613" y="2916238"/>
          <p14:tracePt t="16155" x="912813" y="2916238"/>
          <p14:tracePt t="16162" x="863600" y="2916238"/>
          <p14:tracePt t="16170" x="825500" y="2916238"/>
          <p14:tracePt t="16178" x="812800" y="2903538"/>
          <p14:tracePt t="16186" x="800100" y="2903538"/>
          <p14:tracePt t="16250" x="787400" y="2903538"/>
          <p14:tracePt t="16259" x="738188" y="2890838"/>
          <p14:tracePt t="16266" x="712788" y="2878138"/>
          <p14:tracePt t="16282" x="687388" y="2865438"/>
          <p14:tracePt t="16572" x="687388" y="2840038"/>
          <p14:tracePt t="16579" x="725488" y="2828925"/>
          <p14:tracePt t="16587" x="776288" y="2816225"/>
          <p14:tracePt t="16595" x="812800" y="2816225"/>
          <p14:tracePt t="16603" x="900113" y="2803525"/>
          <p14:tracePt t="16611" x="963613" y="2790825"/>
          <p14:tracePt t="16619" x="1100138" y="2765425"/>
          <p14:tracePt t="16627" x="1200150" y="2765425"/>
          <p14:tracePt t="16634" x="1263650" y="2752725"/>
          <p14:tracePt t="16643" x="1338263" y="2740025"/>
          <p14:tracePt t="16651" x="1389063" y="2728913"/>
          <p14:tracePt t="16659" x="1425575" y="2716213"/>
          <p14:tracePt t="16666" x="1489075" y="2690813"/>
          <p14:tracePt t="16677" x="1501775" y="2690813"/>
          <p14:tracePt t="16682" x="1512888" y="2678113"/>
          <p14:tracePt t="16691" x="1550988" y="2678113"/>
          <p14:tracePt t="16698" x="1550988" y="2665413"/>
          <p14:tracePt t="16802" x="1563688" y="2665413"/>
          <p14:tracePt t="16995" x="1612900" y="2665413"/>
          <p14:tracePt t="17003" x="1651000" y="2665413"/>
          <p14:tracePt t="17011" x="1701800" y="2665413"/>
          <p14:tracePt t="17019" x="1738313" y="2665413"/>
          <p14:tracePt t="17027" x="1763713" y="2652713"/>
          <p14:tracePt t="17035" x="1776413" y="2652713"/>
          <p14:tracePt t="17051" x="1789113" y="2652713"/>
          <p14:tracePt t="17099" x="1801813" y="2652713"/>
          <p14:tracePt t="17115" x="1814513" y="2652713"/>
          <p14:tracePt t="17666" x="1789113" y="2652713"/>
          <p14:tracePt t="17754" x="1801813" y="2652713"/>
          <p14:tracePt t="17762" x="1825625" y="2627313"/>
          <p14:tracePt t="17769" x="1825625" y="2616200"/>
          <p14:tracePt t="17843" x="1838325" y="2616200"/>
          <p14:tracePt t="17954" x="1851025" y="2616200"/>
          <p14:tracePt t="18210" x="1838325" y="2616200"/>
          <p14:tracePt t="18219" x="1838325" y="2640013"/>
          <p14:tracePt t="18235" x="1838325" y="2652713"/>
          <p14:tracePt t="18555" x="1814513" y="2652713"/>
          <p14:tracePt t="18595" x="1863725" y="2652713"/>
          <p14:tracePt t="18603" x="1914525" y="2652713"/>
          <p14:tracePt t="18610" x="1951038" y="2665413"/>
          <p14:tracePt t="18618" x="2001838" y="2665413"/>
          <p14:tracePt t="18634" x="2014538" y="2665413"/>
          <p14:tracePt t="18643" x="2038350" y="2665413"/>
          <p14:tracePt t="18659" x="2051050" y="2665413"/>
          <p14:tracePt t="18667" x="2076450" y="2665413"/>
          <p14:tracePt t="18675" x="2089150" y="2678113"/>
          <p14:tracePt t="18691" x="2101850" y="2678113"/>
          <p14:tracePt t="18709" x="2114550" y="2678113"/>
          <p14:tracePt t="18715" x="2127250" y="2690813"/>
          <p14:tracePt t="18723" x="2163763" y="2716213"/>
          <p14:tracePt t="18730" x="2176463" y="2740025"/>
          <p14:tracePt t="18739" x="2189163" y="2765425"/>
          <p14:tracePt t="18746" x="2201863" y="2803525"/>
          <p14:tracePt t="18755" x="2251075" y="2865438"/>
          <p14:tracePt t="18762" x="2289175" y="2903538"/>
          <p14:tracePt t="18770" x="2338388" y="2965450"/>
          <p14:tracePt t="18778" x="2414588" y="3016250"/>
          <p14:tracePt t="18786" x="2439988" y="3090863"/>
          <p14:tracePt t="18794" x="2514600" y="3154363"/>
          <p14:tracePt t="18802" x="2576513" y="3216275"/>
          <p14:tracePt t="18810" x="2663825" y="3278188"/>
          <p14:tracePt t="18819" x="2714625" y="3341688"/>
          <p14:tracePt t="18826" x="2776538" y="3390900"/>
          <p14:tracePt t="18834" x="2840038" y="3429000"/>
          <p14:tracePt t="18844" x="2852738" y="3441700"/>
          <p14:tracePt t="18850" x="2863850" y="3467100"/>
          <p14:tracePt t="18859" x="2901950" y="3490913"/>
          <p14:tracePt t="18866" x="2927350" y="3503613"/>
          <p14:tracePt t="18875" x="2940050" y="3529013"/>
          <p14:tracePt t="18882" x="2976563" y="3541713"/>
          <p14:tracePt t="18891" x="2989263" y="3554413"/>
          <p14:tracePt t="18898" x="3040063" y="3579813"/>
          <p14:tracePt t="18909" x="3076575" y="3590925"/>
          <p14:tracePt t="18914" x="3101975" y="3616325"/>
          <p14:tracePt t="18921" x="3127375" y="3616325"/>
          <p14:tracePt t="18929" x="3165475" y="3629025"/>
          <p14:tracePt t="18937" x="3176588" y="3641725"/>
          <p14:tracePt t="18946" x="3201988" y="3641725"/>
          <p14:tracePt t="18953" x="3214688" y="3654425"/>
          <p14:tracePt t="18961" x="3240088" y="3667125"/>
          <p14:tracePt t="18969" x="3265488" y="3667125"/>
          <p14:tracePt t="18978" x="3289300" y="3679825"/>
          <p14:tracePt t="18985" x="3289300" y="3692525"/>
          <p14:tracePt t="18993" x="3314700" y="3703638"/>
          <p14:tracePt t="19001" x="3340100" y="3716338"/>
          <p14:tracePt t="19009" x="3376613" y="3729038"/>
          <p14:tracePt t="19018" x="3402013" y="3754438"/>
          <p14:tracePt t="19025" x="3427413" y="3767138"/>
          <p14:tracePt t="19033" x="3452813" y="3779838"/>
          <p14:tracePt t="19041" x="3489325" y="3792538"/>
          <p14:tracePt t="19049" x="3502025" y="3792538"/>
          <p14:tracePt t="19058" x="3514725" y="3803650"/>
          <p14:tracePt t="19067" x="3527425" y="3803650"/>
          <p14:tracePt t="19083" x="3540125" y="3816350"/>
          <p14:tracePt t="19092" x="3552825" y="3816350"/>
          <p14:tracePt t="19099" x="3578225" y="3829050"/>
          <p14:tracePt t="19110" x="3614738" y="3841750"/>
          <p14:tracePt t="19115" x="3652838" y="3841750"/>
          <p14:tracePt t="19125" x="3689350" y="3854450"/>
          <p14:tracePt t="19132" x="3702050" y="3854450"/>
          <p14:tracePt t="19139" x="3714750" y="3854450"/>
          <p14:tracePt t="19155" x="3727450" y="3854450"/>
          <p14:tracePt t="19186" x="3752850" y="3854450"/>
          <p14:tracePt t="19202" x="3778250" y="3854450"/>
          <p14:tracePt t="19210" x="3790950" y="3841750"/>
          <p14:tracePt t="19218" x="3802063" y="3841750"/>
          <p14:tracePt t="19242" x="3814763" y="3829050"/>
          <p14:tracePt t="19267" x="3827463" y="3829050"/>
          <p14:tracePt t="19275" x="3827463" y="3816350"/>
          <p14:tracePt t="19283" x="3840163" y="3803650"/>
          <p14:tracePt t="19292" x="3840163" y="3779838"/>
          <p14:tracePt t="19310" x="3865563" y="3767138"/>
          <p14:tracePt t="19314" x="3865563" y="3754438"/>
          <p14:tracePt t="19339" x="3865563" y="3741738"/>
          <p14:tracePt t="19347" x="3878263" y="3741738"/>
          <p14:tracePt t="19363" x="3890963" y="3703638"/>
          <p14:tracePt t="19371" x="3914775" y="3703638"/>
          <p14:tracePt t="19379" x="3927475" y="3679825"/>
          <p14:tracePt t="19387" x="3952875" y="3667125"/>
          <p14:tracePt t="19394" x="3990975" y="3641725"/>
          <p14:tracePt t="19410" x="3990975" y="3629025"/>
          <p14:tracePt t="19418" x="4002088" y="3616325"/>
          <p14:tracePt t="19450" x="4027488" y="3603625"/>
          <p14:tracePt t="19458" x="4052888" y="3590925"/>
          <p14:tracePt t="19466" x="4090988" y="3579813"/>
          <p14:tracePt t="19475" x="4103688" y="3567113"/>
          <p14:tracePt t="19482" x="4114800" y="3567113"/>
          <p14:tracePt t="19498" x="4127500" y="3567113"/>
          <p14:tracePt t="19523" x="4127500" y="3554413"/>
          <p14:tracePt t="19530" x="4140200" y="3554413"/>
          <p14:tracePt t="19618" x="4152900" y="3529013"/>
          <p14:tracePt t="19627" x="4178300" y="3503613"/>
          <p14:tracePt t="19683" x="4178300" y="3479800"/>
          <p14:tracePt t="19691" x="4203700" y="3467100"/>
          <p14:tracePt t="19699" x="4203700" y="3454400"/>
          <p14:tracePt t="19715" x="4203700" y="3441700"/>
          <p14:tracePt t="19724" x="4227513" y="3429000"/>
          <p14:tracePt t="19730" x="4227513" y="3416300"/>
          <p14:tracePt t="19739" x="4240213" y="3416300"/>
          <p14:tracePt t="19747" x="4240213" y="3403600"/>
          <p14:tracePt t="19770" x="4252913" y="3390900"/>
          <p14:tracePt t="19778" x="4252913" y="3378200"/>
          <p14:tracePt t="20442" x="4278313" y="3378200"/>
          <p14:tracePt t="20449" x="4352925" y="3390900"/>
          <p14:tracePt t="20458" x="4440238" y="3416300"/>
          <p14:tracePt t="20466" x="4527550" y="3429000"/>
          <p14:tracePt t="20475" x="4627563" y="3441700"/>
          <p14:tracePt t="20482" x="4703763" y="3467100"/>
          <p14:tracePt t="20491" x="4752975" y="3467100"/>
          <p14:tracePt t="20498" x="4765675" y="3467100"/>
          <p14:tracePt t="20508" x="4791075" y="3467100"/>
          <p14:tracePt t="20514" x="4803775" y="3467100"/>
          <p14:tracePt t="20530" x="4829175" y="3467100"/>
          <p14:tracePt t="20562" x="4840288" y="3467100"/>
          <p14:tracePt t="20570" x="4865688" y="3467100"/>
          <p14:tracePt t="20585" x="4878388" y="3467100"/>
          <p14:tracePt t="20602" x="4891088" y="3467100"/>
          <p14:tracePt t="20650" x="4903788" y="3467100"/>
          <p14:tracePt t="20659" x="4916488" y="3467100"/>
          <p14:tracePt t="20666" x="4940300" y="3467100"/>
          <p14:tracePt t="20675" x="4965700" y="3467100"/>
          <p14:tracePt t="20682" x="4991100" y="3454400"/>
          <p14:tracePt t="20691" x="5029200" y="3454400"/>
          <p14:tracePt t="20698" x="5053013" y="3454400"/>
          <p14:tracePt t="20709" x="5091113" y="3454400"/>
          <p14:tracePt t="20715" x="5103813" y="3441700"/>
          <p14:tracePt t="20725" x="5129213" y="3429000"/>
          <p14:tracePt t="20730" x="5165725" y="3416300"/>
          <p14:tracePt t="20739" x="5178425" y="3416300"/>
          <p14:tracePt t="20746" x="5216525" y="3416300"/>
          <p14:tracePt t="20754" x="5229225" y="3416300"/>
          <p14:tracePt t="20762" x="5253038" y="3403600"/>
          <p14:tracePt t="20786" x="5278438" y="3403600"/>
          <p14:tracePt t="20795" x="5291138" y="3403600"/>
          <p14:tracePt t="20802" x="5303838" y="3403600"/>
          <p14:tracePt t="20810" x="5303838" y="3390900"/>
          <p14:tracePt t="20819" x="5329238" y="3378200"/>
          <p14:tracePt t="20827" x="5341938" y="3378200"/>
          <p14:tracePt t="20851" x="5365750" y="3378200"/>
          <p14:tracePt t="20866" x="5391150" y="3367088"/>
          <p14:tracePt t="20876" x="5403850" y="3354388"/>
          <p14:tracePt t="20882" x="5429250" y="3354388"/>
          <p14:tracePt t="20891" x="5465763" y="3354388"/>
          <p14:tracePt t="20898" x="5541963" y="3341688"/>
          <p14:tracePt t="20910" x="5616575" y="3328988"/>
          <p14:tracePt t="20915" x="5654675" y="3316288"/>
          <p14:tracePt t="20923" x="5691188" y="3290888"/>
          <p14:tracePt t="20930" x="5703888" y="3290888"/>
          <p14:tracePt t="21002" x="5678488" y="3278188"/>
          <p14:tracePt t="21010" x="5629275" y="3254375"/>
          <p14:tracePt t="21018" x="5578475" y="3241675"/>
          <p14:tracePt t="21027" x="5541963" y="3228975"/>
          <p14:tracePt t="21034" x="5503863" y="3228975"/>
          <p14:tracePt t="21043" x="5416550" y="3203575"/>
          <p14:tracePt t="21051" x="5316538" y="3190875"/>
          <p14:tracePt t="21060" x="5203825" y="3165475"/>
          <p14:tracePt t="21067" x="5053013" y="3165475"/>
          <p14:tracePt t="21076" x="4891088" y="3165475"/>
          <p14:tracePt t="21082" x="4716463" y="3165475"/>
          <p14:tracePt t="21092" x="4591050" y="3178175"/>
          <p14:tracePt t="21099" x="4465638" y="3190875"/>
          <p14:tracePt t="21107" x="4327525" y="3216275"/>
          <p14:tracePt t="21115" x="4214813" y="3241675"/>
          <p14:tracePt t="21122" x="4052888" y="3290888"/>
          <p14:tracePt t="21130" x="3940175" y="3316288"/>
          <p14:tracePt t="21139" x="3814763" y="3341688"/>
          <p14:tracePt t="21147" x="3740150" y="3378200"/>
          <p14:tracePt t="21155" x="3627438" y="3429000"/>
          <p14:tracePt t="21162" x="3552825" y="3467100"/>
          <p14:tracePt t="21171" x="3478213" y="3503613"/>
          <p14:tracePt t="21178" x="3414713" y="3541713"/>
          <p14:tracePt t="21187" x="3365500" y="3579813"/>
          <p14:tracePt t="21195" x="3314700" y="3590925"/>
          <p14:tracePt t="21202" x="3289300" y="3603625"/>
          <p14:tracePt t="21210" x="3276600" y="3616325"/>
          <p14:tracePt t="21219" x="3240088" y="3654425"/>
          <p14:tracePt t="21227" x="3240088" y="3667125"/>
          <p14:tracePt t="21235" x="3214688" y="3679825"/>
          <p14:tracePt t="21244" x="3214688" y="3703638"/>
          <p14:tracePt t="21250" x="3214688" y="3716338"/>
          <p14:tracePt t="21260" x="3176588" y="3741738"/>
          <p14:tracePt t="21266" x="3165475" y="3754438"/>
          <p14:tracePt t="21276" x="3152775" y="3779838"/>
          <p14:tracePt t="21283" x="3127375" y="3779838"/>
          <p14:tracePt t="21291" x="3127375" y="3803650"/>
          <p14:tracePt t="21299" x="3127375" y="3816350"/>
          <p14:tracePt t="21309" x="3101975" y="3829050"/>
          <p14:tracePt t="21315" x="3089275" y="3854450"/>
          <p14:tracePt t="21330" x="3065463" y="3879850"/>
          <p14:tracePt t="21339" x="3065463" y="3892550"/>
          <p14:tracePt t="21347" x="3040063" y="3905250"/>
          <p14:tracePt t="21355" x="3027363" y="3916363"/>
          <p14:tracePt t="21371" x="3014663" y="3929063"/>
          <p14:tracePt t="21379" x="3014663" y="3941763"/>
          <p14:tracePt t="21394" x="3014663" y="3954463"/>
          <p14:tracePt t="21642" x="2989263" y="3954463"/>
          <p14:tracePt t="21674" x="2940050" y="3954463"/>
          <p14:tracePt t="21692" x="2763838" y="3954463"/>
          <p14:tracePt t="21699" x="2689225" y="3954463"/>
          <p14:tracePt t="21708" x="2627313" y="3954463"/>
          <p14:tracePt t="21715" x="2540000" y="3954463"/>
          <p14:tracePt t="21723" x="2489200" y="3954463"/>
          <p14:tracePt t="21731" x="2401888" y="3954463"/>
          <p14:tracePt t="21739" x="2351088" y="3954463"/>
          <p14:tracePt t="21747" x="2289175" y="3954463"/>
          <p14:tracePt t="21755" x="2251075" y="3954463"/>
          <p14:tracePt t="21763" x="2214563" y="3954463"/>
          <p14:tracePt t="21772" x="2163763" y="3954463"/>
          <p14:tracePt t="21779" x="2114550" y="3954463"/>
          <p14:tracePt t="21786" x="2076450" y="3954463"/>
          <p14:tracePt t="21794" x="2063750" y="3954463"/>
          <p14:tracePt t="21802" x="2025650" y="3954463"/>
          <p14:tracePt t="21810" x="2001838" y="3954463"/>
          <p14:tracePt t="21818" x="1989138" y="3954463"/>
          <p14:tracePt t="21826" x="1976438" y="3954463"/>
          <p14:tracePt t="21834" x="1963738" y="3954463"/>
          <p14:tracePt t="21850" x="1938338" y="3954463"/>
          <p14:tracePt t="21859" x="1925638" y="3954463"/>
          <p14:tracePt t="21866" x="1914525" y="3954463"/>
          <p14:tracePt t="21876" x="1914525" y="3941763"/>
          <p14:tracePt t="21898" x="1901825" y="3941763"/>
          <p14:tracePt t="21954" x="1889125" y="3941763"/>
          <p14:tracePt t="22197" x="1889125" y="3929063"/>
          <p14:tracePt t="22203" x="1925638" y="3929063"/>
          <p14:tracePt t="22211" x="1976438" y="3916363"/>
          <p14:tracePt t="22219" x="2063750" y="3905250"/>
          <p14:tracePt t="22228" x="2138363" y="3879850"/>
          <p14:tracePt t="22235" x="2201863" y="3867150"/>
          <p14:tracePt t="22244" x="2289175" y="3867150"/>
          <p14:tracePt t="22251" x="2389188" y="3854450"/>
          <p14:tracePt t="22259" x="2476500" y="3854450"/>
          <p14:tracePt t="22266" x="2540000" y="3854450"/>
          <p14:tracePt t="22275" x="2614613" y="3841750"/>
          <p14:tracePt t="22282" x="2689225" y="3841750"/>
          <p14:tracePt t="22291" x="2740025" y="3829050"/>
          <p14:tracePt t="22298" x="2801938" y="3829050"/>
          <p14:tracePt t="22308" x="2889250" y="3829050"/>
          <p14:tracePt t="22314" x="2963863" y="3816350"/>
          <p14:tracePt t="22322" x="3014663" y="3816350"/>
          <p14:tracePt t="22330" x="3065463" y="3816350"/>
          <p14:tracePt t="22338" x="3114675" y="3803650"/>
          <p14:tracePt t="22354" x="3140075" y="3779838"/>
          <p14:tracePt t="22362" x="3201988" y="3779838"/>
          <p14:tracePt t="22370" x="3302000" y="3779838"/>
          <p14:tracePt t="22378" x="3352800" y="3779838"/>
          <p14:tracePt t="22386" x="3414713" y="3767138"/>
          <p14:tracePt t="22394" x="3489325" y="3767138"/>
          <p14:tracePt t="22402" x="3589338" y="3754438"/>
          <p14:tracePt t="22410" x="3652838" y="3754438"/>
          <p14:tracePt t="22418" x="3702050" y="3754438"/>
          <p14:tracePt t="22426" x="3740150" y="3754438"/>
          <p14:tracePt t="22434" x="3778250" y="3754438"/>
          <p14:tracePt t="22449" x="3802063" y="3754438"/>
          <p14:tracePt t="22466" x="3814763" y="3754438"/>
          <p14:tracePt t="22555" x="3840163" y="3754438"/>
          <p14:tracePt t="22563" x="3852863" y="3754438"/>
          <p14:tracePt t="22571" x="3890963" y="3754438"/>
          <p14:tracePt t="22579" x="3914775" y="3754438"/>
          <p14:tracePt t="22587" x="3940175" y="3754438"/>
          <p14:tracePt t="22595" x="3990975" y="3754438"/>
          <p14:tracePt t="22603" x="4040188" y="3754438"/>
          <p14:tracePt t="22610" x="4114800" y="3754438"/>
          <p14:tracePt t="22619" x="4165600" y="3754438"/>
          <p14:tracePt t="22626" x="4203700" y="3767138"/>
          <p14:tracePt t="22635" x="4265613" y="3767138"/>
          <p14:tracePt t="22643" x="4278313" y="3767138"/>
          <p14:tracePt t="22650" x="4303713" y="3767138"/>
          <p14:tracePt t="22659" x="4327525" y="3767138"/>
          <p14:tracePt t="22666" x="4340225" y="3779838"/>
          <p14:tracePt t="22676" x="4365625" y="3779838"/>
          <p14:tracePt t="22682" x="4391025" y="3779838"/>
          <p14:tracePt t="22692" x="4403725" y="3779838"/>
          <p14:tracePt t="22698" x="4427538" y="3779838"/>
          <p14:tracePt t="22709" x="4465638" y="3779838"/>
          <p14:tracePt t="22714" x="4527550" y="3792538"/>
          <p14:tracePt t="22722" x="4578350" y="3792538"/>
          <p14:tracePt t="22730" x="4640263" y="3792538"/>
          <p14:tracePt t="22739" x="4691063" y="3803650"/>
          <p14:tracePt t="22746" x="4727575" y="3803650"/>
          <p14:tracePt t="22754" x="4752975" y="3816350"/>
          <p14:tracePt t="22762" x="4778375" y="3816350"/>
          <p14:tracePt t="22770" x="4803775" y="3816350"/>
          <p14:tracePt t="22786" x="4816475" y="3816350"/>
          <p14:tracePt t="22794" x="4829175" y="3816350"/>
          <p14:tracePt t="22802" x="4840288" y="3816350"/>
          <p14:tracePt t="22810" x="4865688" y="3816350"/>
          <p14:tracePt t="22826" x="4916488" y="3816350"/>
          <p14:tracePt t="22834" x="4965700" y="3816350"/>
          <p14:tracePt t="22843" x="5003800" y="3816350"/>
          <p14:tracePt t="22850" x="5040313" y="3816350"/>
          <p14:tracePt t="22859" x="5065713" y="3829050"/>
          <p14:tracePt t="22866" x="5091113" y="3829050"/>
          <p14:tracePt t="22876" x="5116513" y="3829050"/>
          <p14:tracePt t="22882" x="5141913" y="3829050"/>
          <p14:tracePt t="22891" x="5165725" y="3829050"/>
          <p14:tracePt t="22899" x="5216525" y="3829050"/>
          <p14:tracePt t="22909" x="5241925" y="3829050"/>
          <p14:tracePt t="22926" x="5303838" y="3829050"/>
          <p14:tracePt t="22930" x="5329238" y="3829050"/>
          <p14:tracePt t="22938" x="5341938" y="3829050"/>
          <p14:tracePt t="22946" x="5353050" y="3829050"/>
          <p14:tracePt t="22954" x="5365750" y="3829050"/>
          <p14:tracePt t="22962" x="5378450" y="3829050"/>
          <p14:tracePt t="22970" x="5391150" y="3829050"/>
          <p14:tracePt t="22979" x="5403850" y="3829050"/>
          <p14:tracePt t="22986" x="5416550" y="3829050"/>
          <p14:tracePt t="22994" x="5429250" y="3829050"/>
          <p14:tracePt t="23019" x="5441950" y="3829050"/>
          <p14:tracePt t="23042" x="5454650" y="3829050"/>
          <p14:tracePt t="23050" x="5465763" y="3829050"/>
          <p14:tracePt t="23066" x="5478463" y="3829050"/>
          <p14:tracePt t="23076" x="5503863" y="3829050"/>
          <p14:tracePt t="23092" x="5516563" y="3829050"/>
          <p14:tracePt t="23098" x="5529263" y="3829050"/>
          <p14:tracePt t="23153" x="5554663" y="3829050"/>
          <p14:tracePt t="23169" x="5565775" y="3816350"/>
          <p14:tracePt t="23186" x="5578475" y="3816350"/>
          <p14:tracePt t="23201" x="5591175" y="3816350"/>
          <p14:tracePt t="23210" x="5591175" y="3803650"/>
          <p14:tracePt t="23218" x="5603875" y="3803650"/>
          <p14:tracePt t="23282" x="5629275" y="3803650"/>
          <p14:tracePt t="23291" x="5665788" y="3792538"/>
          <p14:tracePt t="23298" x="5691188" y="3779838"/>
          <p14:tracePt t="23355" x="5703888" y="3779838"/>
          <p14:tracePt t="23739" x="5703888" y="3754438"/>
          <p14:tracePt t="23969" x="5729288" y="3767138"/>
          <p14:tracePt t="23994" x="5741988" y="3767138"/>
          <p14:tracePt t="24018" x="5754688" y="3767138"/>
          <p14:tracePt t="24025" x="5754688" y="3779838"/>
          <p14:tracePt t="24033" x="5767388" y="3779838"/>
          <p14:tracePt t="24050" x="5767388" y="3792538"/>
          <p14:tracePt t="24058" x="5778500" y="3803650"/>
          <p14:tracePt t="24066" x="5791200" y="3803650"/>
          <p14:tracePt t="24075" x="5791200" y="3816350"/>
          <p14:tracePt t="24098" x="5803900" y="3816350"/>
          <p14:tracePt t="24139" x="5803900" y="3829050"/>
          <p14:tracePt t="24186" x="5803900" y="3841750"/>
          <p14:tracePt t="25819" x="5729288" y="3854450"/>
          <p14:tracePt t="25826" x="5541963" y="3867150"/>
          <p14:tracePt t="25835" x="5403850" y="3905250"/>
          <p14:tracePt t="25844" x="5241925" y="3916363"/>
          <p14:tracePt t="25851" x="5065713" y="3941763"/>
          <p14:tracePt t="25860" x="4840288" y="3954463"/>
          <p14:tracePt t="25865" x="4627563" y="3967163"/>
          <p14:tracePt t="25875" x="4403725" y="3979863"/>
          <p14:tracePt t="25882" x="4227513" y="3992563"/>
          <p14:tracePt t="25891" x="4014788" y="4017963"/>
          <p14:tracePt t="25898" x="3840163" y="4029075"/>
          <p14:tracePt t="25908" x="3702050" y="4029075"/>
          <p14:tracePt t="25925" x="3465513" y="4054475"/>
          <p14:tracePt t="25930" x="3414713" y="4054475"/>
          <p14:tracePt t="25938" x="3327400" y="4079875"/>
          <p14:tracePt t="25946" x="3240088" y="4092575"/>
          <p14:tracePt t="25954" x="3176588" y="4105275"/>
          <p14:tracePt t="25962" x="3114675" y="4117975"/>
          <p14:tracePt t="25970" x="3076575" y="4129088"/>
          <p14:tracePt t="25978" x="2989263" y="4129088"/>
          <p14:tracePt t="25986" x="2940050" y="4141788"/>
          <p14:tracePt t="25994" x="2901950" y="4154488"/>
          <p14:tracePt t="26002" x="2863850" y="4167188"/>
          <p14:tracePt t="26010" x="2840038" y="4167188"/>
          <p14:tracePt t="26018" x="2814638" y="4167188"/>
          <p14:tracePt t="26026" x="2801938" y="4167188"/>
          <p14:tracePt t="26034" x="2789238" y="4167188"/>
          <p14:tracePt t="26042" x="2776538" y="4167188"/>
          <p14:tracePt t="26050" x="2714625" y="4179888"/>
          <p14:tracePt t="26059" x="2676525" y="4205288"/>
          <p14:tracePt t="26066" x="2614613" y="4217988"/>
          <p14:tracePt t="26075" x="2551113" y="4230688"/>
          <p14:tracePt t="26081" x="2540000" y="4241800"/>
          <p14:tracePt t="26091" x="2476500" y="4267200"/>
          <p14:tracePt t="26098" x="2439988" y="4267200"/>
          <p14:tracePt t="26108" x="2401888" y="4279900"/>
          <p14:tracePt t="26114" x="2363788" y="4292600"/>
          <p14:tracePt t="26122" x="2314575" y="4305300"/>
          <p14:tracePt t="26129" x="2289175" y="4305300"/>
          <p14:tracePt t="26138" x="2263775" y="4318000"/>
          <p14:tracePt t="26146" x="2227263" y="4318000"/>
          <p14:tracePt t="26154" x="2201863" y="4318000"/>
          <p14:tracePt t="26162" x="2189163" y="4318000"/>
          <p14:tracePt t="26170" x="2151063" y="4330700"/>
          <p14:tracePt t="26178" x="2138363" y="4330700"/>
          <p14:tracePt t="26186" x="2114550" y="4330700"/>
          <p14:tracePt t="26194" x="2101850" y="4341813"/>
          <p14:tracePt t="26210" x="2076450" y="4341813"/>
          <p14:tracePt t="26218" x="2063750" y="4341813"/>
          <p14:tracePt t="26226" x="2038350" y="4341813"/>
          <p14:tracePt t="26242" x="2014538" y="4341813"/>
          <p14:tracePt t="26250" x="1989138" y="4341813"/>
          <p14:tracePt t="26259" x="1938338" y="4341813"/>
          <p14:tracePt t="26267" x="1914525" y="4341813"/>
          <p14:tracePt t="26275" x="1876425" y="4341813"/>
          <p14:tracePt t="26282" x="1851025" y="4341813"/>
          <p14:tracePt t="26306" x="1838325" y="4341813"/>
          <p14:tracePt t="26370" x="1838325" y="4330700"/>
          <p14:tracePt t="26379" x="1825625" y="4330700"/>
          <p14:tracePt t="26395" x="1825625" y="4318000"/>
          <p14:tracePt t="26411" x="1825625" y="4305300"/>
          <p14:tracePt t="26427" x="1825625" y="4292600"/>
          <p14:tracePt t="26450" x="1825625" y="4279900"/>
          <p14:tracePt t="26467" x="1825625" y="4267200"/>
          <p14:tracePt t="26482" x="1838325" y="4254500"/>
          <p14:tracePt t="26498" x="1851025" y="4241800"/>
          <p14:tracePt t="26507" x="1863725" y="4230688"/>
          <p14:tracePt t="26522" x="1876425" y="4217988"/>
          <p14:tracePt t="26538" x="1889125" y="4217988"/>
          <p14:tracePt t="26627" x="1901825" y="4217988"/>
          <p14:tracePt t="26651" x="1901825" y="4205288"/>
          <p14:tracePt t="26659" x="1914525" y="4205288"/>
          <p14:tracePt t="26667" x="1925638" y="4205288"/>
          <p14:tracePt t="26683" x="1938338" y="4192588"/>
          <p14:tracePt t="26692" x="1951038" y="4192588"/>
          <p14:tracePt t="26699" x="1963738" y="4192588"/>
          <p14:tracePt t="26709" x="1989138" y="4192588"/>
          <p14:tracePt t="26714" x="2025650" y="4192588"/>
          <p14:tracePt t="26730" x="2076450" y="4192588"/>
          <p14:tracePt t="26746" x="2089150" y="4192588"/>
          <p14:tracePt t="26762" x="2114550" y="4192588"/>
          <p14:tracePt t="26842" x="2127250" y="4192588"/>
          <p14:tracePt t="26850" x="2138363" y="4192588"/>
          <p14:tracePt t="26859" x="2151063" y="4192588"/>
          <p14:tracePt t="26938" x="2163763" y="4192588"/>
          <p14:tracePt t="26986" x="2163763" y="4179888"/>
          <p14:tracePt t="27027" x="2176463" y="4179888"/>
          <p14:tracePt t="27370" x="2163763" y="4179888"/>
          <p14:tracePt t="27378" x="2151063" y="4179888"/>
          <p14:tracePt t="27955" x="2138363" y="4179888"/>
          <p14:tracePt t="28842" x="2114550" y="4179888"/>
          <p14:tracePt t="29483" x="2101850" y="4179888"/>
          <p14:tracePt t="29771" x="2076450" y="4179888"/>
          <p14:tracePt t="29827" x="2063750" y="4179888"/>
          <p14:tracePt t="30147" x="2051050" y="4179888"/>
          <p14:tracePt t="30155" x="2038350" y="4179888"/>
          <p14:tracePt t="30235" x="2025650" y="4179888"/>
          <p14:tracePt t="30313" x="2025650" y="4192588"/>
          <p14:tracePt t="30625" x="2001838" y="4192588"/>
          <p14:tracePt t="31090" x="1989138" y="4192588"/>
          <p14:tracePt t="31530" x="1963738" y="4192588"/>
          <p14:tracePt t="31594" x="1951038" y="4192588"/>
          <p14:tracePt t="31642" x="1976438" y="4192588"/>
          <p14:tracePt t="31650" x="2001838" y="4192588"/>
          <p14:tracePt t="31658" x="2014538" y="4179888"/>
          <p14:tracePt t="31667" x="2025650" y="4179888"/>
          <p14:tracePt t="31677" x="2038350" y="4179888"/>
          <p14:tracePt t="31706" x="2038350" y="4167188"/>
          <p14:tracePt t="31730" x="2051050" y="4167188"/>
          <p14:tracePt t="31787" x="2076450" y="4167188"/>
          <p14:tracePt t="31795" x="2076450" y="4141788"/>
          <p14:tracePt t="31803" x="2101850" y="4129088"/>
          <p14:tracePt t="31819" x="2127250" y="4117975"/>
          <p14:tracePt t="31835" x="2138363" y="4092575"/>
          <p14:tracePt t="31851" x="2138363" y="4079875"/>
          <p14:tracePt t="31875" x="2151063" y="4079875"/>
          <p14:tracePt t="32467" x="2138363" y="4079875"/>
          <p14:tracePt t="32491" x="2127250" y="4079875"/>
          <p14:tracePt t="32587" x="2114550" y="4079875"/>
          <p14:tracePt t="32803" x="2089150" y="4079875"/>
          <p14:tracePt t="32819" x="2076450" y="4079875"/>
          <p14:tracePt t="33105" x="2063750" y="4079875"/>
          <p14:tracePt t="33371" x="2038350" y="4079875"/>
          <p14:tracePt t="33499" x="2025650" y="4079875"/>
          <p14:tracePt t="33674" x="2014538" y="4079875"/>
          <p14:tracePt t="33707" x="2001838" y="4079875"/>
          <p14:tracePt t="33978" x="1976438" y="4079875"/>
          <p14:tracePt t="33993" x="1963738" y="4079875"/>
          <p14:tracePt t="34266" x="1951038" y="4079875"/>
          <p14:tracePt t="34274" x="1938338" y="4079875"/>
          <p14:tracePt t="34466" x="2001838" y="4092575"/>
          <p14:tracePt t="34474" x="2189163" y="4167188"/>
          <p14:tracePt t="34482" x="2351088" y="4192588"/>
          <p14:tracePt t="34491" x="2476500" y="4205288"/>
          <p14:tracePt t="34498" x="2540000" y="4230688"/>
          <p14:tracePt t="34506" x="2627313" y="4241800"/>
          <p14:tracePt t="34514" x="2689225" y="4254500"/>
          <p14:tracePt t="34521" x="2727325" y="4254500"/>
          <p14:tracePt t="34530" x="2740025" y="4267200"/>
          <p14:tracePt t="34537" x="2776538" y="4279900"/>
          <p14:tracePt t="34546" x="2814638" y="4292600"/>
          <p14:tracePt t="34553" x="2840038" y="4292600"/>
          <p14:tracePt t="34561" x="2863850" y="4292600"/>
          <p14:tracePt t="34570" x="2901950" y="4292600"/>
          <p14:tracePt t="34578" x="2963863" y="4305300"/>
          <p14:tracePt t="34585" x="2989263" y="4305300"/>
          <p14:tracePt t="34593" x="3027363" y="4318000"/>
          <p14:tracePt t="34602" x="3127375" y="4330700"/>
          <p14:tracePt t="34610" x="3201988" y="4341813"/>
          <p14:tracePt t="34618" x="3276600" y="4354513"/>
          <p14:tracePt t="34627" x="3340100" y="4379913"/>
          <p14:tracePt t="34634" x="3376613" y="4392613"/>
          <p14:tracePt t="34643" x="3452813" y="4392613"/>
          <p14:tracePt t="34650" x="3489325" y="4405313"/>
          <p14:tracePt t="34659" x="3514725" y="4418013"/>
          <p14:tracePt t="34666" x="3527425" y="4418013"/>
          <p14:tracePt t="34675" x="3552825" y="4430713"/>
          <p14:tracePt t="34682" x="3578225" y="4430713"/>
          <p14:tracePt t="34690" x="3602038" y="4430713"/>
          <p14:tracePt t="34706" x="3627438" y="4430713"/>
          <p14:tracePt t="34714" x="3652838" y="4430713"/>
          <p14:tracePt t="34722" x="3678238" y="4430713"/>
          <p14:tracePt t="34730" x="3689350" y="4430713"/>
          <p14:tracePt t="34738" x="3714750" y="4430713"/>
          <p14:tracePt t="34746" x="3727450" y="4430713"/>
          <p14:tracePt t="34754" x="3778250" y="4430713"/>
          <p14:tracePt t="34762" x="3802063" y="4430713"/>
          <p14:tracePt t="34770" x="3852863" y="4443413"/>
          <p14:tracePt t="34778" x="3902075" y="4443413"/>
          <p14:tracePt t="34786" x="3990975" y="4454525"/>
          <p14:tracePt t="34794" x="4078288" y="4467225"/>
          <p14:tracePt t="34802" x="4152900" y="4492625"/>
          <p14:tracePt t="34810" x="4252913" y="4505325"/>
          <p14:tracePt t="34818" x="4314825" y="4505325"/>
          <p14:tracePt t="34827" x="4403725" y="4518025"/>
          <p14:tracePt t="34834" x="4491038" y="4530725"/>
          <p14:tracePt t="34843" x="4552950" y="4543425"/>
          <p14:tracePt t="34850" x="4640263" y="4554538"/>
          <p14:tracePt t="34858" x="4727575" y="4554538"/>
          <p14:tracePt t="34867" x="4829175" y="4554538"/>
          <p14:tracePt t="34877" x="4929188" y="4554538"/>
          <p14:tracePt t="34884" x="5016500" y="4554538"/>
          <p14:tracePt t="34891" x="5141913" y="4554538"/>
          <p14:tracePt t="34898" x="5229225" y="4554538"/>
          <p14:tracePt t="34910" x="5316538" y="4554538"/>
          <p14:tracePt t="34914" x="5403850" y="4554538"/>
          <p14:tracePt t="34922" x="5454650" y="4554538"/>
          <p14:tracePt t="34930" x="5529263" y="4554538"/>
          <p14:tracePt t="34938" x="5603875" y="4554538"/>
          <p14:tracePt t="34946" x="5678488" y="4554538"/>
          <p14:tracePt t="34954" x="5741988" y="4530725"/>
          <p14:tracePt t="34962" x="5767388" y="4530725"/>
          <p14:tracePt t="34970" x="5891213" y="4530725"/>
          <p14:tracePt t="34978" x="5942013" y="4518025"/>
          <p14:tracePt t="34986" x="6016625" y="4518025"/>
          <p14:tracePt t="34994" x="6067425" y="4518025"/>
          <p14:tracePt t="35002" x="6116638" y="4518025"/>
          <p14:tracePt t="35011" x="6154738" y="4518025"/>
          <p14:tracePt t="35019" x="6203950" y="4518025"/>
          <p14:tracePt t="35027" x="6267450" y="4518025"/>
          <p14:tracePt t="35034" x="6291263" y="4518025"/>
          <p14:tracePt t="35044" x="6329363" y="4518025"/>
          <p14:tracePt t="35050" x="6354763" y="4505325"/>
          <p14:tracePt t="35061" x="6403975" y="4505325"/>
          <p14:tracePt t="35066" x="6416675" y="4505325"/>
          <p14:tracePt t="35075" x="6429375" y="4505325"/>
          <p14:tracePt t="35082" x="6442075" y="4505325"/>
          <p14:tracePt t="35090" x="6480175" y="4505325"/>
          <p14:tracePt t="35107" x="6492875" y="4505325"/>
          <p14:tracePt t="35114" x="6516688" y="4505325"/>
          <p14:tracePt t="35130" x="6542088" y="4505325"/>
          <p14:tracePt t="35138" x="6554788" y="4505325"/>
          <p14:tracePt t="35154" x="6567488" y="4505325"/>
          <p14:tracePt t="35162" x="6580188" y="4505325"/>
          <p14:tracePt t="35226" x="6592888" y="4505325"/>
          <p14:tracePt t="35250" x="6592888" y="4530725"/>
          <p14:tracePt t="35275" x="6592888" y="4543425"/>
          <p14:tracePt t="35290" x="6592888" y="4554538"/>
          <p14:tracePt t="35307" x="6567488" y="4554538"/>
          <p14:tracePt t="35330" x="6567488" y="4567238"/>
          <p14:tracePt t="35395" x="6542088" y="4567238"/>
          <p14:tracePt t="35419" x="6529388" y="4579938"/>
          <p14:tracePt t="35427" x="6516688" y="4592638"/>
          <p14:tracePt t="35434" x="6503988" y="4605338"/>
          <p14:tracePt t="35444" x="6503988" y="4618038"/>
          <p14:tracePt t="35450" x="6492875" y="4630738"/>
          <p14:tracePt t="35461" x="6492875" y="4643438"/>
          <p14:tracePt t="35467" x="6480175" y="4656138"/>
          <p14:tracePt t="35476" x="6467475" y="4667250"/>
          <p14:tracePt t="35482" x="6454775" y="4679950"/>
          <p14:tracePt t="35490" x="6454775" y="4692650"/>
          <p14:tracePt t="35498" x="6442075" y="4692650"/>
          <p14:tracePt t="35506" x="6442075" y="4705350"/>
          <p14:tracePt t="35522" x="6429375" y="4705350"/>
          <p14:tracePt t="35931" x="6416675" y="4705350"/>
          <p14:tracePt t="35939" x="6416675" y="4679950"/>
          <p14:tracePt t="35971" x="6416675" y="4667250"/>
          <p14:tracePt t="36027" x="6416675" y="4656138"/>
          <p14:tracePt t="36067" x="6416675" y="4643438"/>
          <p14:tracePt t="36099" x="6416675" y="4630738"/>
          <p14:tracePt t="36371" x="6403975" y="4630738"/>
          <p14:tracePt t="36419" x="6391275" y="4630738"/>
          <p14:tracePt t="36715" x="6380163" y="4630738"/>
          <p14:tracePt t="36850" x="6354763" y="4630738"/>
          <p14:tracePt t="37180" x="6342063" y="4630738"/>
          <p14:tracePt t="37211" x="6316663" y="4630738"/>
          <p14:tracePt t="37219" x="6254750" y="4618038"/>
          <p14:tracePt t="37227" x="6067425" y="4605338"/>
          <p14:tracePt t="37235" x="5967413" y="4579938"/>
          <p14:tracePt t="37245" x="5829300" y="4567238"/>
          <p14:tracePt t="37251" x="5729288" y="4567238"/>
          <p14:tracePt t="37263" x="5641975" y="4543425"/>
          <p14:tracePt t="37267" x="5554663" y="4530725"/>
          <p14:tracePt t="37275" x="5491163" y="4530725"/>
          <p14:tracePt t="37282" x="5441950" y="4518025"/>
          <p14:tracePt t="37290" x="5403850" y="4518025"/>
          <p14:tracePt t="37298" x="5365750" y="4518025"/>
          <p14:tracePt t="37306" x="5341938" y="4518025"/>
          <p14:tracePt t="37314" x="5316538" y="4518025"/>
          <p14:tracePt t="37458" x="5291138" y="4518025"/>
          <p14:tracePt t="37723" x="5265738" y="4518025"/>
          <p14:tracePt t="38035" x="5253038" y="4518025"/>
          <p14:tracePt t="38076" x="5229225" y="4518025"/>
          <p14:tracePt t="38371" x="5216525" y="4518025"/>
          <p14:tracePt t="38426" x="5203825" y="4518025"/>
          <p14:tracePt t="38460" x="5178425" y="4518025"/>
          <p14:tracePt t="38477" x="5141913" y="4518025"/>
          <p14:tracePt t="38507" x="5116513" y="4518025"/>
          <p14:tracePt t="38522" x="5103813" y="4530725"/>
          <p14:tracePt t="38529" x="5103813" y="4543425"/>
          <p14:tracePt t="38546" x="5091113" y="4543425"/>
          <p14:tracePt t="38954" x="5078413" y="4543425"/>
          <p14:tracePt t="39105" x="5091113" y="4543425"/>
          <p14:tracePt t="39138" x="5103813" y="4543425"/>
          <p14:tracePt t="39427" x="5078413" y="4543425"/>
          <p14:tracePt t="39731" x="5053013" y="4543425"/>
          <p14:tracePt t="39787" x="5040313" y="4543425"/>
          <p14:tracePt t="40067" x="5016500" y="4543425"/>
          <p14:tracePt t="40077" x="5016500" y="4579938"/>
          <p14:tracePt t="40083" x="5029200" y="4643438"/>
          <p14:tracePt t="40099" x="5029200" y="4667250"/>
          <p14:tracePt t="40107" x="5053013" y="4679950"/>
          <p14:tracePt t="40131" x="5053013" y="4692650"/>
          <p14:tracePt t="40155" x="5053013" y="4705350"/>
          <p14:tracePt t="40171" x="5053013" y="4718050"/>
          <p14:tracePt t="40195" x="5053013" y="4730750"/>
          <p14:tracePt t="40259" x="5053013" y="4756150"/>
          <p14:tracePt t="40282" x="5053013" y="4779963"/>
          <p14:tracePt t="40299" x="5053013" y="4792663"/>
          <p14:tracePt t="40419" x="5053013" y="4805363"/>
          <p14:tracePt t="40498" x="5029200" y="4818063"/>
          <p14:tracePt t="40507" x="5029200" y="4830763"/>
          <p14:tracePt t="40514" x="5016500" y="4830763"/>
          <p14:tracePt t="40530" x="5003800" y="4830763"/>
          <p14:tracePt t="40538" x="4991100" y="4830763"/>
          <p14:tracePt t="40546" x="4978400" y="4830763"/>
          <p14:tracePt t="40554" x="4965700" y="4843463"/>
          <p14:tracePt t="40562" x="4940300" y="4843463"/>
          <p14:tracePt t="40571" x="4903788" y="4856163"/>
          <p14:tracePt t="40578" x="4878388" y="4856163"/>
          <p14:tracePt t="40586" x="4829175" y="4856163"/>
          <p14:tracePt t="40594" x="4791075" y="4856163"/>
          <p14:tracePt t="40602" x="4752975" y="4856163"/>
          <p14:tracePt t="40618" x="4740275" y="4856163"/>
          <p14:tracePt t="40666" x="4716463" y="4856163"/>
          <p14:tracePt t="40682" x="4691063" y="4856163"/>
          <p14:tracePt t="40706" x="4678363" y="4856163"/>
          <p14:tracePt t="40851" x="4703763" y="4856163"/>
          <p14:tracePt t="40859" x="4716463" y="4856163"/>
          <p14:tracePt t="40866" x="4752975" y="4856163"/>
          <p14:tracePt t="40874" x="4778375" y="4856163"/>
          <p14:tracePt t="40882" x="4803775" y="4856163"/>
          <p14:tracePt t="40891" x="4829175" y="4856163"/>
          <p14:tracePt t="40899" x="4865688" y="4868863"/>
          <p14:tracePt t="40907" x="4878388" y="4879975"/>
          <p14:tracePt t="40925" x="4953000" y="4879975"/>
          <p14:tracePt t="40930" x="4991100" y="4879975"/>
          <p14:tracePt t="40938" x="5029200" y="4879975"/>
          <p14:tracePt t="40946" x="5065713" y="4879975"/>
          <p14:tracePt t="40954" x="5078413" y="4892675"/>
          <p14:tracePt t="40962" x="5141913" y="4892675"/>
          <p14:tracePt t="40970" x="5165725" y="4892675"/>
          <p14:tracePt t="40978" x="5191125" y="4892675"/>
          <p14:tracePt t="40986" x="5253038" y="4879975"/>
          <p14:tracePt t="40994" x="5265738" y="4879975"/>
          <p14:tracePt t="41002" x="5303838" y="4879975"/>
          <p14:tracePt t="41011" x="5329238" y="4879975"/>
          <p14:tracePt t="41018" x="5341938" y="4879975"/>
          <p14:tracePt t="41026" x="5353050" y="4879975"/>
          <p14:tracePt t="41034" x="5378450" y="4868863"/>
          <p14:tracePt t="41043" x="5403850" y="4856163"/>
          <p14:tracePt t="41049" x="5416550" y="4856163"/>
          <p14:tracePt t="41059" x="5441950" y="4856163"/>
          <p14:tracePt t="41066" x="5454650" y="4856163"/>
          <p14:tracePt t="41074" x="5478463" y="4843463"/>
          <p14:tracePt t="41082" x="5516563" y="4830763"/>
          <p14:tracePt t="41098" x="5529263" y="4830763"/>
          <p14:tracePt t="41106" x="5541963" y="4830763"/>
          <p14:tracePt t="41122" x="5578475" y="4830763"/>
          <p14:tracePt t="41130" x="5603875" y="4818063"/>
          <p14:tracePt t="41138" x="5629275" y="4805363"/>
          <p14:tracePt t="41146" x="5678488" y="4792663"/>
          <p14:tracePt t="41154" x="5741988" y="4792663"/>
          <p14:tracePt t="41162" x="5778500" y="4792663"/>
          <p14:tracePt t="41170" x="5803900" y="4792663"/>
          <p14:tracePt t="41178" x="5829300" y="4792663"/>
          <p14:tracePt t="41186" x="5842000" y="4792663"/>
          <p14:tracePt t="41194" x="5867400" y="4792663"/>
          <p14:tracePt t="41211" x="5903913" y="4779963"/>
          <p14:tracePt t="41227" x="5929313" y="4779963"/>
          <p14:tracePt t="41234" x="5942013" y="4779963"/>
          <p14:tracePt t="41244" x="5978525" y="4756150"/>
          <p14:tracePt t="41250" x="5991225" y="4756150"/>
          <p14:tracePt t="41267" x="6016625" y="4756150"/>
          <p14:tracePt t="41278" x="6029325" y="4756150"/>
          <p14:tracePt t="41283" x="6042025" y="4756150"/>
          <p14:tracePt t="41299" x="6054725" y="4756150"/>
          <p14:tracePt t="41307" x="6067425" y="4743450"/>
          <p14:tracePt t="41315" x="6078538" y="4743450"/>
          <p14:tracePt t="41323" x="6091238" y="4743450"/>
          <p14:tracePt t="41331" x="6103938" y="4743450"/>
          <p14:tracePt t="41339" x="6116638" y="4743450"/>
          <p14:tracePt t="41346" x="6142038" y="4730750"/>
          <p14:tracePt t="41362" x="6142038" y="4718050"/>
          <p14:tracePt t="41370" x="6167438" y="4718050"/>
          <p14:tracePt t="41460" x="6180138" y="4718050"/>
          <p14:tracePt t="41467" x="6203950" y="4705350"/>
          <p14:tracePt t="41475" x="6229350" y="4705350"/>
          <p14:tracePt t="41483" x="6242050" y="4692650"/>
          <p14:tracePt t="41491" x="6254750" y="4692650"/>
          <p14:tracePt t="41499" x="6280150" y="4692650"/>
          <p14:tracePt t="41539" x="6303963" y="4679950"/>
          <p14:tracePt t="41555" x="6316663" y="4679950"/>
          <p14:tracePt t="41563" x="6329363" y="4679950"/>
          <p14:tracePt t="41955" x="6342063" y="4679950"/>
          <p14:tracePt t="41987" x="6354763" y="4679950"/>
          <p14:tracePt t="42083" x="6367463" y="4679950"/>
          <p14:tracePt t="42433" x="6354763" y="4679950"/>
          <p14:tracePt t="42699" x="6342063" y="4679950"/>
          <p14:tracePt t="42707" x="6329363" y="4679950"/>
          <p14:tracePt t="43010" x="6316663" y="4679950"/>
          <p14:tracePt t="43027" x="6303963" y="4679950"/>
          <p14:tracePt t="43307" x="6303963" y="4705350"/>
          <p14:tracePt t="43330" x="6303963" y="4718050"/>
          <p14:tracePt t="43491" x="6316663" y="4718050"/>
          <p14:tracePt t="43570" x="6329363" y="4718050"/>
          <p14:tracePt t="43578" x="6367463" y="4718050"/>
          <p14:tracePt t="43586" x="6391275" y="4705350"/>
          <p14:tracePt t="43594" x="6403975" y="4705350"/>
          <p14:tracePt t="43602" x="6416675" y="4705350"/>
          <p14:tracePt t="43611" x="6429375" y="4705350"/>
          <p14:tracePt t="43634" x="6429375" y="4692650"/>
          <p14:tracePt t="43667" x="6442075" y="4692650"/>
          <p14:tracePt t="43938" x="6442075" y="4679950"/>
          <p14:tracePt t="44579" x="6442075" y="4667250"/>
          <p14:tracePt t="44595" x="6416675" y="4667250"/>
          <p14:tracePt t="44683" x="6416675" y="4656138"/>
          <p14:tracePt t="46747" x="6391275" y="4656138"/>
          <p14:tracePt t="46755" x="6303963" y="4656138"/>
          <p14:tracePt t="46763" x="6229350" y="4667250"/>
          <p14:tracePt t="46771" x="6154738" y="4692650"/>
          <p14:tracePt t="46780" x="6078538" y="4730750"/>
          <p14:tracePt t="46786" x="5978525" y="4768850"/>
          <p14:tracePt t="46796" x="5903913" y="4805363"/>
          <p14:tracePt t="46802" x="5842000" y="4830763"/>
          <p14:tracePt t="46811" x="5754688" y="4856163"/>
          <p14:tracePt t="46819" x="5703888" y="4892675"/>
          <p14:tracePt t="46827" x="5629275" y="4918075"/>
          <p14:tracePt t="46834" x="5591175" y="4943475"/>
          <p14:tracePt t="46843" x="5541963" y="4968875"/>
          <p14:tracePt t="46850" x="5503863" y="4992688"/>
          <p14:tracePt t="46862" x="5478463" y="5005388"/>
          <p14:tracePt t="46866" x="5441950" y="5030788"/>
          <p14:tracePt t="46873" x="5378450" y="5056188"/>
          <p14:tracePt t="46881" x="5329238" y="5092700"/>
          <p14:tracePt t="46889" x="5253038" y="5143500"/>
          <p14:tracePt t="46897" x="5141913" y="5194300"/>
          <p14:tracePt t="46905" x="5065713" y="5243513"/>
          <p14:tracePt t="46914" x="4991100" y="5294313"/>
          <p14:tracePt t="46921" x="4865688" y="5343525"/>
          <p14:tracePt t="46930" x="4791075" y="5394325"/>
          <p14:tracePt t="46938" x="4716463" y="5430838"/>
          <p14:tracePt t="46946" x="4640263" y="5456238"/>
          <p14:tracePt t="46954" x="4603750" y="5530850"/>
          <p14:tracePt t="46962" x="4552950" y="5543550"/>
          <p14:tracePt t="46970" x="4527550" y="5556250"/>
          <p14:tracePt t="46979" x="4465638" y="5594350"/>
          <p14:tracePt t="46986" x="4427538" y="5607050"/>
          <p14:tracePt t="46996" x="4352925" y="5630863"/>
          <p14:tracePt t="47002" x="4327525" y="5656263"/>
          <p14:tracePt t="47011" x="4314825" y="5656263"/>
          <p14:tracePt t="47018" x="4303713" y="5668963"/>
          <p14:tracePt t="47026" x="4278313" y="5668963"/>
          <p14:tracePt t="47074" x="4252913" y="5668963"/>
          <p14:tracePt t="47267" x="4265613" y="5668963"/>
          <p14:tracePt t="47274" x="4278313" y="5668963"/>
          <p14:tracePt t="47283" x="4303713" y="5668963"/>
          <p14:tracePt t="47331" x="4303713" y="5656263"/>
          <p14:tracePt t="47570" x="4327525" y="5656263"/>
          <p14:tracePt t="47577" x="4340225" y="5656263"/>
          <p14:tracePt t="47585" x="4403725" y="5656263"/>
          <p14:tracePt t="47594" x="4416425" y="5656263"/>
          <p14:tracePt t="47601" x="4427538" y="5656263"/>
          <p14:tracePt t="47842" x="4452938" y="5656263"/>
          <p14:tracePt t="47850" x="4491038" y="5619750"/>
          <p14:tracePt t="47858" x="4565650" y="5568950"/>
          <p14:tracePt t="47867" x="4652963" y="5543550"/>
          <p14:tracePt t="47875" x="4703763" y="5507038"/>
          <p14:tracePt t="47882" x="4791075" y="5418138"/>
          <p14:tracePt t="47889" x="4852988" y="5368925"/>
          <p14:tracePt t="47898" x="4903788" y="5294313"/>
          <p14:tracePt t="47910" x="4929188" y="5256213"/>
          <p14:tracePt t="47914" x="4965700" y="5194300"/>
          <p14:tracePt t="47921" x="5003800" y="5168900"/>
          <p14:tracePt t="47930" x="5040313" y="5130800"/>
          <p14:tracePt t="47938" x="5078413" y="5105400"/>
          <p14:tracePt t="47946" x="5091113" y="5081588"/>
          <p14:tracePt t="47954" x="5116513" y="5056188"/>
          <p14:tracePt t="47962" x="5129213" y="5018088"/>
          <p14:tracePt t="47970" x="5141913" y="4992688"/>
          <p14:tracePt t="47978" x="5178425" y="4968875"/>
          <p14:tracePt t="47986" x="5203825" y="4956175"/>
          <p14:tracePt t="47995" x="5216525" y="4930775"/>
          <p14:tracePt t="48002" x="5253038" y="4905375"/>
          <p14:tracePt t="48011" x="5278438" y="4905375"/>
          <p14:tracePt t="48018" x="5291138" y="4879975"/>
          <p14:tracePt t="48027" x="5316538" y="4868863"/>
          <p14:tracePt t="48034" x="5329238" y="4856163"/>
          <p14:tracePt t="48044" x="5353050" y="4843463"/>
          <p14:tracePt t="48050" x="5391150" y="4830763"/>
          <p14:tracePt t="48058" x="5416550" y="4818063"/>
          <p14:tracePt t="48066" x="5454650" y="4805363"/>
          <p14:tracePt t="48074" x="5503863" y="4779963"/>
          <p14:tracePt t="48082" x="5541963" y="4779963"/>
          <p14:tracePt t="48090" x="5578475" y="4768850"/>
          <p14:tracePt t="48098" x="5591175" y="4756150"/>
          <p14:tracePt t="48106" x="5616575" y="4756150"/>
          <p14:tracePt t="48115" x="5641975" y="4743450"/>
          <p14:tracePt t="48122" x="5654675" y="4730750"/>
          <p14:tracePt t="48130" x="5678488" y="4730750"/>
          <p14:tracePt t="48146" x="5703888" y="4730750"/>
          <p14:tracePt t="48162" x="5729288" y="4718050"/>
          <p14:tracePt t="48186" x="5741988" y="4718050"/>
          <p14:tracePt t="48211" x="5754688" y="4718050"/>
          <p14:tracePt t="48218" x="5767388" y="4718050"/>
          <p14:tracePt t="48234" x="5778500" y="4718050"/>
          <p14:tracePt t="48260" x="5791200" y="4718050"/>
          <p14:tracePt t="48266" x="5816600" y="4718050"/>
          <p14:tracePt t="48274" x="5816600" y="4730750"/>
          <p14:tracePt t="48282" x="5829300" y="4730750"/>
          <p14:tracePt t="48290" x="5842000" y="4743450"/>
          <p14:tracePt t="48298" x="5842000" y="4756150"/>
          <p14:tracePt t="48306" x="5854700" y="4768850"/>
          <p14:tracePt t="48330" x="5867400" y="4779963"/>
          <p14:tracePt t="48338" x="5878513" y="4792663"/>
          <p14:tracePt t="48362" x="5891213" y="4805363"/>
          <p14:tracePt t="48386" x="5903913" y="4818063"/>
          <p14:tracePt t="48411" x="5903913" y="4830763"/>
          <p14:tracePt t="48443" x="5903913" y="4843463"/>
          <p14:tracePt t="48458" x="5903913" y="4856163"/>
          <p14:tracePt t="48466" x="5903913" y="4868863"/>
          <p14:tracePt t="48475" x="5903913" y="4879975"/>
          <p14:tracePt t="48483" x="5903913" y="4892675"/>
          <p14:tracePt t="48490" x="5903913" y="4918075"/>
          <p14:tracePt t="48499" x="5878513" y="4943475"/>
          <p14:tracePt t="48506" x="5878513" y="4956175"/>
          <p14:tracePt t="48514" x="5867400" y="4981575"/>
          <p14:tracePt t="48522" x="5854700" y="5005388"/>
          <p14:tracePt t="48530" x="5829300" y="5030788"/>
          <p14:tracePt t="48538" x="5829300" y="5056188"/>
          <p14:tracePt t="48547" x="5791200" y="5092700"/>
          <p14:tracePt t="48555" x="5791200" y="5105400"/>
          <p14:tracePt t="48563" x="5767388" y="5118100"/>
          <p14:tracePt t="48570" x="5767388" y="5143500"/>
          <p14:tracePt t="48579" x="5754688" y="5168900"/>
          <p14:tracePt t="48586" x="5741988" y="5168900"/>
          <p14:tracePt t="48596" x="5741988" y="5194300"/>
          <p14:tracePt t="48602" x="5729288" y="5194300"/>
          <p14:tracePt t="48612" x="5729288" y="5205413"/>
          <p14:tracePt t="48619" x="5716588" y="5218113"/>
          <p14:tracePt t="48634" x="5703888" y="5230813"/>
          <p14:tracePt t="48690" x="5703888" y="5243513"/>
          <p14:tracePt t="48714" x="5691188" y="5256213"/>
          <p14:tracePt t="48746" x="5678488" y="5256213"/>
          <p14:tracePt t="48914" x="5665788" y="5256213"/>
          <p14:tracePt t="48946" x="5641975" y="5256213"/>
          <p14:tracePt t="48954" x="5629275" y="5268913"/>
          <p14:tracePt t="48962" x="5603875" y="5268913"/>
          <p14:tracePt t="48969" x="5591175" y="5268913"/>
          <p14:tracePt t="48978" x="5554663" y="5268913"/>
          <p14:tracePt t="48986" x="5541963" y="5268913"/>
          <p14:tracePt t="48994" x="5529263" y="5268913"/>
          <p14:tracePt t="49010" x="5503863" y="5268913"/>
          <p14:tracePt t="49018" x="5491163" y="5268913"/>
          <p14:tracePt t="49026" x="5478463" y="5268913"/>
          <p14:tracePt t="49033" x="5454650" y="5268913"/>
          <p14:tracePt t="49043" x="5454650" y="5256213"/>
          <p14:tracePt t="49049" x="5441950" y="5256213"/>
          <p14:tracePt t="49074" x="5429250" y="5256213"/>
          <p14:tracePt t="49082" x="5416550" y="5256213"/>
          <p14:tracePt t="49122" x="5403850" y="5256213"/>
          <p14:tracePt t="49139" x="5391150" y="5256213"/>
          <p14:tracePt t="49147" x="5378450" y="5256213"/>
          <p14:tracePt t="49155" x="5365750" y="5256213"/>
          <p14:tracePt t="49164" x="5353050" y="5256213"/>
          <p14:tracePt t="49171" x="5341938" y="5256213"/>
          <p14:tracePt t="49186" x="5316538" y="5256213"/>
          <p14:tracePt t="49195" x="5291138" y="5256213"/>
          <p14:tracePt t="49202" x="5278438" y="5268913"/>
          <p14:tracePt t="49212" x="5265738" y="5268913"/>
          <p14:tracePt t="49229" x="5253038" y="5268913"/>
          <p14:tracePt t="49234" x="5241925" y="5268913"/>
          <p14:tracePt t="49315" x="5229225" y="5268913"/>
          <p14:tracePt t="49323" x="5216525" y="5194300"/>
          <p14:tracePt t="49331" x="5203825" y="5156200"/>
          <p14:tracePt t="49339" x="5191125" y="5130800"/>
          <p14:tracePt t="49348" x="5178425" y="5092700"/>
          <p14:tracePt t="49355" x="5165725" y="5056188"/>
          <p14:tracePt t="49364" x="5165725" y="4992688"/>
          <p14:tracePt t="49371" x="5153025" y="4968875"/>
          <p14:tracePt t="49381" x="5141913" y="4943475"/>
          <p14:tracePt t="49387" x="5141913" y="4905375"/>
          <p14:tracePt t="49396" x="5141913" y="4868863"/>
          <p14:tracePt t="49402" x="5165725" y="4830763"/>
          <p14:tracePt t="49411" x="5191125" y="4779963"/>
          <p14:tracePt t="49418" x="5229225" y="4705350"/>
          <p14:tracePt t="49426" x="5265738" y="4656138"/>
          <p14:tracePt t="49434" x="5291138" y="4618038"/>
          <p14:tracePt t="49444" x="5365750" y="4543425"/>
          <p14:tracePt t="49450" x="5416550" y="4492625"/>
          <p14:tracePt t="49458" x="5478463" y="4454525"/>
          <p14:tracePt t="49466" x="5503863" y="4418013"/>
          <p14:tracePt t="49474" x="5541963" y="4379913"/>
          <p14:tracePt t="49482" x="5565775" y="4354513"/>
          <p14:tracePt t="49490" x="5591175" y="4330700"/>
          <p14:tracePt t="49498" x="5629275" y="4318000"/>
          <p14:tracePt t="49506" x="5678488" y="4279900"/>
          <p14:tracePt t="49514" x="5716588" y="4241800"/>
          <p14:tracePt t="49522" x="5767388" y="4217988"/>
          <p14:tracePt t="49530" x="5803900" y="4179888"/>
          <p14:tracePt t="49539" x="5829300" y="4154488"/>
          <p14:tracePt t="49546" x="5829300" y="4129088"/>
          <p14:tracePt t="49554" x="5842000" y="4117975"/>
          <p14:tracePt t="49562" x="5854700" y="4117975"/>
          <p14:tracePt t="49578" x="5854700" y="4105275"/>
          <p14:tracePt t="49594" x="5854700" y="4092575"/>
          <p14:tracePt t="49618" x="5867400" y="4079875"/>
          <p14:tracePt t="49627" x="5878513" y="4054475"/>
          <p14:tracePt t="49634" x="5903913" y="4029075"/>
          <p14:tracePt t="49645" x="5916613" y="4005263"/>
          <p14:tracePt t="49650" x="5929313" y="4005263"/>
          <p14:tracePt t="49658" x="5929313" y="3967163"/>
          <p14:tracePt t="49666" x="5954713" y="3941763"/>
          <p14:tracePt t="49674" x="5954713" y="3929063"/>
          <p14:tracePt t="49682" x="5954713" y="3916363"/>
          <p14:tracePt t="49690" x="5954713" y="3905250"/>
          <p14:tracePt t="49698" x="5967413" y="3892550"/>
          <p14:tracePt t="49714" x="5967413" y="3867150"/>
          <p14:tracePt t="49730" x="5978525" y="3867150"/>
          <p14:tracePt t="49738" x="5978525" y="3854450"/>
          <p14:tracePt t="49794" x="5978525" y="3841750"/>
          <p14:tracePt t="49851" x="5991225" y="3816350"/>
          <p14:tracePt t="49867" x="5991225" y="3803650"/>
          <p14:tracePt t="50075" x="5991225" y="3792538"/>
          <p14:tracePt t="50083" x="5991225" y="3779838"/>
          <p14:tracePt t="50187" x="5991225" y="3767138"/>
          <p14:tracePt t="50227" x="5991225" y="3754438"/>
          <p14:tracePt t="50244" x="5991225" y="3741738"/>
          <p14:tracePt t="50259" x="5978525" y="3741738"/>
          <p14:tracePt t="50267" x="5978525" y="3729038"/>
          <p14:tracePt t="50315" x="5978525" y="3716338"/>
          <p14:tracePt t="50363" x="5967413" y="3716338"/>
          <p14:tracePt t="50387" x="5954713" y="3716338"/>
          <p14:tracePt t="50651" x="5942013" y="3716338"/>
          <p14:tracePt t="50659" x="5929313" y="3716338"/>
          <p14:tracePt t="50913" x="5916613" y="3754438"/>
          <p14:tracePt t="50921" x="5891213" y="3854450"/>
          <p14:tracePt t="50929" x="5891213" y="3905250"/>
          <p14:tracePt t="50937" x="5891213" y="3954463"/>
          <p14:tracePt t="50945" x="5891213" y="4029075"/>
          <p14:tracePt t="50953" x="5891213" y="4079875"/>
          <p14:tracePt t="50961" x="5891213" y="4117975"/>
          <p14:tracePt t="50969" x="5891213" y="4141788"/>
          <p14:tracePt t="50978" x="5891213" y="4167188"/>
          <p14:tracePt t="50985" x="5891213" y="4217988"/>
          <p14:tracePt t="50994" x="5891213" y="4279900"/>
          <p14:tracePt t="51001" x="5891213" y="4318000"/>
          <p14:tracePt t="51010" x="5903913" y="4379913"/>
          <p14:tracePt t="51017" x="5903913" y="4430713"/>
          <p14:tracePt t="51026" x="5916613" y="4492625"/>
          <p14:tracePt t="51033" x="5916613" y="4554538"/>
          <p14:tracePt t="51041" x="5929313" y="4605338"/>
          <p14:tracePt t="51050" x="5929313" y="4643438"/>
          <p14:tracePt t="51057" x="5929313" y="4679950"/>
          <p14:tracePt t="51065" x="5929313" y="4718050"/>
          <p14:tracePt t="51073" x="5929313" y="4730750"/>
          <p14:tracePt t="51081" x="5929313" y="4743450"/>
          <p14:tracePt t="51089" x="5916613" y="4779963"/>
          <p14:tracePt t="51098" x="5916613" y="4805363"/>
          <p14:tracePt t="51105" x="5916613" y="4830763"/>
          <p14:tracePt t="51113" x="5903913" y="4856163"/>
          <p14:tracePt t="51121" x="5891213" y="4879975"/>
          <p14:tracePt t="51129" x="5891213" y="4918075"/>
          <p14:tracePt t="51138" x="5878513" y="4968875"/>
          <p14:tracePt t="51146" x="5878513" y="4992688"/>
          <p14:tracePt t="51153" x="5854700" y="5030788"/>
          <p14:tracePt t="51161" x="5854700" y="5043488"/>
          <p14:tracePt t="51169" x="5842000" y="5068888"/>
          <p14:tracePt t="51179" x="5829300" y="5105400"/>
          <p14:tracePt t="51187" x="5829300" y="5130800"/>
          <p14:tracePt t="51197" x="5803900" y="5156200"/>
          <p14:tracePt t="51202" x="5803900" y="5168900"/>
          <p14:tracePt t="51212" x="5803900" y="5181600"/>
          <p14:tracePt t="51244" x="5791200" y="5205413"/>
          <p14:tracePt t="51251" x="5778500" y="5230813"/>
          <p14:tracePt t="51261" x="5778500" y="5243513"/>
          <p14:tracePt t="51266" x="5778500" y="5256213"/>
          <p14:tracePt t="51274" x="5754688" y="5281613"/>
          <p14:tracePt t="51282" x="5741988" y="5294313"/>
          <p14:tracePt t="51290" x="5729288" y="5305425"/>
          <p14:tracePt t="51298" x="5729288" y="5318125"/>
          <p14:tracePt t="51306" x="5716588" y="5330825"/>
          <p14:tracePt t="51314" x="5716588" y="5343525"/>
          <p14:tracePt t="51322" x="5678488" y="5356225"/>
          <p14:tracePt t="51338" x="5654675" y="5368925"/>
          <p14:tracePt t="51346" x="5629275" y="5394325"/>
          <p14:tracePt t="51354" x="5603875" y="5418138"/>
          <p14:tracePt t="51362" x="5578475" y="5430838"/>
          <p14:tracePt t="51370" x="5554663" y="5456238"/>
          <p14:tracePt t="51380" x="5491163" y="5468938"/>
          <p14:tracePt t="51386" x="5465763" y="5494338"/>
          <p14:tracePt t="51396" x="5441950" y="5507038"/>
          <p14:tracePt t="51401" x="5416550" y="5518150"/>
          <p14:tracePt t="51411" x="5378450" y="5530850"/>
          <p14:tracePt t="51418" x="5353050" y="5530850"/>
          <p14:tracePt t="51426" x="5341938" y="5556250"/>
          <p14:tracePt t="51434" x="5329238" y="5556250"/>
          <p14:tracePt t="51466" x="5316538" y="5556250"/>
          <p14:tracePt t="51474" x="5303838" y="5568950"/>
          <p14:tracePt t="51482" x="5291138" y="5581650"/>
          <p14:tracePt t="51498" x="5253038" y="5594350"/>
          <p14:tracePt t="51506" x="5229225" y="5594350"/>
          <p14:tracePt t="51514" x="5216525" y="5607050"/>
          <p14:tracePt t="51522" x="5203825" y="5607050"/>
          <p14:tracePt t="51530" x="5178425" y="5607050"/>
          <p14:tracePt t="51538" x="5153025" y="5630863"/>
          <p14:tracePt t="51546" x="5141913" y="5630863"/>
          <p14:tracePt t="51554" x="5116513" y="5643563"/>
          <p14:tracePt t="51562" x="5091113" y="5643563"/>
          <p14:tracePt t="51570" x="5065713" y="5643563"/>
          <p14:tracePt t="51579" x="5040313" y="5643563"/>
          <p14:tracePt t="51586" x="5029200" y="5643563"/>
          <p14:tracePt t="51595" x="5003800" y="5656263"/>
          <p14:tracePt t="51602" x="4965700" y="5656263"/>
          <p14:tracePt t="51611" x="4940300" y="5656263"/>
          <p14:tracePt t="51618" x="4916488" y="5668963"/>
          <p14:tracePt t="51628" x="4903788" y="5668963"/>
          <p14:tracePt t="51634" x="4878388" y="5668963"/>
          <p14:tracePt t="51650" x="4865688" y="5668963"/>
          <p14:tracePt t="51859" x="4878388" y="5668963"/>
          <p14:tracePt t="51865" x="4878388" y="5656263"/>
          <p14:tracePt t="51874" x="4891088" y="5643563"/>
          <p14:tracePt t="51882" x="4903788" y="5643563"/>
          <p14:tracePt t="51890" x="4916488" y="5643563"/>
          <p14:tracePt t="51909" x="4953000" y="5630863"/>
          <p14:tracePt t="51914" x="4953000" y="5619750"/>
          <p14:tracePt t="51921" x="4965700" y="5607050"/>
          <p14:tracePt t="51937" x="4978400" y="5594350"/>
          <p14:tracePt t="51945" x="4991100" y="5581650"/>
          <p14:tracePt t="51962" x="5003800" y="5581650"/>
          <p14:tracePt t="51970" x="5016500" y="5568950"/>
          <p14:tracePt t="51994" x="5016500" y="5556250"/>
          <p14:tracePt t="52026" x="5029200" y="5556250"/>
          <p14:tracePt t="52034" x="5029200" y="5543550"/>
          <p14:tracePt t="52043" x="5029200" y="5530850"/>
          <p14:tracePt t="52058" x="5040313" y="5518150"/>
          <p14:tracePt t="52066" x="5053013" y="5494338"/>
          <p14:tracePt t="52074" x="5053013" y="5481638"/>
          <p14:tracePt t="52082" x="5065713" y="5456238"/>
          <p14:tracePt t="52090" x="5078413" y="5430838"/>
          <p14:tracePt t="52098" x="5091113" y="5407025"/>
          <p14:tracePt t="52106" x="5103813" y="5394325"/>
          <p14:tracePt t="52114" x="5103813" y="5368925"/>
          <p14:tracePt t="52130" x="5116513" y="5356225"/>
          <p14:tracePt t="52138" x="5116513" y="5343525"/>
          <p14:tracePt t="52154" x="5116513" y="5330825"/>
          <p14:tracePt t="52162" x="5129213" y="5318125"/>
          <p14:tracePt t="52210" x="5129213" y="5305425"/>
          <p14:tracePt t="52435" x="5141913" y="5305425"/>
          <p14:tracePt t="52441" x="5153025" y="5256213"/>
          <p14:tracePt t="52450" x="5165725" y="5230813"/>
          <p14:tracePt t="52458" x="5191125" y="5194300"/>
          <p14:tracePt t="52466" x="5216525" y="5143500"/>
          <p14:tracePt t="52473" x="5241925" y="5105400"/>
          <p14:tracePt t="52481" x="5265738" y="5043488"/>
          <p14:tracePt t="52490" x="5278438" y="5005388"/>
          <p14:tracePt t="52499" x="5303838" y="4956175"/>
          <p14:tracePt t="52507" x="5316538" y="4892675"/>
          <p14:tracePt t="52515" x="5353050" y="4843463"/>
          <p14:tracePt t="52523" x="5365750" y="4768850"/>
          <p14:tracePt t="52533" x="5391150" y="4705350"/>
          <p14:tracePt t="52539" x="5403850" y="4643438"/>
          <p14:tracePt t="52548" x="5403850" y="4554538"/>
          <p14:tracePt t="52554" x="5429250" y="4467225"/>
          <p14:tracePt t="52562" x="5441950" y="4354513"/>
          <p14:tracePt t="52569" x="5441950" y="4279900"/>
          <p14:tracePt t="52578" x="5454650" y="4192588"/>
          <p14:tracePt t="52586" x="5454650" y="4105275"/>
          <p14:tracePt t="52594" x="5454650" y="4041775"/>
          <p14:tracePt t="52602" x="5454650" y="3992563"/>
          <p14:tracePt t="52611" x="5454650" y="3954463"/>
          <p14:tracePt t="52618" x="5454650" y="3905250"/>
          <p14:tracePt t="52626" x="5454650" y="3867150"/>
          <p14:tracePt t="52635" x="5454650" y="3829050"/>
          <p14:tracePt t="52642" x="5429250" y="3779838"/>
          <p14:tracePt t="52650" x="5429250" y="3754438"/>
          <p14:tracePt t="52658" x="5429250" y="3716338"/>
          <p14:tracePt t="52666" x="5429250" y="3679825"/>
          <p14:tracePt t="52674" x="5429250" y="3667125"/>
          <p14:tracePt t="52682" x="5429250" y="3654425"/>
          <p14:tracePt t="52690" x="5416550" y="3654425"/>
          <p14:tracePt t="52698" x="5416550" y="3629025"/>
          <p14:tracePt t="52811" x="5416550" y="3590925"/>
          <p14:tracePt t="52821" x="5403850" y="3579813"/>
          <p14:tracePt t="52828" x="5403850" y="3567113"/>
          <p14:tracePt t="52835" x="5391150" y="3541713"/>
          <p14:tracePt t="52843" x="5391150" y="3529013"/>
          <p14:tracePt t="52851" x="5391150" y="3516313"/>
          <p14:tracePt t="52859" x="5391150" y="3503613"/>
          <p14:tracePt t="52867" x="5378450" y="3490913"/>
          <p14:tracePt t="52875" x="5378450" y="3479800"/>
          <p14:tracePt t="52890" x="5378450" y="3454400"/>
          <p14:tracePt t="52906" x="5378450" y="3441700"/>
          <p14:tracePt t="52926" x="5378450" y="3403600"/>
          <p14:tracePt t="52929" x="5378450" y="3390900"/>
          <p14:tracePt t="52938" x="5378450" y="3367088"/>
          <p14:tracePt t="52954" x="5378450" y="3354388"/>
          <p14:tracePt t="52962" x="5378450" y="3341688"/>
          <p14:tracePt t="52970" x="5378450" y="3328988"/>
          <p14:tracePt t="53010" x="5378450" y="3316288"/>
          <p14:tracePt t="53354" x="5365750" y="3341688"/>
          <p14:tracePt t="53363" x="5365750" y="3403600"/>
          <p14:tracePt t="53371" x="5365750" y="3479800"/>
          <p14:tracePt t="53380" x="5378450" y="3541713"/>
          <p14:tracePt t="53387" x="5378450" y="3616325"/>
          <p14:tracePt t="53396" x="5403850" y="3716338"/>
          <p14:tracePt t="53403" x="5416550" y="3803650"/>
          <p14:tracePt t="53411" x="5454650" y="3941763"/>
          <p14:tracePt t="53419" x="5454650" y="4054475"/>
          <p14:tracePt t="53428" x="5465763" y="4141788"/>
          <p14:tracePt t="53434" x="5465763" y="4217988"/>
          <p14:tracePt t="53442" x="5478463" y="4267200"/>
          <p14:tracePt t="53450" x="5491163" y="4318000"/>
          <p14:tracePt t="53459" x="5503863" y="4354513"/>
          <p14:tracePt t="53466" x="5516563" y="4418013"/>
          <p14:tracePt t="53474" x="5529263" y="4454525"/>
          <p14:tracePt t="53482" x="5529263" y="4492625"/>
          <p14:tracePt t="53490" x="5529263" y="4530725"/>
          <p14:tracePt t="53498" x="5529263" y="4543425"/>
          <p14:tracePt t="53506" x="5541963" y="4567238"/>
          <p14:tracePt t="53514" x="5541963" y="4592638"/>
          <p14:tracePt t="53522" x="5541963" y="4605338"/>
          <p14:tracePt t="53530" x="5541963" y="4618038"/>
          <p14:tracePt t="53539" x="5541963" y="4643438"/>
          <p14:tracePt t="53546" x="5541963" y="4667250"/>
          <p14:tracePt t="53554" x="5541963" y="4692650"/>
          <p14:tracePt t="53562" x="5541963" y="4705350"/>
          <p14:tracePt t="53570" x="5516563" y="4718050"/>
          <p14:tracePt t="53586" x="5516563" y="4743450"/>
          <p14:tracePt t="53610" x="5516563" y="4756150"/>
          <p14:tracePt t="53618" x="5503863" y="4768850"/>
          <p14:tracePt t="53628" x="5503863" y="4779963"/>
          <p14:tracePt t="53635" x="5491163" y="4792663"/>
          <p14:tracePt t="53643" x="5478463" y="4792663"/>
          <p14:tracePt t="53650" x="5454650" y="4818063"/>
          <p14:tracePt t="53658" x="5429250" y="4830763"/>
          <p14:tracePt t="53666" x="5378450" y="4868863"/>
          <p14:tracePt t="53674" x="5341938" y="4879975"/>
          <p14:tracePt t="53682" x="5316538" y="4905375"/>
          <p14:tracePt t="53690" x="5253038" y="4930775"/>
          <p14:tracePt t="53698" x="5229225" y="4956175"/>
          <p14:tracePt t="53706" x="5203825" y="4968875"/>
          <p14:tracePt t="53714" x="5178425" y="4968875"/>
          <p14:tracePt t="53722" x="5153025" y="4981575"/>
          <p14:tracePt t="53730" x="5129213" y="4992688"/>
          <p14:tracePt t="53738" x="5091113" y="5005388"/>
          <p14:tracePt t="53747" x="5065713" y="5018088"/>
          <p14:tracePt t="53754" x="5040313" y="5030788"/>
          <p14:tracePt t="53763" x="5003800" y="5043488"/>
          <p14:tracePt t="53770" x="4965700" y="5056188"/>
          <p14:tracePt t="53779" x="4929188" y="5056188"/>
          <p14:tracePt t="53786" x="4878388" y="5081588"/>
          <p14:tracePt t="53795" x="4829175" y="5092700"/>
          <p14:tracePt t="53802" x="4803775" y="5105400"/>
          <p14:tracePt t="53812" x="4778375" y="5118100"/>
          <p14:tracePt t="53819" x="4727575" y="5130800"/>
          <p14:tracePt t="53828" x="4703763" y="5130800"/>
          <p14:tracePt t="53834" x="4652963" y="5143500"/>
          <p14:tracePt t="53842" x="4603750" y="5143500"/>
          <p14:tracePt t="53850" x="4565650" y="5156200"/>
          <p14:tracePt t="53858" x="4540250" y="5181600"/>
          <p14:tracePt t="53866" x="4491038" y="5181600"/>
          <p14:tracePt t="53874" x="4465638" y="5181600"/>
          <p14:tracePt t="53882" x="4440238" y="5194300"/>
          <p14:tracePt t="53890" x="4391025" y="5205413"/>
          <p14:tracePt t="53898" x="4365625" y="5218113"/>
          <p14:tracePt t="53907" x="4314825" y="5218113"/>
          <p14:tracePt t="53914" x="4303713" y="5218113"/>
          <p14:tracePt t="53922" x="4252913" y="5218113"/>
          <p14:tracePt t="53930" x="4227513" y="5218113"/>
          <p14:tracePt t="53938" x="4191000" y="5230813"/>
          <p14:tracePt t="53946" x="4114800" y="5256213"/>
          <p14:tracePt t="53954" x="4078288" y="5256213"/>
          <p14:tracePt t="53962" x="4027488" y="5268913"/>
          <p14:tracePt t="53969" x="3978275" y="5268913"/>
          <p14:tracePt t="53978" x="3914775" y="5281613"/>
          <p14:tracePt t="53985" x="3878263" y="5281613"/>
          <p14:tracePt t="53994" x="3852863" y="5281613"/>
          <p14:tracePt t="54001" x="3790950" y="5294313"/>
          <p14:tracePt t="54010" x="3778250" y="5294313"/>
          <p14:tracePt t="54017" x="3752850" y="5305425"/>
          <p14:tracePt t="54027" x="3714750" y="5318125"/>
          <p14:tracePt t="54034" x="3702050" y="5318125"/>
          <p14:tracePt t="54041" x="3689350" y="5318125"/>
          <p14:tracePt t="54058" x="3678238" y="5318125"/>
          <p14:tracePt t="54490" x="3665538" y="5318125"/>
          <p14:tracePt t="54779" x="3652838" y="5318125"/>
          <p14:tracePt t="54787" x="3652838" y="5330825"/>
          <p14:tracePt t="54803" x="3640138" y="5330825"/>
          <p14:tracePt t="54883" x="3652838" y="5330825"/>
          <p14:tracePt t="55044" x="3665538" y="5330825"/>
          <p14:tracePt t="55123" x="3689350" y="5330825"/>
          <p14:tracePt t="55131" x="3702050" y="5330825"/>
          <p14:tracePt t="55139" x="3714750" y="5330825"/>
          <p14:tracePt t="55147" x="3740150" y="5318125"/>
          <p14:tracePt t="55155" x="3765550" y="5318125"/>
          <p14:tracePt t="55165" x="3802063" y="5318125"/>
          <p14:tracePt t="55171" x="3840163" y="5305425"/>
          <p14:tracePt t="55181" x="3878263" y="5305425"/>
          <p14:tracePt t="55186" x="3902075" y="5305425"/>
          <p14:tracePt t="55195" x="3927475" y="5305425"/>
          <p14:tracePt t="55201" x="3952875" y="5305425"/>
          <p14:tracePt t="55210" x="4002088" y="5305425"/>
          <p14:tracePt t="55217" x="4078288" y="5305425"/>
          <p14:tracePt t="55226" x="4103688" y="5305425"/>
          <p14:tracePt t="55233" x="4152900" y="5305425"/>
          <p14:tracePt t="55241" x="4203700" y="5305425"/>
          <p14:tracePt t="55249" x="4240213" y="5305425"/>
          <p14:tracePt t="55257" x="4265613" y="5305425"/>
          <p14:tracePt t="55265" x="4314825" y="5305425"/>
          <p14:tracePt t="55273" x="4365625" y="5305425"/>
          <p14:tracePt t="55281" x="4391025" y="5305425"/>
          <p14:tracePt t="55289" x="4427538" y="5305425"/>
          <p14:tracePt t="55297" x="4465638" y="5305425"/>
          <p14:tracePt t="55305" x="4491038" y="5305425"/>
          <p14:tracePt t="55313" x="4527550" y="5305425"/>
          <p14:tracePt t="55321" x="4552950" y="5305425"/>
          <p14:tracePt t="55329" x="4565650" y="5305425"/>
          <p14:tracePt t="55337" x="4616450" y="5305425"/>
          <p14:tracePt t="55345" x="4627563" y="5305425"/>
          <p14:tracePt t="55353" x="4665663" y="5305425"/>
          <p14:tracePt t="55361" x="4703763" y="5305425"/>
          <p14:tracePt t="55369" x="4740275" y="5294313"/>
          <p14:tracePt t="55378" x="4765675" y="5294313"/>
          <p14:tracePt t="55394" x="4791075" y="5294313"/>
          <p14:tracePt t="55401" x="4803775" y="5294313"/>
          <p14:tracePt t="55418" x="4816475" y="5294313"/>
          <p14:tracePt t="55428" x="4840288" y="5281613"/>
          <p14:tracePt t="55442" x="4852988" y="5281613"/>
          <p14:tracePt t="55450" x="4865688" y="5281613"/>
          <p14:tracePt t="55458" x="4878388" y="5281613"/>
          <p14:tracePt t="55474" x="4903788" y="5281613"/>
          <p14:tracePt t="55482" x="4916488" y="5268913"/>
          <p14:tracePt t="55490" x="4940300" y="5268913"/>
          <p14:tracePt t="55506" x="4953000" y="5268913"/>
          <p14:tracePt t="55522" x="4978400" y="5268913"/>
          <p14:tracePt t="55538" x="4991100" y="5268913"/>
          <p14:tracePt t="55554" x="5016500" y="5268913"/>
          <p14:tracePt t="55570" x="5040313" y="5256213"/>
          <p14:tracePt t="55578" x="5053013" y="5256213"/>
          <p14:tracePt t="55586" x="5078413" y="5256213"/>
          <p14:tracePt t="55595" x="5091113" y="5256213"/>
          <p14:tracePt t="55602" x="5103813" y="5243513"/>
          <p14:tracePt t="55610" x="5116513" y="5243513"/>
          <p14:tracePt t="55618" x="5141913" y="5230813"/>
          <p14:tracePt t="55634" x="5165725" y="5230813"/>
          <p14:tracePt t="55642" x="5191125" y="5230813"/>
          <p14:tracePt t="55650" x="5203825" y="5230813"/>
          <p14:tracePt t="55658" x="5216525" y="5230813"/>
          <p14:tracePt t="55666" x="5241925" y="5230813"/>
          <p14:tracePt t="55674" x="5265738" y="5230813"/>
          <p14:tracePt t="55682" x="5291138" y="5230813"/>
          <p14:tracePt t="55690" x="5303838" y="5230813"/>
          <p14:tracePt t="55698" x="5316538" y="5230813"/>
          <p14:tracePt t="55706" x="5353050" y="5243513"/>
          <p14:tracePt t="55714" x="5378450" y="5243513"/>
          <p14:tracePt t="55722" x="5391150" y="5256213"/>
          <p14:tracePt t="55730" x="5416550" y="5256213"/>
          <p14:tracePt t="55738" x="5429250" y="5268913"/>
          <p14:tracePt t="55746" x="5441950" y="5268913"/>
          <p14:tracePt t="55754" x="5454650" y="5268913"/>
          <p14:tracePt t="55762" x="5465763" y="5268913"/>
          <p14:tracePt t="55770" x="5478463" y="5281613"/>
          <p14:tracePt t="55779" x="5491163" y="5281613"/>
          <p14:tracePt t="55795" x="5516563" y="5281613"/>
          <p14:tracePt t="55802" x="5541963" y="5281613"/>
          <p14:tracePt t="55819" x="5554663" y="5281613"/>
          <p14:tracePt t="55827" x="5565775" y="5281613"/>
          <p14:tracePt t="55834" x="5578475" y="5281613"/>
          <p14:tracePt t="55850" x="5591175" y="5281613"/>
          <p14:tracePt t="55858" x="5591175" y="5294313"/>
          <p14:tracePt t="55866" x="5616575" y="5294313"/>
          <p14:tracePt t="55898" x="5629275" y="5294313"/>
          <p14:tracePt t="55971" x="5641975" y="5294313"/>
          <p14:tracePt t="56011" x="5665788" y="5294313"/>
          <p14:tracePt t="56019" x="5665788" y="5305425"/>
          <p14:tracePt t="56028" x="5678488" y="5305425"/>
          <p14:tracePt t="56051" x="5691188" y="5305425"/>
          <p14:tracePt t="56235" x="5703888" y="5305425"/>
          <p14:tracePt t="56628" x="5691188" y="5305425"/>
          <p14:tracePt t="56890" x="5691188" y="5318125"/>
          <p14:tracePt t="56898" x="5703888" y="5318125"/>
          <p14:tracePt t="56906" x="5729288" y="5343525"/>
          <p14:tracePt t="56914" x="5754688" y="5356225"/>
          <p14:tracePt t="56930" x="5791200" y="5368925"/>
          <p14:tracePt t="56946" x="5803900" y="5368925"/>
          <p14:tracePt t="56954" x="5816600" y="5368925"/>
          <p14:tracePt t="56962" x="5829300" y="5381625"/>
          <p14:tracePt t="56979" x="5829300" y="5394325"/>
          <p14:tracePt t="56986" x="5842000" y="5394325"/>
          <p14:tracePt t="57323" x="5842000" y="5381625"/>
          <p14:tracePt t="57339" x="5842000" y="5368925"/>
          <p14:tracePt t="57355" x="5842000" y="5356225"/>
          <p14:tracePt t="57371" x="5842000" y="5343525"/>
          <p14:tracePt t="57387" x="5842000" y="5330825"/>
          <p14:tracePt t="57419" x="5842000" y="5318125"/>
          <p14:tracePt t="59234" x="5854700" y="5318125"/>
          <p14:tracePt t="59241" x="5891213" y="5318125"/>
          <p14:tracePt t="59249" x="5967413" y="5318125"/>
          <p14:tracePt t="59258" x="6003925" y="5318125"/>
          <p14:tracePt t="59266" x="6016625" y="5330825"/>
          <p14:tracePt t="59274" x="6042025" y="5330825"/>
          <p14:tracePt t="59282" x="6067425" y="5330825"/>
          <p14:tracePt t="59298" x="6091238" y="5330825"/>
          <p14:tracePt t="59306" x="6116638" y="5330825"/>
          <p14:tracePt t="59314" x="6142038" y="5330825"/>
          <p14:tracePt t="59322" x="6154738" y="5330825"/>
          <p14:tracePt t="59330" x="6167438" y="5343525"/>
          <p14:tracePt t="59338" x="6180138" y="5343525"/>
          <p14:tracePt t="59619" x="6167438" y="5343525"/>
          <p14:tracePt t="59666" x="6154738" y="5343525"/>
          <p14:tracePt t="59698" x="6116638" y="5343525"/>
          <p14:tracePt t="59706" x="6116638" y="5356225"/>
          <p14:tracePt t="59714" x="6091238" y="5368925"/>
          <p14:tracePt t="59730" x="6078538" y="5368925"/>
          <p14:tracePt t="59738" x="6067425" y="5368925"/>
          <p14:tracePt t="59746" x="6054725" y="5368925"/>
          <p14:tracePt t="59754" x="6054725" y="5381625"/>
          <p14:tracePt t="59763" x="6042025" y="5381625"/>
          <p14:tracePt t="59770" x="6029325" y="5381625"/>
          <p14:tracePt t="59779" x="6016625" y="5381625"/>
          <p14:tracePt t="59796" x="6003925" y="5381625"/>
          <p14:tracePt t="59818" x="5978525" y="5394325"/>
          <p14:tracePt t="59842" x="5967413" y="5394325"/>
          <p14:tracePt t="59850" x="5954713" y="5394325"/>
          <p14:tracePt t="59858" x="5929313" y="5394325"/>
          <p14:tracePt t="59866" x="5903913" y="5394325"/>
          <p14:tracePt t="59874" x="5891213" y="5394325"/>
          <p14:tracePt t="59882" x="5842000" y="5394325"/>
          <p14:tracePt t="59889" x="5816600" y="5394325"/>
          <p14:tracePt t="59898" x="5803900" y="5394325"/>
          <p14:tracePt t="59906" x="5791200" y="5394325"/>
          <p14:tracePt t="60483" x="5778500" y="5394325"/>
          <p14:tracePt t="60491" x="5741988" y="5318125"/>
          <p14:tracePt t="60499" x="5741988" y="5294313"/>
          <p14:tracePt t="60507" x="5716588" y="5294313"/>
          <p14:tracePt t="60515" x="5716588" y="5256213"/>
          <p14:tracePt t="60523" x="5716588" y="5243513"/>
          <p14:tracePt t="60532" x="5716588" y="5230813"/>
          <p14:tracePt t="60539" x="5716588" y="5218113"/>
          <p14:tracePt t="60547" x="5703888" y="5218113"/>
          <p14:tracePt t="60564" x="5703888" y="5205413"/>
          <p14:tracePt t="60922" x="5691188" y="5205413"/>
          <p14:tracePt t="61041" x="5678488" y="5205413"/>
          <p14:tracePt t="61601" x="5916613" y="5205413"/>
          <p14:tracePt t="61610" x="6078538" y="5205413"/>
          <p14:tracePt t="61618" x="6203950" y="5205413"/>
          <p14:tracePt t="61626" x="6316663" y="5218113"/>
          <p14:tracePt t="61634" x="6467475" y="5230813"/>
          <p14:tracePt t="61642" x="6516688" y="5230813"/>
          <p14:tracePt t="61649" x="6567488" y="5230813"/>
          <p14:tracePt t="61658" x="6604000" y="5243513"/>
          <p14:tracePt t="61666" x="6629400" y="5243513"/>
          <p14:tracePt t="62035" x="6592888" y="5243513"/>
          <p14:tracePt t="62043" x="6542088" y="5268913"/>
          <p14:tracePt t="62051" x="6492875" y="5294313"/>
          <p14:tracePt t="62059" x="6442075" y="5318125"/>
          <p14:tracePt t="62067" x="6380163" y="5330825"/>
          <p14:tracePt t="62075" x="6303963" y="5368925"/>
          <p14:tracePt t="62083" x="6267450" y="5407025"/>
          <p14:tracePt t="62091" x="6203950" y="5443538"/>
          <p14:tracePt t="62100" x="6167438" y="5456238"/>
          <p14:tracePt t="62106" x="6142038" y="5481638"/>
          <p14:tracePt t="62113" x="6116638" y="5494338"/>
          <p14:tracePt t="62122" x="6091238" y="5494338"/>
          <p14:tracePt t="62130" x="6091238" y="5507038"/>
          <p14:tracePt t="62138" x="6067425" y="5507038"/>
          <p14:tracePt t="62146" x="6042025" y="5518150"/>
          <p14:tracePt t="62227" x="6029325" y="5530850"/>
          <p14:tracePt t="62258" x="6003925" y="5530850"/>
          <p14:tracePt t="62267" x="5978525" y="5556250"/>
          <p14:tracePt t="62275" x="5954713" y="5556250"/>
          <p14:tracePt t="62283" x="5929313" y="5568950"/>
          <p14:tracePt t="62290" x="5916613" y="5581650"/>
          <p14:tracePt t="62307" x="5903913" y="5581650"/>
          <p14:tracePt t="62443" x="5903913" y="5594350"/>
          <p14:tracePt t="62570" x="5891213" y="5594350"/>
          <p14:tracePt t="62579" x="5878513" y="5594350"/>
          <p14:tracePt t="62921" x="5867400" y="5594350"/>
          <p14:tracePt t="63012" x="5854700" y="5594350"/>
          <p14:tracePt t="63283" x="5842000" y="5594350"/>
          <p14:tracePt t="63386" x="5829300" y="5594350"/>
          <p14:tracePt t="63443" x="5816600" y="5594350"/>
          <p14:tracePt t="63779" x="5803900" y="5594350"/>
          <p14:tracePt t="63908" x="5816600" y="5594350"/>
          <p14:tracePt t="63915" x="5854700" y="5594350"/>
          <p14:tracePt t="63923" x="5867400" y="5594350"/>
          <p14:tracePt t="63931" x="5891213" y="5594350"/>
          <p14:tracePt t="63948" x="5903913" y="5594350"/>
          <p14:tracePt t="63954" x="5929313" y="5607050"/>
          <p14:tracePt t="63969" x="5942013" y="5607050"/>
          <p14:tracePt t="64001" x="5954713" y="5607050"/>
          <p14:tracePt t="64066" x="5967413" y="5607050"/>
          <p14:tracePt t="64074" x="5978525" y="5619750"/>
          <p14:tracePt t="64115" x="5991225" y="5619750"/>
          <p14:tracePt t="64242" x="6016625" y="5630863"/>
          <p14:tracePt t="64250" x="6016625" y="5643563"/>
          <p14:tracePt t="64266" x="6042025" y="5643563"/>
          <p14:tracePt t="64274" x="6067425" y="5656263"/>
          <p14:tracePt t="64306" x="6078538" y="5656263"/>
          <p14:tracePt t="64314" x="6091238" y="5656263"/>
          <p14:tracePt t="64355" x="6091238" y="5668963"/>
          <p14:tracePt t="64491" x="6091238" y="5681663"/>
          <p14:tracePt t="64498" x="6103938" y="5681663"/>
          <p14:tracePt t="64507" x="6116638" y="5681663"/>
          <p14:tracePt t="64579" x="6116638" y="5694363"/>
          <p14:tracePt t="64587" x="6129338" y="5694363"/>
          <p14:tracePt t="64930" x="6116638" y="5694363"/>
          <p14:tracePt t="65067" x="6116638" y="5681663"/>
          <p14:tracePt t="65083" x="6167438" y="5668963"/>
          <p14:tracePt t="65091" x="6316663" y="5630863"/>
          <p14:tracePt t="65099" x="6467475" y="5607050"/>
          <p14:tracePt t="65107" x="6580188" y="5607050"/>
          <p14:tracePt t="65115" x="6754813" y="5594350"/>
          <p14:tracePt t="65122" x="6916738" y="5556250"/>
          <p14:tracePt t="65131" x="7067550" y="5530850"/>
          <p14:tracePt t="65138" x="7180263" y="5530850"/>
          <p14:tracePt t="65147" x="7267575" y="5518150"/>
          <p14:tracePt t="65154" x="7329488" y="5507038"/>
          <p14:tracePt t="65164" x="7354888" y="5507038"/>
          <p14:tracePt t="65243" x="7418388" y="5494338"/>
          <p14:tracePt t="65251" x="7454900" y="5494338"/>
          <p14:tracePt t="65259" x="7531100" y="5494338"/>
          <p14:tracePt t="65267" x="7567613" y="5481638"/>
          <p14:tracePt t="65275" x="7605713" y="5481638"/>
          <p14:tracePt t="65282" x="7631113" y="5481638"/>
          <p14:tracePt t="65292" x="7642225" y="5481638"/>
          <p14:tracePt t="65299" x="7654925" y="5481638"/>
          <p14:tracePt t="65324" x="7667625" y="5481638"/>
          <p14:tracePt t="65363" x="7680325" y="5481638"/>
          <p14:tracePt t="65371" x="7705725" y="5481638"/>
          <p14:tracePt t="65380" x="7742238" y="5481638"/>
          <p14:tracePt t="65387" x="7767638" y="5481638"/>
          <p14:tracePt t="65396" x="7793038" y="5481638"/>
          <p14:tracePt t="65402" x="7805738" y="5481638"/>
          <p14:tracePt t="65409" x="7818438" y="5494338"/>
          <p14:tracePt t="65418" x="7843838" y="5494338"/>
          <p14:tracePt t="65433" x="7880350" y="5507038"/>
          <p14:tracePt t="65441" x="7880350" y="5518150"/>
          <p14:tracePt t="65449" x="7918450" y="5518150"/>
          <p14:tracePt t="65458" x="7931150" y="5530850"/>
          <p14:tracePt t="65465" x="7943850" y="5530850"/>
          <p14:tracePt t="65473" x="7967663" y="5543550"/>
          <p14:tracePt t="65555" x="7980363" y="5543550"/>
          <p14:tracePt t="65683" x="8005763" y="5543550"/>
          <p14:tracePt t="66106" x="7993063" y="5543550"/>
          <p14:tracePt t="66401" x="7993063" y="5530850"/>
          <p14:tracePt t="66491" x="7980363" y="5530850"/>
          <p14:tracePt t="66874" x="7954963" y="5530850"/>
          <p14:tracePt t="66922" x="7943850" y="5530850"/>
          <p14:tracePt t="67250" x="7931150" y="5530850"/>
          <p14:tracePt t="67699" x="7905750" y="5530850"/>
          <p14:tracePt t="67707" x="7843838" y="5530850"/>
          <p14:tracePt t="67715" x="7667625" y="5581650"/>
          <p14:tracePt t="67722" x="7505700" y="5630863"/>
          <p14:tracePt t="67732" x="7292975" y="5668963"/>
          <p14:tracePt t="67738" x="7067550" y="5707063"/>
          <p14:tracePt t="67748" x="6780213" y="5743575"/>
          <p14:tracePt t="67754" x="6467475" y="5756275"/>
          <p14:tracePt t="67762" x="6191250" y="5832475"/>
          <p14:tracePt t="67770" x="6003925" y="5856288"/>
          <p14:tracePt t="67779" x="5842000" y="5868988"/>
          <p14:tracePt t="67786" x="5691188" y="5907088"/>
          <p14:tracePt t="67795" x="5565775" y="5919788"/>
          <p14:tracePt t="67802" x="5465763" y="5932488"/>
          <p14:tracePt t="67810" x="5365750" y="5945188"/>
          <p14:tracePt t="67818" x="5265738" y="5956300"/>
          <p14:tracePt t="67826" x="5141913" y="5994400"/>
          <p14:tracePt t="67834" x="5003800" y="5994400"/>
          <p14:tracePt t="67842" x="4903788" y="6007100"/>
          <p14:tracePt t="67850" x="4791075" y="6019800"/>
          <p14:tracePt t="67858" x="4616450" y="6019800"/>
          <p14:tracePt t="67866" x="4465638" y="6032500"/>
          <p14:tracePt t="67874" x="4303713" y="6032500"/>
          <p14:tracePt t="67882" x="4152900" y="6032500"/>
          <p14:tracePt t="67890" x="4002088" y="6045200"/>
          <p14:tracePt t="67898" x="3890963" y="6045200"/>
          <p14:tracePt t="67906" x="3765550" y="6056313"/>
          <p14:tracePt t="67914" x="3689350" y="6056313"/>
          <p14:tracePt t="67921" x="3640138" y="6056313"/>
          <p14:tracePt t="67930" x="3614738" y="6056313"/>
          <p14:tracePt t="67938" x="3589338" y="6056313"/>
          <p14:tracePt t="67946" x="3578225" y="6069013"/>
          <p14:tracePt t="67969" x="3565525" y="6069013"/>
          <p14:tracePt t="68083" x="3578225" y="6069013"/>
          <p14:tracePt t="68091" x="3589338" y="6069013"/>
          <p14:tracePt t="68099" x="3602038" y="6069013"/>
          <p14:tracePt t="68115" x="3627438" y="6045200"/>
          <p14:tracePt t="68123" x="3652838" y="6045200"/>
          <p14:tracePt t="68133" x="3652838" y="6032500"/>
          <p14:tracePt t="68138" x="3678238" y="6019800"/>
          <p14:tracePt t="68147" x="3714750" y="6019800"/>
          <p14:tracePt t="68154" x="3740150" y="5994400"/>
          <p14:tracePt t="68163" x="3765550" y="5981700"/>
          <p14:tracePt t="68170" x="3778250" y="5956300"/>
          <p14:tracePt t="68178" x="3814763" y="5945188"/>
          <p14:tracePt t="68186" x="3840163" y="5945188"/>
          <p14:tracePt t="68196" x="3865563" y="5919788"/>
          <p14:tracePt t="68202" x="3890963" y="5919788"/>
          <p14:tracePt t="68210" x="3914775" y="5894388"/>
          <p14:tracePt t="68218" x="3927475" y="5881688"/>
          <p14:tracePt t="68226" x="3952875" y="5868988"/>
          <p14:tracePt t="68234" x="3978275" y="5843588"/>
          <p14:tracePt t="68249" x="4002088" y="5832475"/>
          <p14:tracePt t="68258" x="4027488" y="5819775"/>
          <p14:tracePt t="68274" x="4040188" y="5807075"/>
          <p14:tracePt t="68289" x="4052888" y="5807075"/>
          <p14:tracePt t="68297" x="4065588" y="5794375"/>
          <p14:tracePt t="69194" x="4040188" y="5794375"/>
          <p14:tracePt t="69499" x="4027488" y="5794375"/>
          <p14:tracePt t="69779" x="4152900" y="5719763"/>
          <p14:tracePt t="69787" x="4416425" y="5568950"/>
          <p14:tracePt t="69796" x="4640263" y="5456238"/>
          <p14:tracePt t="69803" x="4916488" y="5343525"/>
          <p14:tracePt t="69811" x="5303838" y="5194300"/>
          <p14:tracePt t="69819" x="5554663" y="5105400"/>
          <p14:tracePt t="69827" x="5716588" y="5068888"/>
          <p14:tracePt t="69835" x="5878513" y="5018088"/>
          <p14:tracePt t="69842" x="5978525" y="4968875"/>
          <p14:tracePt t="69850" x="6078538" y="4930775"/>
          <p14:tracePt t="69859" x="6167438" y="4905375"/>
          <p14:tracePt t="69866" x="6203950" y="4905375"/>
          <p14:tracePt t="69874" x="6216650" y="4892675"/>
          <p14:tracePt t="69882" x="6229350" y="4892675"/>
          <p14:tracePt t="69979" x="6229350" y="4879975"/>
          <p14:tracePt t="70082" x="6203950" y="4892675"/>
          <p14:tracePt t="70091" x="6167438" y="4905375"/>
          <p14:tracePt t="70099" x="6142038" y="4930775"/>
          <p14:tracePt t="70107" x="6116638" y="4943475"/>
          <p14:tracePt t="70116" x="6054725" y="4981575"/>
          <p14:tracePt t="70123" x="6003925" y="5005388"/>
          <p14:tracePt t="70133" x="5942013" y="5056188"/>
          <p14:tracePt t="70139" x="5867400" y="5092700"/>
          <p14:tracePt t="70146" x="5791200" y="5156200"/>
          <p14:tracePt t="70155" x="5716588" y="5205413"/>
          <p14:tracePt t="70163" x="5654675" y="5268913"/>
          <p14:tracePt t="70171" x="5591175" y="5305425"/>
          <p14:tracePt t="70181" x="5541963" y="5343525"/>
          <p14:tracePt t="70198" x="5403850" y="5418138"/>
          <p14:tracePt t="70203" x="5378450" y="5430838"/>
          <p14:tracePt t="70211" x="5365750" y="5456238"/>
          <p14:tracePt t="70218" x="5329238" y="5481638"/>
          <p14:tracePt t="70227" x="5278438" y="5494338"/>
          <p14:tracePt t="70234" x="5253038" y="5507038"/>
          <p14:tracePt t="70243" x="5216525" y="5518150"/>
          <p14:tracePt t="70250" x="5165725" y="5543550"/>
          <p14:tracePt t="70259" x="5103813" y="5568950"/>
          <p14:tracePt t="70266" x="5053013" y="5568950"/>
          <p14:tracePt t="70274" x="4965700" y="5594350"/>
          <p14:tracePt t="70282" x="4829175" y="5607050"/>
          <p14:tracePt t="70290" x="4740275" y="5619750"/>
          <p14:tracePt t="70299" x="4627563" y="5630863"/>
          <p14:tracePt t="70306" x="4527550" y="5630863"/>
          <p14:tracePt t="70315" x="4427538" y="5630863"/>
          <p14:tracePt t="70322" x="4352925" y="5630863"/>
          <p14:tracePt t="70331" x="4327525" y="5630863"/>
          <p14:tracePt t="70354" x="4314825" y="5630863"/>
          <p14:tracePt t="70483" x="4327525" y="5619750"/>
          <p14:tracePt t="70491" x="4340225" y="5594350"/>
          <p14:tracePt t="70499" x="4378325" y="5556250"/>
          <p14:tracePt t="70507" x="4416425" y="5507038"/>
          <p14:tracePt t="70516" x="4465638" y="5456238"/>
          <p14:tracePt t="70523" x="4503738" y="5418138"/>
          <p14:tracePt t="70533" x="4527550" y="5368925"/>
          <p14:tracePt t="70538" x="4578350" y="5318125"/>
          <p14:tracePt t="70548" x="4603750" y="5305425"/>
          <p14:tracePt t="70554" x="4627563" y="5281613"/>
          <p14:tracePt t="70563" x="4652963" y="5268913"/>
          <p14:tracePt t="70570" x="4678363" y="5243513"/>
          <p14:tracePt t="70579" x="4691063" y="5243513"/>
          <p14:tracePt t="70586" x="4703763" y="5230813"/>
          <p14:tracePt t="70595" x="4727575" y="5230813"/>
          <p14:tracePt t="70602" x="4752975" y="5218113"/>
          <p14:tracePt t="70610" x="4791075" y="5194300"/>
          <p14:tracePt t="70619" x="4829175" y="5181600"/>
          <p14:tracePt t="70627" x="4891088" y="5168900"/>
          <p14:tracePt t="70634" x="4916488" y="5156200"/>
          <p14:tracePt t="70642" x="4953000" y="5143500"/>
          <p14:tracePt t="70650" x="4991100" y="5130800"/>
          <p14:tracePt t="70658" x="5053013" y="5118100"/>
          <p14:tracePt t="70666" x="5091113" y="5118100"/>
          <p14:tracePt t="70674" x="5141913" y="5081588"/>
          <p14:tracePt t="70682" x="5191125" y="5068888"/>
          <p14:tracePt t="70690" x="5229225" y="5068888"/>
          <p14:tracePt t="70698" x="5265738" y="5056188"/>
          <p14:tracePt t="70706" x="5291138" y="5056188"/>
          <p14:tracePt t="70714" x="5303838" y="5056188"/>
          <p14:tracePt t="70722" x="5329238" y="5043488"/>
          <p14:tracePt t="70738" x="5353050" y="5030788"/>
          <p14:tracePt t="70754" x="5365750" y="5030788"/>
          <p14:tracePt t="70763" x="5378450" y="5030788"/>
          <p14:tracePt t="70779" x="5391150" y="5030788"/>
          <p14:tracePt t="70786" x="5403850" y="5030788"/>
          <p14:tracePt t="70802" x="5416550" y="5030788"/>
          <p14:tracePt t="70810" x="5429250" y="5030788"/>
          <p14:tracePt t="70819" x="5454650" y="5043488"/>
          <p14:tracePt t="70826" x="5465763" y="5043488"/>
          <p14:tracePt t="70834" x="5491163" y="5043488"/>
          <p14:tracePt t="70842" x="5516563" y="5056188"/>
          <p14:tracePt t="70858" x="5541963" y="5068888"/>
          <p14:tracePt t="70874" x="5554663" y="5068888"/>
          <p14:tracePt t="70882" x="5554663" y="5081588"/>
          <p14:tracePt t="70898" x="5578475" y="5081588"/>
          <p14:tracePt t="70928" x="5591175" y="5092700"/>
          <p14:tracePt t="70953" x="5603875" y="5092700"/>
          <p14:tracePt t="70962" x="5603875" y="5105400"/>
          <p14:tracePt t="70986" x="5616575" y="5118100"/>
          <p14:tracePt t="70995" x="5616575" y="5130800"/>
          <p14:tracePt t="71019" x="5629275" y="5156200"/>
          <p14:tracePt t="71027" x="5641975" y="5156200"/>
          <p14:tracePt t="71051" x="5641975" y="5168900"/>
          <p14:tracePt t="71067" x="5654675" y="5168900"/>
          <p14:tracePt t="71074" x="5654675" y="5181600"/>
          <p14:tracePt t="71098" x="5665788" y="5194300"/>
          <p14:tracePt t="71123" x="5665788" y="5205413"/>
          <p14:tracePt t="71170" x="5678488" y="5205413"/>
          <p14:tracePt t="71195" x="5678488" y="5218113"/>
          <p14:tracePt t="71651" x="5665788" y="5218113"/>
          <p14:tracePt t="71867" x="5654675" y="5218113"/>
          <p14:tracePt t="72436" x="5629275" y="5218113"/>
          <p14:tracePt t="72603" x="5629275" y="5230813"/>
          <p14:tracePt t="72619" x="5654675" y="5230813"/>
          <p14:tracePt t="72635" x="5654675" y="5243513"/>
          <p14:tracePt t="72643" x="5665788" y="5243513"/>
          <p14:tracePt t="72675" x="5678488" y="5243513"/>
          <p14:tracePt t="75498" x="5791200" y="5256213"/>
          <p14:tracePt t="75506" x="5916613" y="5256213"/>
          <p14:tracePt t="75514" x="5967413" y="5268913"/>
          <p14:tracePt t="75522" x="6016625" y="5268913"/>
          <p14:tracePt t="75530" x="6103938" y="5268913"/>
          <p14:tracePt t="75537" x="6142038" y="5268913"/>
          <p14:tracePt t="75554" x="6154738" y="5268913"/>
          <p14:tracePt t="75842" x="6142038" y="5281613"/>
          <p14:tracePt t="76009" x="6154738" y="5281613"/>
          <p14:tracePt t="76050" x="6167438" y="5281613"/>
          <p14:tracePt t="76139" x="6180138" y="5281613"/>
          <p14:tracePt t="76146" x="6191250" y="5281613"/>
          <p14:tracePt t="76154" x="6229350" y="5268913"/>
          <p14:tracePt t="76169" x="6242050" y="5268913"/>
          <p14:tracePt t="76178" x="6242050" y="5256213"/>
          <p14:tracePt t="76210" x="6254750" y="5256213"/>
          <p14:tracePt t="76538" x="6267450" y="5256213"/>
          <p14:tracePt t="76547" x="6291263" y="5243513"/>
          <p14:tracePt t="76555" x="6303963" y="5243513"/>
          <p14:tracePt t="76564" x="6329363" y="5230813"/>
          <p14:tracePt t="76571" x="6342063" y="5230813"/>
          <p14:tracePt t="76587" x="6367463" y="5230813"/>
          <p14:tracePt t="76595" x="6391275" y="5218113"/>
          <p14:tracePt t="76611" x="6416675" y="5205413"/>
          <p14:tracePt t="76619" x="6467475" y="5205413"/>
          <p14:tracePt t="76627" x="6480175" y="5205413"/>
          <p14:tracePt t="76634" x="6492875" y="5181600"/>
          <p14:tracePt t="76642" x="6516688" y="5181600"/>
          <p14:tracePt t="76652" x="6554788" y="5181600"/>
          <p14:tracePt t="76658" x="6580188" y="5168900"/>
          <p14:tracePt t="76666" x="6580188" y="5156200"/>
          <p14:tracePt t="76674" x="6604000" y="5156200"/>
          <p14:tracePt t="76682" x="6629400" y="5143500"/>
          <p14:tracePt t="76689" x="6654800" y="5143500"/>
          <p14:tracePt t="76698" x="6680200" y="5130800"/>
          <p14:tracePt t="76706" x="6692900" y="5118100"/>
          <p14:tracePt t="76714" x="6716713" y="5105400"/>
          <p14:tracePt t="76722" x="6742113" y="5092700"/>
          <p14:tracePt t="76731" x="6754813" y="5092700"/>
          <p14:tracePt t="76738" x="6805613" y="5068888"/>
          <p14:tracePt t="76747" x="6829425" y="5056188"/>
          <p14:tracePt t="76754" x="6854825" y="5056188"/>
          <p14:tracePt t="76763" x="6867525" y="5043488"/>
          <p14:tracePt t="76770" x="6916738" y="5018088"/>
          <p14:tracePt t="76780" x="6954838" y="5005388"/>
          <p14:tracePt t="76786" x="6992938" y="4992688"/>
          <p14:tracePt t="76794" x="7016750" y="4968875"/>
          <p14:tracePt t="76801" x="7092950" y="4943475"/>
          <p14:tracePt t="76809" x="7154863" y="4905375"/>
          <p14:tracePt t="76818" x="7229475" y="4868863"/>
          <p14:tracePt t="76826" x="7280275" y="4843463"/>
          <p14:tracePt t="76833" x="7342188" y="4792663"/>
          <p14:tracePt t="76842" x="7380288" y="4768850"/>
          <p14:tracePt t="76849" x="7429500" y="4730750"/>
          <p14:tracePt t="76858" x="7454900" y="4705350"/>
          <p14:tracePt t="76865" x="7493000" y="4679950"/>
          <p14:tracePt t="76873" x="7567613" y="4643438"/>
          <p14:tracePt t="76881" x="7618413" y="4618038"/>
          <p14:tracePt t="76891" x="7667625" y="4579938"/>
          <p14:tracePt t="76903" x="7754938" y="4530725"/>
          <p14:tracePt t="76915" x="7918450" y="4443413"/>
          <p14:tracePt t="76922" x="7993063" y="4405313"/>
          <p14:tracePt t="76931" x="8054975" y="4367213"/>
          <p14:tracePt t="76938" x="8105775" y="4330700"/>
          <p14:tracePt t="76945" x="8167688" y="4292600"/>
          <p14:tracePt t="76954" x="8205788" y="4267200"/>
          <p14:tracePt t="76964" x="8280400" y="4241800"/>
          <p14:tracePt t="76970" x="8343900" y="4192588"/>
          <p14:tracePt t="76979" x="8367713" y="4167188"/>
          <p14:tracePt t="76986" x="8393113" y="4141788"/>
          <p14:tracePt t="76994" x="8443913" y="4117975"/>
          <p14:tracePt t="77002" x="8480425" y="4092575"/>
          <p14:tracePt t="77010" x="8505825" y="4079875"/>
          <p14:tracePt t="77018" x="8531225" y="4041775"/>
          <p14:tracePt t="77026" x="8605838" y="4005263"/>
          <p14:tracePt t="77034" x="8631238" y="3992563"/>
          <p14:tracePt t="77042" x="8705850" y="3929063"/>
          <p14:tracePt t="77050" x="8731250" y="3916363"/>
          <p14:tracePt t="77058" x="8756650" y="3892550"/>
          <p14:tracePt t="77066" x="8818563" y="3879850"/>
          <p14:tracePt t="77074" x="8856663" y="3841750"/>
          <p14:tracePt t="77082" x="8931275" y="3816350"/>
          <p14:tracePt t="77090" x="8969375" y="3792538"/>
          <p14:tracePt t="77097" x="9005888" y="3792538"/>
          <p14:tracePt t="77105" x="9043988" y="3767138"/>
          <p14:tracePt t="77114" x="9069388" y="3754438"/>
          <p14:tracePt t="77121" x="9093200" y="3741738"/>
          <p14:tracePt t="77131" x="9118600" y="3729038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algorithm (6)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283392"/>
              </p:ext>
            </p:extLst>
          </p:nvPr>
        </p:nvGraphicFramePr>
        <p:xfrm>
          <a:off x="457200" y="2795588"/>
          <a:ext cx="8229600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5" imgW="2387520" imgH="507960" progId="Equation.3">
                  <p:embed/>
                </p:oleObj>
              </mc:Choice>
              <mc:Fallback>
                <p:oleObj name="Equation" r:id="rId5" imgW="238752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0" y="2795588"/>
                        <a:ext cx="8229600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D2FAA0-DFAF-48FA-83B4-24381EB1F6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1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87"/>
    </mc:Choice>
    <mc:Fallback xmlns="">
      <p:transition spd="slow" advTm="54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63" x="8331200" y="4179888"/>
          <p14:tracePt t="670" x="7843838" y="4267200"/>
          <p14:tracePt t="679" x="7305675" y="4354513"/>
          <p14:tracePt t="687" x="6742113" y="4454525"/>
          <p14:tracePt t="696" x="6216650" y="4567238"/>
          <p14:tracePt t="703" x="5703888" y="4679950"/>
          <p14:tracePt t="712" x="5278438" y="4768850"/>
          <p14:tracePt t="719" x="4953000" y="4830763"/>
          <p14:tracePt t="728" x="4616450" y="4892675"/>
          <p14:tracePt t="735" x="4391025" y="4918075"/>
          <p14:tracePt t="745" x="4103688" y="4981575"/>
          <p14:tracePt t="751" x="3952875" y="5018088"/>
          <p14:tracePt t="759" x="3802063" y="5030788"/>
          <p14:tracePt t="766" x="3627438" y="5043488"/>
          <p14:tracePt t="775" x="3489325" y="5068888"/>
          <p14:tracePt t="783" x="3365500" y="5092700"/>
          <p14:tracePt t="791" x="3289300" y="5105400"/>
          <p14:tracePt t="799" x="3152775" y="5143500"/>
          <p14:tracePt t="807" x="3065463" y="5168900"/>
          <p14:tracePt t="815" x="2976563" y="5168900"/>
          <p14:tracePt t="824" x="2914650" y="5181600"/>
          <p14:tracePt t="831" x="2840038" y="5181600"/>
          <p14:tracePt t="839" x="2701925" y="5218113"/>
          <p14:tracePt t="847" x="2589213" y="5230813"/>
          <p14:tracePt t="854" x="2501900" y="5256213"/>
          <p14:tracePt t="864" x="2463800" y="5256213"/>
          <p14:tracePt t="871" x="2401888" y="5268913"/>
          <p14:tracePt t="880" x="2351088" y="5268913"/>
          <p14:tracePt t="896" x="2301875" y="5281613"/>
          <p14:tracePt t="903" x="2289175" y="5294313"/>
          <p14:tracePt t="913" x="2251075" y="5294313"/>
          <p14:tracePt t="919" x="2214563" y="5294313"/>
          <p14:tracePt t="929" x="2176463" y="5305425"/>
          <p14:tracePt t="935" x="2163763" y="5318125"/>
          <p14:tracePt t="943" x="2151063" y="5330825"/>
          <p14:tracePt t="1312" x="2138363" y="5330825"/>
          <p14:tracePt t="1319" x="2127250" y="5330825"/>
          <p14:tracePt t="1455" x="2138363" y="5330825"/>
          <p14:tracePt t="1470" x="2151063" y="5330825"/>
          <p14:tracePt t="1479" x="2227263" y="5318125"/>
          <p14:tracePt t="1486" x="2376488" y="5294313"/>
          <p14:tracePt t="1495" x="2489200" y="5256213"/>
          <p14:tracePt t="1503" x="2601913" y="5230813"/>
          <p14:tracePt t="1511" x="2727325" y="5218113"/>
          <p14:tracePt t="1518" x="2863850" y="5194300"/>
          <p14:tracePt t="1529" x="2963863" y="5168900"/>
          <p14:tracePt t="1534" x="3065463" y="5156200"/>
          <p14:tracePt t="1543" x="3101975" y="5143500"/>
          <p14:tracePt t="1550" x="3114675" y="5143500"/>
          <p14:tracePt t="1559" x="3127375" y="5143500"/>
          <p14:tracePt t="2944" x="3140075" y="5130800"/>
          <p14:tracePt t="2952" x="3165475" y="5118100"/>
          <p14:tracePt t="2959" x="3176588" y="5118100"/>
          <p14:tracePt t="3238" x="3176588" y="5105400"/>
          <p14:tracePt t="3863" x="3152775" y="5092700"/>
          <p14:tracePt t="3871" x="3076575" y="5068888"/>
          <p14:tracePt t="3879" x="3052763" y="5018088"/>
          <p14:tracePt t="3895" x="3052763" y="4943475"/>
          <p14:tracePt t="3902" x="3052763" y="4868863"/>
          <p14:tracePt t="3911" x="3052763" y="4792663"/>
          <p14:tracePt t="3918" x="3052763" y="4692650"/>
          <p14:tracePt t="3928" x="3052763" y="4592638"/>
          <p14:tracePt t="3934" x="3052763" y="4479925"/>
          <p14:tracePt t="3942" x="3052763" y="4367213"/>
          <p14:tracePt t="3950" x="3052763" y="4254500"/>
          <p14:tracePt t="3958" x="3052763" y="4141788"/>
          <p14:tracePt t="3966" x="3040063" y="4041775"/>
          <p14:tracePt t="3974" x="3027363" y="3967163"/>
          <p14:tracePt t="3983" x="3027363" y="3892550"/>
          <p14:tracePt t="3990" x="3027363" y="3792538"/>
          <p14:tracePt t="3999" x="3027363" y="3703638"/>
          <p14:tracePt t="4006" x="3027363" y="3654425"/>
          <p14:tracePt t="4023" x="3027363" y="3641725"/>
          <p14:tracePt t="4072" x="3001963" y="3603625"/>
          <p14:tracePt t="4079" x="2976563" y="3479800"/>
          <p14:tracePt t="4087" x="2914650" y="3303588"/>
          <p14:tracePt t="4096" x="2852738" y="3141663"/>
          <p14:tracePt t="4104" x="2814638" y="3041650"/>
          <p14:tracePt t="4113" x="2752725" y="2928938"/>
          <p14:tracePt t="4119" x="2701925" y="2816225"/>
          <p14:tracePt t="4129" x="2651125" y="2740025"/>
          <p14:tracePt t="4136" x="2614613" y="2703513"/>
          <p14:tracePt t="4143" x="2589213" y="2690813"/>
          <p14:tracePt t="4150" x="2576513" y="2678113"/>
          <p14:tracePt t="4159" x="2551113" y="2665413"/>
          <p14:tracePt t="4175" x="2540000" y="2665413"/>
          <p14:tracePt t="4240" x="2540000" y="2678113"/>
          <p14:tracePt t="4247" x="2540000" y="2690813"/>
          <p14:tracePt t="4254" x="2514600" y="2703513"/>
          <p14:tracePt t="4263" x="2476500" y="2716213"/>
          <p14:tracePt t="4271" x="2439988" y="2716213"/>
          <p14:tracePt t="4279" x="2414588" y="2728913"/>
          <p14:tracePt t="4287" x="2376488" y="2752725"/>
          <p14:tracePt t="4296" x="2351088" y="2752725"/>
          <p14:tracePt t="4303" x="2314575" y="2765425"/>
          <p14:tracePt t="4312" x="2263775" y="2790825"/>
          <p14:tracePt t="4318" x="2238375" y="2803525"/>
          <p14:tracePt t="4328" x="2214563" y="2828925"/>
          <p14:tracePt t="4334" x="2201863" y="2840038"/>
          <p14:tracePt t="4343" x="2189163" y="2852738"/>
          <p14:tracePt t="4351" x="2176463" y="2852738"/>
          <p14:tracePt t="4358" x="2163763" y="2865438"/>
          <p14:tracePt t="4367" x="2138363" y="2878138"/>
          <p14:tracePt t="4375" x="2114550" y="2878138"/>
          <p14:tracePt t="4383" x="2089150" y="2890838"/>
          <p14:tracePt t="4391" x="2063750" y="2916238"/>
          <p14:tracePt t="4399" x="2025650" y="2916238"/>
          <p14:tracePt t="4407" x="1963738" y="2952750"/>
          <p14:tracePt t="4415" x="1889125" y="2990850"/>
          <p14:tracePt t="4423" x="1814513" y="3028950"/>
          <p14:tracePt t="4431" x="1738313" y="3078163"/>
          <p14:tracePt t="4439" x="1663700" y="3128963"/>
          <p14:tracePt t="4448" x="1576388" y="3190875"/>
          <p14:tracePt t="4455" x="1489075" y="3254375"/>
          <p14:tracePt t="4464" x="1412875" y="3290888"/>
          <p14:tracePt t="4471" x="1312863" y="3354388"/>
          <p14:tracePt t="4480" x="1263650" y="3390900"/>
          <p14:tracePt t="4487" x="1212850" y="3403600"/>
          <p14:tracePt t="4496" x="1189038" y="3416300"/>
          <p14:tracePt t="4503" x="1163638" y="3429000"/>
          <p14:tracePt t="4511" x="1138238" y="3441700"/>
          <p14:tracePt t="4519" x="1112838" y="3454400"/>
          <p14:tracePt t="4528" x="1063625" y="3479800"/>
          <p14:tracePt t="4535" x="1038225" y="3479800"/>
          <p14:tracePt t="4543" x="1012825" y="3490913"/>
          <p14:tracePt t="4550" x="1000125" y="3490913"/>
          <p14:tracePt t="4575" x="987425" y="3490913"/>
          <p14:tracePt t="4582" x="987425" y="3503613"/>
          <p14:tracePt t="4591" x="963613" y="3503613"/>
          <p14:tracePt t="4606" x="950913" y="3529013"/>
          <p14:tracePt t="4615" x="925513" y="3554413"/>
          <p14:tracePt t="4624" x="912813" y="3579813"/>
          <p14:tracePt t="4640" x="912813" y="3603625"/>
          <p14:tracePt t="4687" x="900113" y="3603625"/>
          <p14:tracePt t="4703" x="900113" y="3616325"/>
          <p14:tracePt t="4839" x="900113" y="3641725"/>
          <p14:tracePt t="4847" x="900113" y="3654425"/>
          <p14:tracePt t="4855" x="887413" y="3679825"/>
          <p14:tracePt t="4864" x="887413" y="3692525"/>
          <p14:tracePt t="4871" x="887413" y="3703638"/>
          <p14:tracePt t="4881" x="887413" y="3716338"/>
          <p14:tracePt t="4896" x="887413" y="3767138"/>
          <p14:tracePt t="4903" x="887413" y="3792538"/>
          <p14:tracePt t="4919" x="863600" y="3816350"/>
          <p14:tracePt t="4930" x="863600" y="3841750"/>
          <p14:tracePt t="4975" x="863600" y="3854450"/>
          <p14:tracePt t="5224" x="850900" y="3854450"/>
          <p14:tracePt t="5504" x="825500" y="3854450"/>
          <p14:tracePt t="5590" x="812800" y="3854450"/>
          <p14:tracePt t="5743" x="812800" y="3867150"/>
          <p14:tracePt t="5790" x="812800" y="3879850"/>
          <p14:tracePt t="5799" x="812800" y="3905250"/>
          <p14:tracePt t="5815" x="800100" y="3916363"/>
          <p14:tracePt t="5831" x="800100" y="3941763"/>
          <p14:tracePt t="5839" x="787400" y="3941763"/>
          <p14:tracePt t="5847" x="787400" y="3954463"/>
          <p14:tracePt t="5863" x="787400" y="3967163"/>
          <p14:tracePt t="5880" x="787400" y="3979863"/>
          <p14:tracePt t="5903" x="787400" y="4005263"/>
          <p14:tracePt t="5919" x="787400" y="4029075"/>
          <p14:tracePt t="5935" x="787400" y="4041775"/>
          <p14:tracePt t="5951" x="787400" y="4054475"/>
          <p14:tracePt t="5959" x="787400" y="4067175"/>
          <p14:tracePt t="5967" x="800100" y="4092575"/>
          <p14:tracePt t="5975" x="838200" y="4092575"/>
          <p14:tracePt t="5991" x="863600" y="4117975"/>
          <p14:tracePt t="6007" x="876300" y="4117975"/>
          <p14:tracePt t="6015" x="887413" y="4117975"/>
          <p14:tracePt t="6023" x="912813" y="4117975"/>
          <p14:tracePt t="6039" x="925513" y="4129088"/>
          <p14:tracePt t="6047" x="938213" y="4129088"/>
          <p14:tracePt t="6055" x="950913" y="4129088"/>
          <p14:tracePt t="6071" x="976313" y="4141788"/>
          <p14:tracePt t="6080" x="1000125" y="4141788"/>
          <p14:tracePt t="6097" x="1025525" y="4141788"/>
          <p14:tracePt t="6103" x="1076325" y="4141788"/>
          <p14:tracePt t="6119" x="1089025" y="4141788"/>
          <p14:tracePt t="6127" x="1100138" y="4141788"/>
          <p14:tracePt t="6151" x="1100138" y="4129088"/>
          <p14:tracePt t="6175" x="1112838" y="4129088"/>
          <p14:tracePt t="6191" x="1125538" y="4117975"/>
          <p14:tracePt t="6207" x="1125538" y="4105275"/>
          <p14:tracePt t="6215" x="1138238" y="4105275"/>
          <p14:tracePt t="6287" x="1138238" y="4079875"/>
          <p14:tracePt t="6295" x="1138238" y="4067175"/>
          <p14:tracePt t="6303" x="1138238" y="4054475"/>
          <p14:tracePt t="6312" x="1138238" y="4029075"/>
          <p14:tracePt t="6319" x="1138238" y="4005263"/>
          <p14:tracePt t="6327" x="1138238" y="3992563"/>
          <p14:tracePt t="6335" x="1138238" y="3967163"/>
          <p14:tracePt t="6343" x="1138238" y="3954463"/>
          <p14:tracePt t="6350" x="1138238" y="3941763"/>
          <p14:tracePt t="6358" x="1138238" y="3929063"/>
          <p14:tracePt t="6367" x="1138238" y="3892550"/>
          <p14:tracePt t="6383" x="1138238" y="3867150"/>
          <p14:tracePt t="6391" x="1138238" y="3841750"/>
          <p14:tracePt t="6399" x="1150938" y="3816350"/>
          <p14:tracePt t="6407" x="1163638" y="3792538"/>
          <p14:tracePt t="6416" x="1163638" y="3779838"/>
          <p14:tracePt t="6424" x="1176338" y="3767138"/>
          <p14:tracePt t="6434" x="1176338" y="3754438"/>
          <p14:tracePt t="6447" x="1176338" y="3729038"/>
          <p14:tracePt t="6455" x="1189038" y="3703638"/>
          <p14:tracePt t="6464" x="1189038" y="3692525"/>
          <p14:tracePt t="6471" x="1200150" y="3667125"/>
          <p14:tracePt t="6480" x="1200150" y="3654425"/>
          <p14:tracePt t="6486" x="1200150" y="3629025"/>
          <p14:tracePt t="6496" x="1200150" y="3616325"/>
          <p14:tracePt t="6503" x="1200150" y="3590925"/>
          <p14:tracePt t="6512" x="1200150" y="3579813"/>
          <p14:tracePt t="6519" x="1212850" y="3554413"/>
          <p14:tracePt t="6534" x="1212850" y="3541713"/>
          <p14:tracePt t="6855" x="1200150" y="3541713"/>
          <p14:tracePt t="7129" x="1200150" y="3529013"/>
          <p14:tracePt t="7367" x="1176338" y="3529013"/>
          <p14:tracePt t="7479" x="1163638" y="3529013"/>
          <p14:tracePt t="7854" x="1150938" y="3529013"/>
          <p14:tracePt t="8175" x="1125538" y="3529013"/>
          <p14:tracePt t="8216" x="1125538" y="3541713"/>
          <p14:tracePt t="8231" x="1125538" y="3554413"/>
          <p14:tracePt t="8240" x="1125538" y="3567113"/>
          <p14:tracePt t="8264" x="1125538" y="3579813"/>
          <p14:tracePt t="8280" x="1125538" y="3590925"/>
          <p14:tracePt t="8407" x="1125538" y="3603625"/>
          <p14:tracePt t="8463" x="1125538" y="3616325"/>
          <p14:tracePt t="8518" x="1138238" y="3616325"/>
          <p14:tracePt t="8672" x="1150938" y="3616325"/>
          <p14:tracePt t="8729" x="1138238" y="3616325"/>
          <p14:tracePt t="8752" x="1125538" y="3616325"/>
          <p14:tracePt t="9048" x="1112838" y="3616325"/>
          <p14:tracePt t="9088" x="1100138" y="3616325"/>
          <p14:tracePt t="9512" x="1089025" y="3616325"/>
          <p14:tracePt t="9830" x="1076325" y="3616325"/>
          <p14:tracePt t="9911" x="1063625" y="3603625"/>
          <p14:tracePt t="9919" x="1050925" y="3603625"/>
          <p14:tracePt t="10200" x="1038225" y="3603625"/>
          <p14:tracePt t="10207" x="1025525" y="3603625"/>
          <p14:tracePt t="10478" x="1012825" y="3603625"/>
          <p14:tracePt t="10518" x="1000125" y="3603625"/>
          <p14:tracePt t="10839" x="987425" y="3603625"/>
          <p14:tracePt t="11047" x="1050925" y="3641725"/>
          <p14:tracePt t="11055" x="1200150" y="3703638"/>
          <p14:tracePt t="11064" x="1338263" y="3741738"/>
          <p14:tracePt t="11071" x="1450975" y="3792538"/>
          <p14:tracePt t="11081" x="1512888" y="3829050"/>
          <p14:tracePt t="11087" x="1625600" y="3867150"/>
          <p14:tracePt t="11098" x="1676400" y="3892550"/>
          <p14:tracePt t="11103" x="1751013" y="3916363"/>
          <p14:tracePt t="11113" x="1776413" y="3929063"/>
          <p14:tracePt t="11119" x="1838325" y="3941763"/>
          <p14:tracePt t="11127" x="1876425" y="3967163"/>
          <p14:tracePt t="11137" x="1901825" y="3967163"/>
          <p14:tracePt t="11144" x="1925638" y="3979863"/>
          <p14:tracePt t="11151" x="1951038" y="3979863"/>
          <p14:tracePt t="11159" x="1963738" y="3992563"/>
          <p14:tracePt t="11175" x="1976438" y="3992563"/>
          <p14:tracePt t="11191" x="1989138" y="3992563"/>
          <p14:tracePt t="11207" x="2014538" y="3992563"/>
          <p14:tracePt t="11223" x="2014538" y="4005263"/>
          <p14:tracePt t="11232" x="2025650" y="4005263"/>
          <p14:tracePt t="11239" x="2051050" y="4005263"/>
          <p14:tracePt t="11248" x="2063750" y="4005263"/>
          <p14:tracePt t="11264" x="2076450" y="4005263"/>
          <p14:tracePt t="11281" x="2076450" y="3992563"/>
          <p14:tracePt t="11287" x="2089150" y="3979863"/>
          <p14:tracePt t="11297" x="2089150" y="3967163"/>
          <p14:tracePt t="11303" x="2114550" y="3941763"/>
          <p14:tracePt t="11313" x="2114550" y="3929063"/>
          <p14:tracePt t="11319" x="2127250" y="3916363"/>
          <p14:tracePt t="11327" x="2127250" y="3905250"/>
          <p14:tracePt t="11335" x="2127250" y="3892550"/>
          <p14:tracePt t="11343" x="2138363" y="3879850"/>
          <p14:tracePt t="11351" x="2151063" y="3841750"/>
          <p14:tracePt t="11359" x="2176463" y="3829050"/>
          <p14:tracePt t="11366" x="2201863" y="3803650"/>
          <p14:tracePt t="11375" x="2227263" y="3767138"/>
          <p14:tracePt t="11383" x="2263775" y="3767138"/>
          <p14:tracePt t="11390" x="2301875" y="3729038"/>
          <p14:tracePt t="11399" x="2314575" y="3716338"/>
          <p14:tracePt t="11415" x="2338388" y="3716338"/>
          <p14:tracePt t="11759" x="2327275" y="3716338"/>
          <p14:tracePt t="11847" x="2327275" y="3729038"/>
          <p14:tracePt t="11856" x="2363788" y="3779838"/>
          <p14:tracePt t="11863" x="2389188" y="3803650"/>
          <p14:tracePt t="12175" x="2114550" y="3729038"/>
          <p14:tracePt t="12184" x="1825625" y="3641725"/>
          <p14:tracePt t="12192" x="1676400" y="3567113"/>
          <p14:tracePt t="12199" x="1550988" y="3516313"/>
          <p14:tracePt t="12207" x="1425575" y="3467100"/>
          <p14:tracePt t="12217" x="1350963" y="3416300"/>
          <p14:tracePt t="12224" x="1312863" y="3378200"/>
          <p14:tracePt t="12234" x="1300163" y="3367088"/>
          <p14:tracePt t="12249" x="1300163" y="3354388"/>
          <p14:tracePt t="12255" x="1300163" y="3341688"/>
          <p14:tracePt t="12265" x="1300163" y="3328988"/>
          <p14:tracePt t="12271" x="1289050" y="3316288"/>
          <p14:tracePt t="12791" x="1289050" y="3328988"/>
          <p14:tracePt t="12800" x="1363663" y="3367088"/>
          <p14:tracePt t="12807" x="1412875" y="3378200"/>
          <p14:tracePt t="12817" x="1489075" y="3403600"/>
          <p14:tracePt t="12824" x="1550988" y="3429000"/>
          <p14:tracePt t="12833" x="1638300" y="3467100"/>
          <p14:tracePt t="12840" x="1689100" y="3490913"/>
          <p14:tracePt t="12848" x="1763713" y="3503613"/>
          <p14:tracePt t="12855" x="1801813" y="3503613"/>
          <p14:tracePt t="12865" x="1814513" y="3503613"/>
          <p14:tracePt t="12872" x="1838325" y="3516313"/>
          <p14:tracePt t="12882" x="1851025" y="3516313"/>
          <p14:tracePt t="12927" x="1851025" y="3529013"/>
          <p14:tracePt t="12999" x="1863725" y="3529013"/>
          <p14:tracePt t="13015" x="1889125" y="3529013"/>
          <p14:tracePt t="13024" x="1914525" y="3516313"/>
          <p14:tracePt t="13032" x="1963738" y="3503613"/>
          <p14:tracePt t="13040" x="2001838" y="3490913"/>
          <p14:tracePt t="13049" x="2025650" y="3490913"/>
          <p14:tracePt t="13056" x="2063750" y="3490913"/>
          <p14:tracePt t="13064" x="2101850" y="3490913"/>
          <p14:tracePt t="13071" x="2151063" y="3467100"/>
          <p14:tracePt t="13081" x="2201863" y="3467100"/>
          <p14:tracePt t="13087" x="2227263" y="3454400"/>
          <p14:tracePt t="13098" x="2263775" y="3441700"/>
          <p14:tracePt t="13102" x="2276475" y="3441700"/>
          <p14:tracePt t="13113" x="2289175" y="3429000"/>
          <p14:tracePt t="13119" x="2314575" y="3416300"/>
          <p14:tracePt t="13127" x="2338388" y="3416300"/>
          <p14:tracePt t="13151" x="2351088" y="3416300"/>
          <p14:tracePt t="13167" x="2351088" y="3403600"/>
          <p14:tracePt t="13183" x="2363788" y="3403600"/>
          <p14:tracePt t="13207" x="2376488" y="3390900"/>
          <p14:tracePt t="13215" x="2401888" y="3378200"/>
          <p14:tracePt t="13247" x="2427288" y="3367088"/>
          <p14:tracePt t="13311" x="2451100" y="3367088"/>
          <p14:tracePt t="13319" x="2463800" y="3367088"/>
          <p14:tracePt t="13327" x="2476500" y="3367088"/>
          <p14:tracePt t="13335" x="2489200" y="3378200"/>
          <p14:tracePt t="13343" x="2514600" y="3378200"/>
          <p14:tracePt t="13351" x="2576513" y="3390900"/>
          <p14:tracePt t="13367" x="2627313" y="3390900"/>
          <p14:tracePt t="13375" x="2676525" y="3390900"/>
          <p14:tracePt t="13383" x="2714625" y="3390900"/>
          <p14:tracePt t="13391" x="2727325" y="3390900"/>
          <p14:tracePt t="13398" x="2763838" y="3390900"/>
          <p14:tracePt t="13406" x="2814638" y="3390900"/>
          <p14:tracePt t="13414" x="2852738" y="3378200"/>
          <p14:tracePt t="13423" x="2863850" y="3378200"/>
          <p14:tracePt t="13431" x="2889250" y="3378200"/>
          <p14:tracePt t="13455" x="2901950" y="3378200"/>
          <p14:tracePt t="13463" x="2914650" y="3378200"/>
          <p14:tracePt t="13487" x="2914650" y="3367088"/>
          <p14:tracePt t="13592" x="2940050" y="3367088"/>
          <p14:tracePt t="13616" x="2963863" y="3354388"/>
          <p14:tracePt t="13624" x="2976563" y="3341688"/>
          <p14:tracePt t="13632" x="2989263" y="3341688"/>
          <p14:tracePt t="13704" x="3001963" y="3341688"/>
          <p14:tracePt t="13728" x="3001963" y="3328988"/>
          <p14:tracePt t="13952" x="2989263" y="3328988"/>
          <p14:tracePt t="13992" x="2976563" y="3328988"/>
          <p14:tracePt t="14304" x="2976563" y="3316288"/>
          <p14:tracePt t="14327" x="2976563" y="3303588"/>
          <p14:tracePt t="14624" x="2952750" y="3303588"/>
          <p14:tracePt t="17104" x="3076575" y="3278188"/>
          <p14:tracePt t="17111" x="3276600" y="3278188"/>
          <p14:tracePt t="17118" x="3427413" y="3278188"/>
          <p14:tracePt t="17126" x="3602038" y="3278188"/>
          <p14:tracePt t="17134" x="3752850" y="3278188"/>
          <p14:tracePt t="17142" x="3878263" y="3278188"/>
          <p14:tracePt t="17150" x="3990975" y="3267075"/>
          <p14:tracePt t="17158" x="4140200" y="3267075"/>
          <p14:tracePt t="17166" x="4191000" y="3254375"/>
          <p14:tracePt t="17174" x="4278313" y="3254375"/>
          <p14:tracePt t="17183" x="4378325" y="3254375"/>
          <p14:tracePt t="17191" x="4427538" y="3254375"/>
          <p14:tracePt t="17198" x="4491038" y="3254375"/>
          <p14:tracePt t="17207" x="4565650" y="3254375"/>
          <p14:tracePt t="17215" x="4603750" y="3241675"/>
          <p14:tracePt t="17223" x="4640263" y="3241675"/>
          <p14:tracePt t="17231" x="4678363" y="3228975"/>
          <p14:tracePt t="17239" x="4691063" y="3228975"/>
          <p14:tracePt t="17247" x="4703763" y="3228975"/>
          <p14:tracePt t="17255" x="4716463" y="3228975"/>
          <p14:tracePt t="17310" x="4740275" y="3228975"/>
          <p14:tracePt t="17318" x="4765675" y="3216275"/>
          <p14:tracePt t="17326" x="4791075" y="3216275"/>
          <p14:tracePt t="17343" x="4816475" y="3216275"/>
          <p14:tracePt t="17351" x="4840288" y="3190875"/>
          <p14:tracePt t="17359" x="4865688" y="3190875"/>
          <p14:tracePt t="17367" x="4891088" y="3178175"/>
          <p14:tracePt t="17375" x="4953000" y="3178175"/>
          <p14:tracePt t="17383" x="5003800" y="3178175"/>
          <p14:tracePt t="17391" x="5078413" y="3178175"/>
          <p14:tracePt t="17399" x="5129213" y="3178175"/>
          <p14:tracePt t="17407" x="5178425" y="3178175"/>
          <p14:tracePt t="17415" x="5229225" y="3178175"/>
          <p14:tracePt t="17423" x="5253038" y="3178175"/>
          <p14:tracePt t="17431" x="5278438" y="3178175"/>
          <p14:tracePt t="17527" x="5278438" y="3165475"/>
          <p14:tracePt t="17799" x="5341938" y="3216275"/>
          <p14:tracePt t="17809" x="5391150" y="3228975"/>
          <p14:tracePt t="17816" x="5441950" y="3267075"/>
          <p14:tracePt t="17822" x="5529263" y="3303588"/>
          <p14:tracePt t="17830" x="5654675" y="3341688"/>
          <p14:tracePt t="17838" x="5729288" y="3390900"/>
          <p14:tracePt t="17847" x="5842000" y="3454400"/>
          <p14:tracePt t="17854" x="5916613" y="3503613"/>
          <p14:tracePt t="17863" x="5978525" y="3503613"/>
          <p14:tracePt t="17870" x="6054725" y="3529013"/>
          <p14:tracePt t="17879" x="6078538" y="3541713"/>
          <p14:tracePt t="17886" x="6103938" y="3554413"/>
          <p14:tracePt t="17896" x="6129338" y="3567113"/>
          <p14:tracePt t="18015" x="6142038" y="3567113"/>
          <p14:tracePt t="18024" x="6191250" y="3567113"/>
          <p14:tracePt t="18032" x="6191250" y="3554413"/>
          <p14:tracePt t="18039" x="6216650" y="3541713"/>
          <p14:tracePt t="18049" x="6267450" y="3529013"/>
          <p14:tracePt t="18055" x="6303963" y="3516313"/>
          <p14:tracePt t="18063" x="6329363" y="3503613"/>
          <p14:tracePt t="18071" x="6380163" y="3490913"/>
          <p14:tracePt t="18080" x="6429375" y="3467100"/>
          <p14:tracePt t="18087" x="6503988" y="3441700"/>
          <p14:tracePt t="18095" x="6529388" y="3429000"/>
          <p14:tracePt t="18103" x="6567488" y="3416300"/>
          <p14:tracePt t="18111" x="6592888" y="3416300"/>
          <p14:tracePt t="18119" x="6592888" y="3403600"/>
          <p14:tracePt t="18127" x="6604000" y="3403600"/>
          <p14:tracePt t="18631" x="6754813" y="3403600"/>
          <p14:tracePt t="18639" x="6892925" y="3416300"/>
          <p14:tracePt t="18647" x="6980238" y="3416300"/>
          <p14:tracePt t="18654" x="7092950" y="3429000"/>
          <p14:tracePt t="18664" x="7205663" y="3429000"/>
          <p14:tracePt t="18670" x="7280275" y="3429000"/>
          <p14:tracePt t="18680" x="7342188" y="3429000"/>
          <p14:tracePt t="18686" x="7367588" y="3429000"/>
          <p14:tracePt t="18703" x="7392988" y="3429000"/>
          <p14:tracePt t="18710" x="7405688" y="3429000"/>
          <p14:tracePt t="18718" x="7418388" y="3429000"/>
          <p14:tracePt t="18734" x="7429500" y="3429000"/>
          <p14:tracePt t="18743" x="7442200" y="3429000"/>
          <p14:tracePt t="18758" x="7454900" y="3429000"/>
          <p14:tracePt t="18766" x="7480300" y="3429000"/>
          <p14:tracePt t="18774" x="7518400" y="3429000"/>
          <p14:tracePt t="18783" x="7593013" y="3441700"/>
          <p14:tracePt t="18790" x="7631113" y="3441700"/>
          <p14:tracePt t="18798" x="7680325" y="3454400"/>
          <p14:tracePt t="18807" x="7742238" y="3467100"/>
          <p14:tracePt t="18815" x="7793038" y="3467100"/>
          <p14:tracePt t="18822" x="7831138" y="3467100"/>
          <p14:tracePt t="18830" x="7854950" y="3467100"/>
          <p14:tracePt t="19055" x="7843838" y="3479800"/>
          <p14:tracePt t="19064" x="7818438" y="3490913"/>
          <p14:tracePt t="19070" x="7767638" y="3490913"/>
          <p14:tracePt t="19079" x="7742238" y="3503613"/>
          <p14:tracePt t="19086" x="7693025" y="3516313"/>
          <p14:tracePt t="19094" x="7631113" y="3529013"/>
          <p14:tracePt t="19102" x="7567613" y="3541713"/>
          <p14:tracePt t="19110" x="7518400" y="3554413"/>
          <p14:tracePt t="19118" x="7467600" y="3554413"/>
          <p14:tracePt t="19126" x="7418388" y="3554413"/>
          <p14:tracePt t="19134" x="7380288" y="3554413"/>
          <p14:tracePt t="19150" x="7342188" y="3554413"/>
          <p14:tracePt t="19200" x="7318375" y="3554413"/>
          <p14:tracePt t="19207" x="7280275" y="3541713"/>
          <p14:tracePt t="19216" x="7267575" y="3541713"/>
          <p14:tracePt t="19224" x="7254875" y="3541713"/>
          <p14:tracePt t="19231" x="7242175" y="3541713"/>
          <p14:tracePt t="19239" x="7229475" y="3516313"/>
          <p14:tracePt t="19247" x="7218363" y="3516313"/>
          <p14:tracePt t="19254" x="7192963" y="3516313"/>
          <p14:tracePt t="19262" x="7142163" y="3516313"/>
          <p14:tracePt t="19279" x="7105650" y="3516313"/>
          <p14:tracePt t="19326" x="7092950" y="3516313"/>
          <p14:tracePt t="19334" x="7067550" y="3503613"/>
          <p14:tracePt t="19342" x="7005638" y="3503613"/>
          <p14:tracePt t="19350" x="6992938" y="3479800"/>
          <p14:tracePt t="19358" x="6954838" y="3479800"/>
          <p14:tracePt t="19366" x="6929438" y="3467100"/>
          <p14:tracePt t="19374" x="6880225" y="3467100"/>
          <p14:tracePt t="19382" x="6854825" y="3454400"/>
          <p14:tracePt t="19391" x="6805613" y="3454400"/>
          <p14:tracePt t="19398" x="6780213" y="3441700"/>
          <p14:tracePt t="19407" x="6754813" y="3441700"/>
          <p14:tracePt t="19415" x="6742113" y="3441700"/>
          <p14:tracePt t="19447" x="6729413" y="3441700"/>
          <p14:tracePt t="19455" x="6704013" y="3441700"/>
          <p14:tracePt t="19470" x="6667500" y="3441700"/>
          <p14:tracePt t="19480" x="6629400" y="3441700"/>
          <p14:tracePt t="19487" x="6592888" y="3441700"/>
          <p14:tracePt t="19495" x="6554788" y="3441700"/>
          <p14:tracePt t="19503" x="6516688" y="3441700"/>
          <p14:tracePt t="19511" x="6503988" y="3441700"/>
          <p14:tracePt t="19519" x="6492875" y="3441700"/>
          <p14:tracePt t="19535" x="6467475" y="3441700"/>
          <p14:tracePt t="19655" x="6503988" y="3441700"/>
          <p14:tracePt t="19664" x="6604000" y="3454400"/>
          <p14:tracePt t="19670" x="6742113" y="3454400"/>
          <p14:tracePt t="19678" x="6816725" y="3467100"/>
          <p14:tracePt t="19686" x="6916738" y="3467100"/>
          <p14:tracePt t="19694" x="6992938" y="3467100"/>
          <p14:tracePt t="19702" x="7054850" y="3467100"/>
          <p14:tracePt t="19710" x="7080250" y="3467100"/>
          <p14:tracePt t="19718" x="7105650" y="3467100"/>
          <p14:tracePt t="19726" x="7129463" y="3467100"/>
          <p14:tracePt t="19734" x="7142163" y="3467100"/>
          <p14:tracePt t="19750" x="7154863" y="3467100"/>
          <p14:tracePt t="19758" x="7167563" y="3467100"/>
          <p14:tracePt t="19766" x="7192963" y="3467100"/>
          <p14:tracePt t="19774" x="7242175" y="3467100"/>
          <p14:tracePt t="19782" x="7267575" y="3467100"/>
          <p14:tracePt t="19790" x="7280275" y="3454400"/>
          <p14:tracePt t="19798" x="7342188" y="3454400"/>
          <p14:tracePt t="19806" x="7429500" y="3441700"/>
          <p14:tracePt t="19814" x="7467600" y="3441700"/>
          <p14:tracePt t="19822" x="7518400" y="3429000"/>
          <p14:tracePt t="19830" x="7542213" y="3416300"/>
          <p14:tracePt t="19838" x="7580313" y="3416300"/>
          <p14:tracePt t="19847" x="7618413" y="3416300"/>
          <p14:tracePt t="19854" x="7631113" y="3390900"/>
          <p14:tracePt t="19864" x="7654925" y="3390900"/>
          <p14:tracePt t="19880" x="7680325" y="3390900"/>
          <p14:tracePt t="19886" x="7693025" y="3390900"/>
          <p14:tracePt t="20118" x="7567613" y="3390900"/>
          <p14:tracePt t="20126" x="7505700" y="3390900"/>
          <p14:tracePt t="20134" x="7467600" y="3403600"/>
          <p14:tracePt t="20142" x="7367588" y="3403600"/>
          <p14:tracePt t="20150" x="7305675" y="3403600"/>
          <p14:tracePt t="20158" x="7267575" y="3416300"/>
          <p14:tracePt t="20166" x="7180263" y="3429000"/>
          <p14:tracePt t="20174" x="7118350" y="3454400"/>
          <p14:tracePt t="20182" x="7080250" y="3467100"/>
          <p14:tracePt t="20190" x="7054850" y="3467100"/>
          <p14:tracePt t="20206" x="7042150" y="3467100"/>
          <p14:tracePt t="20223" x="7042150" y="3479800"/>
          <p14:tracePt t="20255" x="7005638" y="3479800"/>
          <p14:tracePt t="20263" x="6980238" y="3467100"/>
          <p14:tracePt t="20271" x="6954838" y="3467100"/>
          <p14:tracePt t="20280" x="6942138" y="3454400"/>
          <p14:tracePt t="20287" x="6892925" y="3441700"/>
          <p14:tracePt t="20295" x="6880225" y="3441700"/>
          <p14:tracePt t="20303" x="6842125" y="3429000"/>
          <p14:tracePt t="20319" x="6816725" y="3416300"/>
          <p14:tracePt t="20327" x="6805613" y="3416300"/>
          <p14:tracePt t="20335" x="6792913" y="3416300"/>
          <p14:tracePt t="20415" x="6742113" y="3416300"/>
          <p14:tracePt t="20423" x="6716713" y="3429000"/>
          <p14:tracePt t="20432" x="6692900" y="3441700"/>
          <p14:tracePt t="20439" x="6654800" y="3441700"/>
          <p14:tracePt t="20448" x="6616700" y="3441700"/>
          <p14:tracePt t="20455" x="6616700" y="3454400"/>
          <p14:tracePt t="20465" x="6592888" y="3454400"/>
          <p14:tracePt t="20622" x="6629400" y="3454400"/>
          <p14:tracePt t="20631" x="6729413" y="3454400"/>
          <p14:tracePt t="20638" x="6792913" y="3454400"/>
          <p14:tracePt t="20646" x="6916738" y="3454400"/>
          <p14:tracePt t="20654" x="6980238" y="3467100"/>
          <p14:tracePt t="20664" x="7029450" y="3467100"/>
          <p14:tracePt t="20671" x="7080250" y="3467100"/>
          <p14:tracePt t="20681" x="7142163" y="3479800"/>
          <p14:tracePt t="20687" x="7192963" y="3479800"/>
          <p14:tracePt t="20695" x="7229475" y="3479800"/>
          <p14:tracePt t="20703" x="7280275" y="3479800"/>
          <p14:tracePt t="20710" x="7318375" y="3479800"/>
          <p14:tracePt t="20719" x="7367588" y="3479800"/>
          <p14:tracePt t="20726" x="7392988" y="3479800"/>
          <p14:tracePt t="20735" x="7429500" y="3467100"/>
          <p14:tracePt t="20743" x="7454900" y="3454400"/>
          <p14:tracePt t="20751" x="7518400" y="3454400"/>
          <p14:tracePt t="20759" x="7580313" y="3454400"/>
          <p14:tracePt t="20766" x="7631113" y="3454400"/>
          <p14:tracePt t="20774" x="7667625" y="3454400"/>
          <p14:tracePt t="20782" x="7705725" y="3454400"/>
          <p14:tracePt t="20791" x="7718425" y="3454400"/>
          <p14:tracePt t="20799" x="7731125" y="3441700"/>
          <p14:tracePt t="20807" x="7731125" y="3429000"/>
          <p14:tracePt t="21167" x="7705725" y="3429000"/>
          <p14:tracePt t="21175" x="7667625" y="3429000"/>
          <p14:tracePt t="21184" x="7631113" y="3429000"/>
          <p14:tracePt t="21192" x="7554913" y="3429000"/>
          <p14:tracePt t="21200" x="7493000" y="3441700"/>
          <p14:tracePt t="21207" x="7442200" y="3441700"/>
          <p14:tracePt t="21217" x="7418388" y="3441700"/>
          <p14:tracePt t="21224" x="7354888" y="3441700"/>
          <p14:tracePt t="21233" x="7342188" y="3441700"/>
          <p14:tracePt t="21239" x="7292975" y="3441700"/>
          <p14:tracePt t="21248" x="7267575" y="3441700"/>
          <p14:tracePt t="21255" x="7254875" y="3441700"/>
          <p14:tracePt t="21266" x="7205663" y="3454400"/>
          <p14:tracePt t="21271" x="7192963" y="3454400"/>
          <p14:tracePt t="21280" x="7167563" y="3454400"/>
          <p14:tracePt t="21287" x="7142163" y="3454400"/>
          <p14:tracePt t="21367" x="7129463" y="3454400"/>
          <p14:tracePt t="21375" x="7105650" y="3454400"/>
          <p14:tracePt t="21384" x="7054850" y="3454400"/>
          <p14:tracePt t="21391" x="7029450" y="3454400"/>
          <p14:tracePt t="21400" x="6980238" y="3454400"/>
          <p14:tracePt t="21407" x="6942138" y="3454400"/>
          <p14:tracePt t="21415" x="6929438" y="3454400"/>
          <p14:tracePt t="21423" x="6892925" y="3467100"/>
          <p14:tracePt t="21464" x="6880225" y="3467100"/>
          <p14:tracePt t="21784" x="6867525" y="3467100"/>
          <p14:tracePt t="22024" x="6854825" y="3467100"/>
          <p14:tracePt t="22047" x="6842125" y="3467100"/>
          <p14:tracePt t="22302" x="6816725" y="3467100"/>
          <p14:tracePt t="22583" x="6792913" y="3467100"/>
          <p14:tracePt t="22624" x="6780213" y="3467100"/>
          <p14:tracePt t="22879" x="6767513" y="3467100"/>
          <p14:tracePt t="22919" x="6754813" y="3467100"/>
          <p14:tracePt t="22950" x="6729413" y="3467100"/>
          <p14:tracePt t="22958" x="6680200" y="3479800"/>
          <p14:tracePt t="22966" x="6654800" y="3479800"/>
          <p14:tracePt t="22974" x="6616700" y="3479800"/>
          <p14:tracePt t="22983" x="6580188" y="3479800"/>
          <p14:tracePt t="22991" x="6567488" y="3479800"/>
          <p14:tracePt t="22999" x="6554788" y="3479800"/>
          <p14:tracePt t="23007" x="6529388" y="3490913"/>
          <p14:tracePt t="23015" x="6503988" y="3503613"/>
          <p14:tracePt t="23032" x="6454775" y="3503613"/>
          <p14:tracePt t="23039" x="6416675" y="3516313"/>
          <p14:tracePt t="23048" x="6403975" y="3529013"/>
          <p14:tracePt t="23055" x="6380163" y="3529013"/>
          <p14:tracePt t="23065" x="6329363" y="3529013"/>
          <p14:tracePt t="23071" x="6316663" y="3529013"/>
          <p14:tracePt t="23080" x="6280150" y="3529013"/>
          <p14:tracePt t="23095" x="6229350" y="3541713"/>
          <p14:tracePt t="23103" x="6167438" y="3541713"/>
          <p14:tracePt t="23111" x="6129338" y="3541713"/>
          <p14:tracePt t="23119" x="6078538" y="3541713"/>
          <p14:tracePt t="23127" x="6042025" y="3541713"/>
          <p14:tracePt t="23135" x="5991225" y="3541713"/>
          <p14:tracePt t="23143" x="5978525" y="3541713"/>
          <p14:tracePt t="23150" x="5954713" y="3541713"/>
          <p14:tracePt t="23159" x="5903913" y="3541713"/>
          <p14:tracePt t="23167" x="5867400" y="3541713"/>
          <p14:tracePt t="23175" x="5816600" y="3541713"/>
          <p14:tracePt t="23183" x="5767388" y="3541713"/>
          <p14:tracePt t="23191" x="5754688" y="3541713"/>
          <p14:tracePt t="23199" x="5716588" y="3541713"/>
          <p14:tracePt t="23207" x="5678488" y="3541713"/>
          <p14:tracePt t="23215" x="5654675" y="3541713"/>
          <p14:tracePt t="23223" x="5629275" y="3541713"/>
          <p14:tracePt t="23231" x="5591175" y="3541713"/>
          <p14:tracePt t="23239" x="5554663" y="3541713"/>
          <p14:tracePt t="23248" x="5516563" y="3541713"/>
          <p14:tracePt t="23255" x="5478463" y="3541713"/>
          <p14:tracePt t="23265" x="5441950" y="3541713"/>
          <p14:tracePt t="23270" x="5403850" y="3554413"/>
          <p14:tracePt t="23281" x="5353050" y="3554413"/>
          <p14:tracePt t="23287" x="5303838" y="3554413"/>
          <p14:tracePt t="23295" x="5253038" y="3567113"/>
          <p14:tracePt t="23303" x="5178425" y="3579813"/>
          <p14:tracePt t="23311" x="5141913" y="3579813"/>
          <p14:tracePt t="23319" x="5091113" y="3590925"/>
          <p14:tracePt t="23327" x="5053013" y="3590925"/>
          <p14:tracePt t="23335" x="5003800" y="3590925"/>
          <p14:tracePt t="23343" x="4965700" y="3590925"/>
          <p14:tracePt t="23351" x="4916488" y="3590925"/>
          <p14:tracePt t="23359" x="4878388" y="3603625"/>
          <p14:tracePt t="23367" x="4829175" y="3616325"/>
          <p14:tracePt t="23375" x="4791075" y="3616325"/>
          <p14:tracePt t="23383" x="4752975" y="3629025"/>
          <p14:tracePt t="23391" x="4727575" y="3629025"/>
          <p14:tracePt t="23399" x="4691063" y="3629025"/>
          <p14:tracePt t="23407" x="4665663" y="3641725"/>
          <p14:tracePt t="23415" x="4640263" y="3641725"/>
          <p14:tracePt t="23423" x="4616450" y="3654425"/>
          <p14:tracePt t="23432" x="4603750" y="3654425"/>
          <p14:tracePt t="23439" x="4591050" y="3667125"/>
          <p14:tracePt t="23448" x="4565650" y="3667125"/>
          <p14:tracePt t="23455" x="4540250" y="3667125"/>
          <p14:tracePt t="23465" x="4516438" y="3679825"/>
          <p14:tracePt t="23470" x="4503738" y="3679825"/>
          <p14:tracePt t="23478" x="4465638" y="3692525"/>
          <p14:tracePt t="23486" x="4427538" y="3692525"/>
          <p14:tracePt t="23494" x="4391025" y="3703638"/>
          <p14:tracePt t="23502" x="4365625" y="3729038"/>
          <p14:tracePt t="23510" x="4327525" y="3729038"/>
          <p14:tracePt t="23518" x="4265613" y="3729038"/>
          <p14:tracePt t="23526" x="4227513" y="3741738"/>
          <p14:tracePt t="23534" x="4140200" y="3754438"/>
          <p14:tracePt t="23542" x="4065588" y="3792538"/>
          <p14:tracePt t="23550" x="3990975" y="3816350"/>
          <p14:tracePt t="23558" x="3952875" y="3841750"/>
          <p14:tracePt t="23566" x="3852863" y="3879850"/>
          <p14:tracePt t="23575" x="3802063" y="3905250"/>
          <p14:tracePt t="23582" x="3790950" y="3905250"/>
          <p14:tracePt t="23591" x="3765550" y="3905250"/>
          <p14:tracePt t="23599" x="3752850" y="3916363"/>
          <p14:tracePt t="23607" x="3727450" y="3916363"/>
          <p14:tracePt t="23623" x="3702050" y="3929063"/>
          <p14:tracePt t="23655" x="3678238" y="3929063"/>
          <p14:tracePt t="23663" x="3652838" y="3941763"/>
          <p14:tracePt t="23671" x="3640138" y="3954463"/>
          <p14:tracePt t="23681" x="3602038" y="3954463"/>
          <p14:tracePt t="23687" x="3578225" y="3967163"/>
          <p14:tracePt t="23695" x="3502025" y="3992563"/>
          <p14:tracePt t="23703" x="3452813" y="4017963"/>
          <p14:tracePt t="23711" x="3389313" y="4054475"/>
          <p14:tracePt t="23719" x="3340100" y="4067175"/>
          <p14:tracePt t="23727" x="3289300" y="4092575"/>
          <p14:tracePt t="23734" x="3265488" y="4105275"/>
          <p14:tracePt t="23742" x="3227388" y="4129088"/>
          <p14:tracePt t="23750" x="3201988" y="4154488"/>
          <p14:tracePt t="23759" x="3165475" y="4154488"/>
          <p14:tracePt t="23767" x="3165475" y="4167188"/>
          <p14:tracePt t="23863" x="3140075" y="4179888"/>
          <p14:tracePt t="23871" x="3101975" y="4179888"/>
          <p14:tracePt t="23880" x="3076575" y="4179888"/>
          <p14:tracePt t="23896" x="3027363" y="4205288"/>
          <p14:tracePt t="23903" x="3014663" y="4205288"/>
          <p14:tracePt t="23911" x="3001963" y="4205288"/>
          <p14:tracePt t="23919" x="3001963" y="4217988"/>
          <p14:tracePt t="23926" x="2989263" y="4217988"/>
          <p14:tracePt t="23943" x="2976563" y="4217988"/>
          <p14:tracePt t="23974" x="2963863" y="4230688"/>
          <p14:tracePt t="23982" x="2952750" y="4230688"/>
          <p14:tracePt t="24071" x="2940050" y="4230688"/>
          <p14:tracePt t="24240" x="2927350" y="4230688"/>
          <p14:tracePt t="24248" x="2889250" y="4254500"/>
          <p14:tracePt t="24255" x="2827338" y="4292600"/>
          <p14:tracePt t="24265" x="2801938" y="4305300"/>
          <p14:tracePt t="24271" x="2776538" y="4330700"/>
          <p14:tracePt t="24287" x="2763838" y="4330700"/>
          <p14:tracePt t="24295" x="2752725" y="4341813"/>
          <p14:tracePt t="24326" x="2740025" y="4341813"/>
          <p14:tracePt t="24335" x="2714625" y="4354513"/>
          <p14:tracePt t="24343" x="2701925" y="4367213"/>
          <p14:tracePt t="24359" x="2689225" y="4379913"/>
          <p14:tracePt t="24584" x="2676525" y="4379913"/>
          <p14:tracePt t="24671" x="2663825" y="4379913"/>
          <p14:tracePt t="24681" x="2651125" y="4379913"/>
          <p14:tracePt t="24687" x="2627313" y="4379913"/>
          <p14:tracePt t="24695" x="2614613" y="4379913"/>
          <p14:tracePt t="24704" x="2601913" y="4379913"/>
          <p14:tracePt t="24711" x="2589213" y="4392613"/>
          <p14:tracePt t="24727" x="2576513" y="4392613"/>
          <p14:tracePt t="24734" x="2563813" y="4392613"/>
          <p14:tracePt t="24743" x="2563813" y="4405313"/>
          <p14:tracePt t="24759" x="2551113" y="4405313"/>
          <p14:tracePt t="24767" x="2527300" y="4430713"/>
          <p14:tracePt t="24791" x="2514600" y="4443413"/>
          <p14:tracePt t="24799" x="2501900" y="4443413"/>
          <p14:tracePt t="25110" x="2551113" y="4454525"/>
          <p14:tracePt t="25118" x="2663825" y="4492625"/>
          <p14:tracePt t="25126" x="2840038" y="4530725"/>
          <p14:tracePt t="25134" x="3001963" y="4579938"/>
          <p14:tracePt t="25142" x="3152775" y="4618038"/>
          <p14:tracePt t="25150" x="3327400" y="4630738"/>
          <p14:tracePt t="25159" x="3414713" y="4643438"/>
          <p14:tracePt t="25166" x="3540125" y="4656138"/>
          <p14:tracePt t="25175" x="3665538" y="4656138"/>
          <p14:tracePt t="25182" x="3765550" y="4656138"/>
          <p14:tracePt t="25191" x="3927475" y="4656138"/>
          <p14:tracePt t="25199" x="4065588" y="4656138"/>
          <p14:tracePt t="25207" x="4165600" y="4667250"/>
          <p14:tracePt t="25215" x="4252913" y="4667250"/>
          <p14:tracePt t="25223" x="4327525" y="4667250"/>
          <p14:tracePt t="25231" x="4365625" y="4667250"/>
          <p14:tracePt t="25239" x="4416425" y="4667250"/>
          <p14:tracePt t="25247" x="4452938" y="4667250"/>
          <p14:tracePt t="25255" x="4491038" y="4667250"/>
          <p14:tracePt t="25264" x="4516438" y="4667250"/>
          <p14:tracePt t="25270" x="4552950" y="4667250"/>
          <p14:tracePt t="25279" x="4627563" y="4667250"/>
          <p14:tracePt t="25287" x="4716463" y="4643438"/>
          <p14:tracePt t="25295" x="4791075" y="4643438"/>
          <p14:tracePt t="25303" x="4840288" y="4643438"/>
          <p14:tracePt t="25313" x="4929188" y="4630738"/>
          <p14:tracePt t="25318" x="5016500" y="4618038"/>
          <p14:tracePt t="25326" x="5091113" y="4605338"/>
          <p14:tracePt t="25334" x="5141913" y="4592638"/>
          <p14:tracePt t="25343" x="5165725" y="4592638"/>
          <p14:tracePt t="25351" x="5191125" y="4579938"/>
          <p14:tracePt t="25359" x="5216525" y="4579938"/>
          <p14:tracePt t="25366" x="5241925" y="4567238"/>
          <p14:tracePt t="25374" x="5265738" y="4567238"/>
          <p14:tracePt t="25382" x="5303838" y="4567238"/>
          <p14:tracePt t="25391" x="5378450" y="4567238"/>
          <p14:tracePt t="25399" x="5441950" y="4554538"/>
          <p14:tracePt t="25407" x="5491163" y="4554538"/>
          <p14:tracePt t="25415" x="5565775" y="4554538"/>
          <p14:tracePt t="25423" x="5641975" y="4554538"/>
          <p14:tracePt t="25432" x="5754688" y="4530725"/>
          <p14:tracePt t="25438" x="5816600" y="4530725"/>
          <p14:tracePt t="25448" x="5878513" y="4518025"/>
          <p14:tracePt t="25454" x="5903913" y="4518025"/>
          <p14:tracePt t="25465" x="5954713" y="4518025"/>
          <p14:tracePt t="25470" x="5991225" y="4518025"/>
          <p14:tracePt t="25481" x="6029325" y="4518025"/>
          <p14:tracePt t="25487" x="6103938" y="4505325"/>
          <p14:tracePt t="25495" x="6142038" y="4505325"/>
          <p14:tracePt t="25503" x="6191250" y="4492625"/>
          <p14:tracePt t="25510" x="6254750" y="4479925"/>
          <p14:tracePt t="25518" x="6303963" y="4479925"/>
          <p14:tracePt t="25526" x="6342063" y="4467225"/>
          <p14:tracePt t="25534" x="6367463" y="4467225"/>
          <p14:tracePt t="25542" x="6380163" y="4454525"/>
          <p14:tracePt t="25550" x="6391275" y="4454525"/>
          <p14:tracePt t="25582" x="6391275" y="4443413"/>
          <p14:tracePt t="27278" x="6380163" y="4443413"/>
          <p14:tracePt t="27294" x="6354763" y="4454525"/>
          <p14:tracePt t="27303" x="6354763" y="4467225"/>
          <p14:tracePt t="27311" x="6342063" y="4467225"/>
          <p14:tracePt t="27319" x="6329363" y="4467225"/>
          <p14:tracePt t="27327" x="6316663" y="4492625"/>
          <p14:tracePt t="27335" x="6291263" y="4505325"/>
          <p14:tracePt t="27344" x="6267450" y="4505325"/>
          <p14:tracePt t="27352" x="6267450" y="4518025"/>
          <p14:tracePt t="27359" x="6242050" y="4518025"/>
          <p14:tracePt t="27366" x="6216650" y="4530725"/>
          <p14:tracePt t="27374" x="6203950" y="4543425"/>
          <p14:tracePt t="27383" x="6191250" y="4543425"/>
          <p14:tracePt t="27390" x="6180138" y="4554538"/>
          <p14:tracePt t="27399" x="6167438" y="4554538"/>
          <p14:tracePt t="27406" x="6167438" y="4567238"/>
          <p14:tracePt t="27438" x="6142038" y="4567238"/>
          <p14:tracePt t="27608" x="6142038" y="4579938"/>
          <p14:tracePt t="27623" x="6142038" y="4592638"/>
          <p14:tracePt t="27632" x="6154738" y="4592638"/>
          <p14:tracePt t="27654" x="6180138" y="4605338"/>
          <p14:tracePt t="27678" x="6191250" y="4605338"/>
          <p14:tracePt t="27807" x="6216650" y="4605338"/>
          <p14:tracePt t="27816" x="6216650" y="4592638"/>
          <p14:tracePt t="27824" x="6229350" y="4592638"/>
          <p14:tracePt t="27832" x="6254750" y="4592638"/>
          <p14:tracePt t="27839" x="6254750" y="4579938"/>
          <p14:tracePt t="27848" x="6267450" y="4579938"/>
          <p14:tracePt t="27855" x="6280150" y="4567238"/>
          <p14:tracePt t="27865" x="6303963" y="4567238"/>
          <p14:tracePt t="27871" x="6329363" y="4554538"/>
          <p14:tracePt t="27887" x="6354763" y="4543425"/>
          <p14:tracePt t="27895" x="6380163" y="4543425"/>
          <p14:tracePt t="27903" x="6403975" y="4530725"/>
          <p14:tracePt t="27911" x="6454775" y="4518025"/>
          <p14:tracePt t="27919" x="6529388" y="4518025"/>
          <p14:tracePt t="27927" x="6616700" y="4518025"/>
          <p14:tracePt t="27935" x="6729413" y="4518025"/>
          <p14:tracePt t="27943" x="6892925" y="4518025"/>
          <p14:tracePt t="27951" x="7067550" y="4530725"/>
          <p14:tracePt t="27959" x="7218363" y="4579938"/>
          <p14:tracePt t="27967" x="7367588" y="4592638"/>
          <p14:tracePt t="27975" x="7467600" y="4605338"/>
          <p14:tracePt t="27984" x="7542213" y="4630738"/>
          <p14:tracePt t="27991" x="7580313" y="4643438"/>
          <p14:tracePt t="28001" x="7631113" y="4656138"/>
          <p14:tracePt t="28007" x="7642225" y="4667250"/>
          <p14:tracePt t="28111" x="7680325" y="4667250"/>
          <p14:tracePt t="28119" x="7718425" y="4667250"/>
          <p14:tracePt t="28127" x="7754938" y="4679950"/>
          <p14:tracePt t="28143" x="7767638" y="4679950"/>
          <p14:tracePt t="28151" x="7767638" y="4692650"/>
          <p14:tracePt t="28879" x="7742238" y="4692650"/>
          <p14:tracePt t="29048" x="7731125" y="4692650"/>
          <p14:tracePt t="29750" x="7705725" y="4692650"/>
          <p14:tracePt t="29758" x="7693025" y="4692650"/>
          <p14:tracePt t="29766" x="7667625" y="4692650"/>
          <p14:tracePt t="29775" x="7642225" y="4705350"/>
          <p14:tracePt t="29783" x="7605713" y="4718050"/>
          <p14:tracePt t="29800" x="7542213" y="4730750"/>
          <p14:tracePt t="29807" x="7531100" y="4730750"/>
          <p14:tracePt t="29816" x="7493000" y="4730750"/>
          <p14:tracePt t="29824" x="7454900" y="4730750"/>
          <p14:tracePt t="29833" x="7405688" y="4756150"/>
          <p14:tracePt t="29839" x="7342188" y="4768850"/>
          <p14:tracePt t="29848" x="7292975" y="4779963"/>
          <p14:tracePt t="29855" x="7254875" y="4792663"/>
          <p14:tracePt t="29866" x="7229475" y="4792663"/>
          <p14:tracePt t="29870" x="7192963" y="4792663"/>
          <p14:tracePt t="29883" x="7129463" y="4805363"/>
          <p14:tracePt t="29887" x="7092950" y="4818063"/>
          <p14:tracePt t="29895" x="7042150" y="4830763"/>
          <p14:tracePt t="29903" x="7016750" y="4830763"/>
          <p14:tracePt t="29910" x="6992938" y="4843463"/>
          <p14:tracePt t="29918" x="6967538" y="4843463"/>
          <p14:tracePt t="29927" x="6929438" y="4843463"/>
          <p14:tracePt t="29934" x="6916738" y="4843463"/>
          <p14:tracePt t="29943" x="6892925" y="4843463"/>
          <p14:tracePt t="29950" x="6867525" y="4843463"/>
          <p14:tracePt t="29958" x="6842125" y="4843463"/>
          <p14:tracePt t="29966" x="6805613" y="4856163"/>
          <p14:tracePt t="29974" x="6767513" y="4856163"/>
          <p14:tracePt t="29982" x="6742113" y="4856163"/>
          <p14:tracePt t="29990" x="6704013" y="4856163"/>
          <p14:tracePt t="30001" x="6667500" y="4856163"/>
          <p14:tracePt t="30007" x="6629400" y="4856163"/>
          <p14:tracePt t="30016" x="6604000" y="4856163"/>
          <p14:tracePt t="30024" x="6567488" y="4856163"/>
          <p14:tracePt t="30034" x="6516688" y="4856163"/>
          <p14:tracePt t="30039" x="6480175" y="4856163"/>
          <p14:tracePt t="30050" x="6416675" y="4856163"/>
          <p14:tracePt t="30055" x="6380163" y="4856163"/>
          <p14:tracePt t="30067" x="6354763" y="4856163"/>
          <p14:tracePt t="30071" x="6329363" y="4856163"/>
          <p14:tracePt t="30080" x="6291263" y="4868863"/>
          <p14:tracePt t="30087" x="6254750" y="4868863"/>
          <p14:tracePt t="30095" x="6242050" y="4868863"/>
          <p14:tracePt t="30103" x="6229350" y="4868863"/>
          <p14:tracePt t="30111" x="6203950" y="4879975"/>
          <p14:tracePt t="30119" x="6180138" y="4879975"/>
          <p14:tracePt t="30127" x="6167438" y="4879975"/>
          <p14:tracePt t="30143" x="6142038" y="4879975"/>
          <p14:tracePt t="30150" x="6116638" y="4879975"/>
          <p14:tracePt t="30159" x="6103938" y="4879975"/>
          <p14:tracePt t="30167" x="6103938" y="4868863"/>
          <p14:tracePt t="30175" x="6091238" y="4868863"/>
          <p14:tracePt t="30183" x="6078538" y="4868863"/>
          <p14:tracePt t="30200" x="6054725" y="4868863"/>
          <p14:tracePt t="30207" x="6054725" y="4856163"/>
          <p14:tracePt t="30231" x="6042025" y="4843463"/>
          <p14:tracePt t="30239" x="6029325" y="4843463"/>
          <p14:tracePt t="30248" x="6029325" y="4830763"/>
          <p14:tracePt t="30255" x="6029325" y="4818063"/>
          <p14:tracePt t="30271" x="6029325" y="4805363"/>
          <p14:tracePt t="30287" x="6016625" y="4779963"/>
          <p14:tracePt t="30303" x="6016625" y="4768850"/>
          <p14:tracePt t="30311" x="6003925" y="4756150"/>
          <p14:tracePt t="30318" x="6003925" y="4743450"/>
          <p14:tracePt t="30327" x="6003925" y="4730750"/>
          <p14:tracePt t="30335" x="6003925" y="4718050"/>
          <p14:tracePt t="30343" x="6003925" y="4705350"/>
          <p14:tracePt t="30351" x="5991225" y="4705350"/>
          <p14:tracePt t="30359" x="5991225" y="4692650"/>
          <p14:tracePt t="30375" x="5991225" y="4679950"/>
          <p14:tracePt t="30384" x="5991225" y="4667250"/>
          <p14:tracePt t="30391" x="5991225" y="4656138"/>
          <p14:tracePt t="30423" x="5978525" y="4643438"/>
          <p14:tracePt t="30431" x="5978525" y="4630738"/>
          <p14:tracePt t="30598" x="5978525" y="4618038"/>
          <p14:tracePt t="30606" x="5978525" y="4592638"/>
          <p14:tracePt t="30614" x="5991225" y="4592638"/>
          <p14:tracePt t="30631" x="5991225" y="4579938"/>
          <p14:tracePt t="30639" x="6003925" y="4579938"/>
          <p14:tracePt t="30665" x="6003925" y="4554538"/>
          <p14:tracePt t="30680" x="6003925" y="4543425"/>
          <p14:tracePt t="30702" x="6016625" y="4543425"/>
          <p14:tracePt t="30775" x="6042025" y="4530725"/>
          <p14:tracePt t="30783" x="6067425" y="4518025"/>
          <p14:tracePt t="30791" x="6078538" y="4505325"/>
          <p14:tracePt t="30800" x="6078538" y="4492625"/>
          <p14:tracePt t="30808" x="6091238" y="4479925"/>
          <p14:tracePt t="30816" x="6103938" y="4467225"/>
          <p14:tracePt t="30878" x="6142038" y="4467225"/>
          <p14:tracePt t="30887" x="6154738" y="4467225"/>
          <p14:tracePt t="30895" x="6167438" y="4467225"/>
          <p14:tracePt t="30903" x="6191250" y="4479925"/>
          <p14:tracePt t="30919" x="6216650" y="4492625"/>
          <p14:tracePt t="30927" x="6229350" y="4492625"/>
          <p14:tracePt t="30935" x="6242050" y="4492625"/>
          <p14:tracePt t="30943" x="6254750" y="4505325"/>
          <p14:tracePt t="30951" x="6280150" y="4518025"/>
          <p14:tracePt t="30959" x="6291263" y="4518025"/>
          <p14:tracePt t="30967" x="6303963" y="4518025"/>
          <p14:tracePt t="30974" x="6329363" y="4518025"/>
          <p14:tracePt t="31007" x="6329363" y="4530725"/>
          <p14:tracePt t="31023" x="6342063" y="4530725"/>
          <p14:tracePt t="31095" x="6367463" y="4505325"/>
          <p14:tracePt t="31111" x="6367463" y="4492625"/>
          <p14:tracePt t="31134" x="6380163" y="4479925"/>
          <p14:tracePt t="31151" x="6391275" y="4479925"/>
          <p14:tracePt t="31183" x="6391275" y="4467225"/>
          <p14:tracePt t="31664" x="6380163" y="4467225"/>
          <p14:tracePt t="31912" x="6416675" y="4467225"/>
          <p14:tracePt t="31920" x="6580188" y="4467225"/>
          <p14:tracePt t="31927" x="6754813" y="4430713"/>
          <p14:tracePt t="31936" x="6880225" y="4418013"/>
          <p14:tracePt t="31944" x="7054850" y="4418013"/>
          <p14:tracePt t="31951" x="7167563" y="4405313"/>
          <p14:tracePt t="31959" x="7205663" y="4405313"/>
          <p14:tracePt t="31967" x="7242175" y="4405313"/>
          <p14:tracePt t="32007" x="7254875" y="4405313"/>
          <p14:tracePt t="32015" x="7305675" y="4405313"/>
          <p14:tracePt t="32023" x="7329488" y="4405313"/>
          <p14:tracePt t="32032" x="7367588" y="4405313"/>
          <p14:tracePt t="32039" x="7392988" y="4418013"/>
          <p14:tracePt t="32048" x="7454900" y="4418013"/>
          <p14:tracePt t="32054" x="7531100" y="4418013"/>
          <p14:tracePt t="32065" x="7580313" y="4418013"/>
          <p14:tracePt t="32071" x="7654925" y="4418013"/>
          <p14:tracePt t="32079" x="7693025" y="4418013"/>
          <p14:tracePt t="32087" x="7754938" y="4418013"/>
          <p14:tracePt t="32094" x="7793038" y="4418013"/>
          <p14:tracePt t="32103" x="7818438" y="4418013"/>
          <p14:tracePt t="32111" x="7854950" y="4405313"/>
          <p14:tracePt t="32134" x="7867650" y="4405313"/>
          <p14:tracePt t="32208" x="7867650" y="4392613"/>
          <p14:tracePt t="32472" x="7880350" y="4392613"/>
          <p14:tracePt t="32479" x="7893050" y="4392613"/>
          <p14:tracePt t="32486" x="7893050" y="4405313"/>
          <p14:tracePt t="32494" x="7905750" y="4405313"/>
          <p14:tracePt t="32502" x="7918450" y="4405313"/>
          <p14:tracePt t="32510" x="7918450" y="4418013"/>
          <p14:tracePt t="32518" x="7931150" y="4418013"/>
          <p14:tracePt t="32710" x="7943850" y="4418013"/>
          <p14:tracePt t="32718" x="7954963" y="4418013"/>
          <p14:tracePt t="32742" x="7967663" y="4418013"/>
          <p14:tracePt t="32760" x="7980363" y="4430713"/>
          <p14:tracePt t="33134" x="7967663" y="4430713"/>
          <p14:tracePt t="33222" x="7880350" y="4418013"/>
          <p14:tracePt t="33231" x="7680325" y="4354513"/>
          <p14:tracePt t="33238" x="7454900" y="4305300"/>
          <p14:tracePt t="33247" x="7380288" y="4267200"/>
          <p14:tracePt t="33254" x="7305675" y="4241800"/>
          <p14:tracePt t="33263" x="7254875" y="4230688"/>
          <p14:tracePt t="33271" x="7205663" y="4205288"/>
          <p14:tracePt t="33279" x="7142163" y="4179888"/>
          <p14:tracePt t="33287" x="7129463" y="4167188"/>
          <p14:tracePt t="33295" x="7118350" y="4167188"/>
          <p14:tracePt t="33311" x="7080250" y="4167188"/>
          <p14:tracePt t="33319" x="7080250" y="4154488"/>
          <p14:tracePt t="33327" x="7067550" y="4154488"/>
          <p14:tracePt t="33335" x="7029450" y="4141788"/>
          <p14:tracePt t="33342" x="7029450" y="4117975"/>
          <p14:tracePt t="33351" x="6992938" y="4117975"/>
          <p14:tracePt t="33359" x="6954838" y="4092575"/>
          <p14:tracePt t="33367" x="6916738" y="4079875"/>
          <p14:tracePt t="33375" x="6892925" y="4079875"/>
          <p14:tracePt t="33384" x="6842125" y="4054475"/>
          <p14:tracePt t="33391" x="6805613" y="4041775"/>
          <p14:tracePt t="33400" x="6780213" y="4029075"/>
          <p14:tracePt t="33406" x="6742113" y="4017963"/>
          <p14:tracePt t="33416" x="6692900" y="4005263"/>
          <p14:tracePt t="33423" x="6667500" y="3992563"/>
          <p14:tracePt t="33431" x="6654800" y="3979863"/>
          <p14:tracePt t="33439" x="6629400" y="3979863"/>
          <p14:tracePt t="33448" x="6616700" y="3967163"/>
          <p14:tracePt t="33455" x="6604000" y="3967163"/>
          <p14:tracePt t="33463" x="6592888" y="3967163"/>
          <p14:tracePt t="33471" x="6567488" y="3954463"/>
          <p14:tracePt t="33487" x="6554788" y="3941763"/>
          <p14:tracePt t="33495" x="6542088" y="3941763"/>
          <p14:tracePt t="33503" x="6516688" y="3941763"/>
          <p14:tracePt t="33511" x="6492875" y="3929063"/>
          <p14:tracePt t="33519" x="6454775" y="3916363"/>
          <p14:tracePt t="33526" x="6416675" y="3916363"/>
          <p14:tracePt t="33535" x="6380163" y="3905250"/>
          <p14:tracePt t="33543" x="6367463" y="3905250"/>
          <p14:tracePt t="33550" x="6342063" y="3905250"/>
          <p14:tracePt t="33560" x="6329363" y="3905250"/>
          <p14:tracePt t="33568" x="6316663" y="3905250"/>
          <p14:tracePt t="33584" x="6280150" y="3905250"/>
          <p14:tracePt t="33592" x="6242050" y="3905250"/>
          <p14:tracePt t="33600" x="6203950" y="3916363"/>
          <p14:tracePt t="33607" x="6180138" y="3941763"/>
          <p14:tracePt t="33617" x="6154738" y="3979863"/>
          <p14:tracePt t="33624" x="6154738" y="3992563"/>
          <p14:tracePt t="33635" x="6142038" y="4029075"/>
          <p14:tracePt t="33639" x="6142038" y="4067175"/>
          <p14:tracePt t="33648" x="6142038" y="4079875"/>
          <p14:tracePt t="33655" x="6154738" y="4105275"/>
          <p14:tracePt t="33663" x="6180138" y="4141788"/>
          <p14:tracePt t="33671" x="6242050" y="4154488"/>
          <p14:tracePt t="33679" x="6291263" y="4167188"/>
          <p14:tracePt t="33687" x="6354763" y="4192588"/>
          <p14:tracePt t="33695" x="6403975" y="4205288"/>
          <p14:tracePt t="33703" x="6480175" y="4217988"/>
          <p14:tracePt t="33711" x="6592888" y="4241800"/>
          <p14:tracePt t="33719" x="6667500" y="4241800"/>
          <p14:tracePt t="33727" x="6754813" y="4241800"/>
          <p14:tracePt t="33735" x="6880225" y="4241800"/>
          <p14:tracePt t="33743" x="6954838" y="4241800"/>
          <p14:tracePt t="33751" x="7029450" y="4217988"/>
          <p14:tracePt t="33759" x="7080250" y="4217988"/>
          <p14:tracePt t="33767" x="7154863" y="4217988"/>
          <p14:tracePt t="33775" x="7205663" y="4205288"/>
          <p14:tracePt t="33784" x="7280275" y="4179888"/>
          <p14:tracePt t="33791" x="7329488" y="4167188"/>
          <p14:tracePt t="33800" x="7418388" y="4154488"/>
          <p14:tracePt t="33807" x="7505700" y="4141788"/>
          <p14:tracePt t="33816" x="7580313" y="4117975"/>
          <p14:tracePt t="33823" x="7631113" y="4105275"/>
          <p14:tracePt t="33832" x="7718425" y="4092575"/>
          <p14:tracePt t="33839" x="7754938" y="4079875"/>
          <p14:tracePt t="33848" x="7831138" y="4067175"/>
          <p14:tracePt t="33855" x="7854950" y="4054475"/>
          <p14:tracePt t="33864" x="7893050" y="4041775"/>
          <p14:tracePt t="33871" x="7931150" y="4029075"/>
          <p14:tracePt t="33879" x="7967663" y="4029075"/>
          <p14:tracePt t="33887" x="8005763" y="4005263"/>
          <p14:tracePt t="33895" x="8043863" y="3992563"/>
          <p14:tracePt t="33903" x="8080375" y="3992563"/>
          <p14:tracePt t="33911" x="8105775" y="3992563"/>
          <p14:tracePt t="33919" x="8143875" y="3967163"/>
          <p14:tracePt t="33927" x="8167688" y="3954463"/>
          <p14:tracePt t="33934" x="8180388" y="3954463"/>
          <p14:tracePt t="33943" x="8205788" y="3954463"/>
          <p14:tracePt t="33951" x="8218488" y="3941763"/>
          <p14:tracePt t="33959" x="8243888" y="3941763"/>
          <p14:tracePt t="33967" x="8267700" y="3929063"/>
          <p14:tracePt t="33983" x="8293100" y="3929063"/>
          <p14:tracePt t="33991" x="8318500" y="3916363"/>
          <p14:tracePt t="34000" x="8318500" y="3905250"/>
          <p14:tracePt t="34007" x="8343900" y="3905250"/>
          <p14:tracePt t="34023" x="8367713" y="3905250"/>
          <p14:tracePt t="34033" x="8405813" y="3892550"/>
          <p14:tracePt t="34048" x="8443913" y="3879850"/>
          <p14:tracePt t="34055" x="8469313" y="3867150"/>
          <p14:tracePt t="34064" x="8480425" y="3867150"/>
          <p14:tracePt t="34087" x="8493125" y="3867150"/>
          <p14:tracePt t="34175" x="8505825" y="3867150"/>
          <p14:tracePt t="34183" x="8531225" y="3867150"/>
          <p14:tracePt t="34191" x="8543925" y="3854450"/>
          <p14:tracePt t="34200" x="8569325" y="3854450"/>
          <p14:tracePt t="34304" x="8556625" y="3829050"/>
          <p14:tracePt t="34311" x="8493125" y="3829050"/>
          <p14:tracePt t="34319" x="8443913" y="3829050"/>
          <p14:tracePt t="34327" x="8331200" y="3829050"/>
          <p14:tracePt t="34335" x="8231188" y="3829050"/>
          <p14:tracePt t="34343" x="8093075" y="3816350"/>
          <p14:tracePt t="34352" x="7993063" y="3803650"/>
          <p14:tracePt t="34359" x="7843838" y="3803650"/>
          <p14:tracePt t="34366" x="7705725" y="3803650"/>
          <p14:tracePt t="34374" x="7593013" y="3803650"/>
          <p14:tracePt t="34383" x="7493000" y="3792538"/>
          <p14:tracePt t="34390" x="7405688" y="3792538"/>
          <p14:tracePt t="34399" x="7367588" y="3792538"/>
          <p14:tracePt t="34406" x="7280275" y="3792538"/>
          <p14:tracePt t="34414" x="7229475" y="3792538"/>
          <p14:tracePt t="34422" x="7192963" y="3792538"/>
          <p14:tracePt t="34432" x="7167563" y="3792538"/>
          <p14:tracePt t="34438" x="7129463" y="3792538"/>
          <p14:tracePt t="34448" x="7092950" y="3792538"/>
          <p14:tracePt t="34454" x="7054850" y="3792538"/>
          <p14:tracePt t="34462" x="6992938" y="3803650"/>
          <p14:tracePt t="34479" x="6842125" y="3803650"/>
          <p14:tracePt t="34486" x="6792913" y="3803650"/>
          <p14:tracePt t="34494" x="6742113" y="3803650"/>
          <p14:tracePt t="34502" x="6680200" y="3803650"/>
          <p14:tracePt t="34510" x="6616700" y="3803650"/>
          <p14:tracePt t="34518" x="6567488" y="3803650"/>
          <p14:tracePt t="34534" x="6403975" y="3803650"/>
          <p14:tracePt t="34542" x="6316663" y="3803650"/>
          <p14:tracePt t="34550" x="6280150" y="3803650"/>
          <p14:tracePt t="34558" x="6229350" y="3803650"/>
          <p14:tracePt t="34566" x="6191250" y="3803650"/>
          <p14:tracePt t="34574" x="6142038" y="3803650"/>
          <p14:tracePt t="34583" x="6091238" y="3803650"/>
          <p14:tracePt t="34591" x="6042025" y="3792538"/>
          <p14:tracePt t="34600" x="6003925" y="3779838"/>
          <p14:tracePt t="34607" x="5978525" y="3779838"/>
          <p14:tracePt t="34616" x="5954713" y="3779838"/>
          <p14:tracePt t="34632" x="5929313" y="3779838"/>
          <p14:tracePt t="34719" x="5903913" y="3779838"/>
          <p14:tracePt t="34734" x="5878513" y="3792538"/>
          <p14:tracePt t="34742" x="5854700" y="3816350"/>
          <p14:tracePt t="34750" x="5854700" y="3854450"/>
          <p14:tracePt t="34758" x="5842000" y="3879850"/>
          <p14:tracePt t="34766" x="5842000" y="3892550"/>
          <p14:tracePt t="34774" x="5854700" y="3929063"/>
          <p14:tracePt t="34782" x="5891213" y="3979863"/>
          <p14:tracePt t="34790" x="5967413" y="4017963"/>
          <p14:tracePt t="34800" x="6042025" y="4054475"/>
          <p14:tracePt t="34807" x="6167438" y="4079875"/>
          <p14:tracePt t="34816" x="6316663" y="4079875"/>
          <p14:tracePt t="34823" x="6480175" y="4079875"/>
          <p14:tracePt t="34833" x="6629400" y="4067175"/>
          <p14:tracePt t="34839" x="6780213" y="4029075"/>
          <p14:tracePt t="34848" x="6892925" y="4029075"/>
          <p14:tracePt t="34854" x="6967538" y="4029075"/>
          <p14:tracePt t="34863" x="7067550" y="4017963"/>
          <p14:tracePt t="34871" x="7105650" y="4005263"/>
          <p14:tracePt t="34879" x="7154863" y="4005263"/>
          <p14:tracePt t="34898" x="7218363" y="3992563"/>
          <p14:tracePt t="34903" x="7242175" y="3979863"/>
          <p14:tracePt t="34911" x="7254875" y="3979863"/>
          <p14:tracePt t="34927" x="7254875" y="3967163"/>
          <p14:tracePt t="34934" x="7267575" y="3967163"/>
          <p14:tracePt t="35127" x="7167563" y="3967163"/>
          <p14:tracePt t="35134" x="7080250" y="3992563"/>
          <p14:tracePt t="35142" x="7005638" y="4005263"/>
          <p14:tracePt t="35150" x="6916738" y="4041775"/>
          <p14:tracePt t="35158" x="6829425" y="4054475"/>
          <p14:tracePt t="35166" x="6754813" y="4067175"/>
          <p14:tracePt t="35174" x="6692900" y="4079875"/>
          <p14:tracePt t="35183" x="6629400" y="4079875"/>
          <p14:tracePt t="35190" x="6604000" y="4092575"/>
          <p14:tracePt t="35199" x="6580188" y="4092575"/>
          <p14:tracePt t="35206" x="6567488" y="4092575"/>
          <p14:tracePt t="35215" x="6554788" y="4092575"/>
          <p14:tracePt t="35222" x="6529388" y="4105275"/>
          <p14:tracePt t="35335" x="6516688" y="4105275"/>
          <p14:tracePt t="35848" x="6503988" y="4105275"/>
          <p14:tracePt t="36304" x="6503988" y="4092575"/>
          <p14:tracePt t="36583" x="6503988" y="4079875"/>
          <p14:tracePt t="36696" x="6380163" y="4079875"/>
          <p14:tracePt t="36704" x="6078538" y="4079875"/>
          <p14:tracePt t="36711" x="5767388" y="4092575"/>
          <p14:tracePt t="36719" x="5478463" y="4105275"/>
          <p14:tracePt t="36728" x="5203825" y="4105275"/>
          <p14:tracePt t="36736" x="4691063" y="4105275"/>
          <p14:tracePt t="36744" x="4252913" y="4092575"/>
          <p14:tracePt t="36751" x="3840163" y="4092575"/>
          <p14:tracePt t="36759" x="3502025" y="4092575"/>
          <p14:tracePt t="36767" x="3265488" y="4092575"/>
          <p14:tracePt t="36775" x="3001963" y="4067175"/>
          <p14:tracePt t="36783" x="2852738" y="4067175"/>
          <p14:tracePt t="36790" x="2763838" y="4067175"/>
          <p14:tracePt t="36799" x="2701925" y="4067175"/>
          <p14:tracePt t="36806" x="2663825" y="4067175"/>
          <p14:tracePt t="36815" x="2651125" y="4067175"/>
          <p14:tracePt t="36838" x="2640013" y="4067175"/>
          <p14:tracePt t="36854" x="2614613" y="4067175"/>
          <p14:tracePt t="36863" x="2601913" y="4067175"/>
          <p14:tracePt t="36871" x="2563813" y="4067175"/>
          <p14:tracePt t="36883" x="2563813" y="4054475"/>
          <p14:tracePt t="36919" x="2551113" y="4054475"/>
          <p14:tracePt t="36927" x="2551113" y="4041775"/>
          <p14:tracePt t="36942" x="2527300" y="4041775"/>
          <p14:tracePt t="36950" x="2514600" y="4029075"/>
          <p14:tracePt t="36958" x="2501900" y="4029075"/>
          <p14:tracePt t="36967" x="2476500" y="4017963"/>
          <p14:tracePt t="36974" x="2451100" y="4005263"/>
          <p14:tracePt t="36990" x="2427288" y="3992563"/>
          <p14:tracePt t="37054" x="2414588" y="3992563"/>
          <p14:tracePt t="37062" x="2401888" y="4005263"/>
          <p14:tracePt t="37070" x="2389188" y="4017963"/>
          <p14:tracePt t="37078" x="2351088" y="4029075"/>
          <p14:tracePt t="37086" x="2351088" y="4054475"/>
          <p14:tracePt t="37094" x="2327275" y="4079875"/>
          <p14:tracePt t="37102" x="2327275" y="4092575"/>
          <p14:tracePt t="37110" x="2301875" y="4117975"/>
          <p14:tracePt t="37118" x="2289175" y="4129088"/>
          <p14:tracePt t="37126" x="2289175" y="4141788"/>
          <p14:tracePt t="37134" x="2289175" y="4154488"/>
          <p14:tracePt t="37142" x="2289175" y="4167188"/>
          <p14:tracePt t="37248" x="2276475" y="4167188"/>
          <p14:tracePt t="37255" x="2238375" y="4192588"/>
          <p14:tracePt t="37264" x="2227263" y="4192588"/>
          <p14:tracePt t="37272" x="2214563" y="4205288"/>
          <p14:tracePt t="37279" x="2201863" y="4217988"/>
          <p14:tracePt t="37295" x="2176463" y="4230688"/>
          <p14:tracePt t="37303" x="2163763" y="4230688"/>
          <p14:tracePt t="37312" x="2163763" y="4254500"/>
          <p14:tracePt t="37319" x="2151063" y="4254500"/>
          <p14:tracePt t="37328" x="2151063" y="4267200"/>
          <p14:tracePt t="37336" x="2151063" y="4279900"/>
          <p14:tracePt t="37342" x="2151063" y="4292600"/>
          <p14:tracePt t="37767" x="2151063" y="4305300"/>
          <p14:tracePt t="37775" x="2176463" y="4318000"/>
          <p14:tracePt t="37784" x="2189163" y="4318000"/>
          <p14:tracePt t="37791" x="2201863" y="4318000"/>
          <p14:tracePt t="37801" x="2214563" y="4330700"/>
          <p14:tracePt t="37808" x="2227263" y="4330700"/>
          <p14:tracePt t="37825" x="2238375" y="4330700"/>
          <p14:tracePt t="37839" x="2238375" y="4341813"/>
          <p14:tracePt t="38158" x="2227263" y="4341813"/>
          <p14:tracePt t="38272" x="2227263" y="4330700"/>
          <p14:tracePt t="38959" x="2251075" y="4330700"/>
          <p14:tracePt t="39014" x="2263775" y="4330700"/>
          <p14:tracePt t="39023" x="2263775" y="4341813"/>
          <p14:tracePt t="39055" x="2276475" y="4341813"/>
          <p14:tracePt t="39079" x="2289175" y="4341813"/>
          <p14:tracePt t="39087" x="2289175" y="4354513"/>
          <p14:tracePt t="39095" x="2314575" y="4367213"/>
          <p14:tracePt t="39120" x="2338388" y="4379913"/>
          <p14:tracePt t="39128" x="2338388" y="4392613"/>
          <p14:tracePt t="39137" x="2351088" y="4392613"/>
          <p14:tracePt t="39143" x="2363788" y="4405313"/>
          <p14:tracePt t="39151" x="2376488" y="4405313"/>
          <p14:tracePt t="39752" x="2363788" y="4405313"/>
          <p14:tracePt t="39759" x="2351088" y="4405313"/>
          <p14:tracePt t="39904" x="2338388" y="4405313"/>
          <p14:tracePt t="40039" x="2327275" y="4405313"/>
          <p14:tracePt t="40047" x="2314575" y="4405313"/>
          <p14:tracePt t="40320" x="2314575" y="4392613"/>
          <p14:tracePt t="40327" x="2314575" y="4379913"/>
          <p14:tracePt t="40632" x="2301875" y="4379913"/>
          <p14:tracePt t="40703" x="2314575" y="4418013"/>
          <p14:tracePt t="40711" x="2327275" y="4430713"/>
          <p14:tracePt t="40744" x="2338388" y="4443413"/>
          <p14:tracePt t="40918" x="2338388" y="4454525"/>
          <p14:tracePt t="40926" x="2314575" y="4454525"/>
          <p14:tracePt t="40934" x="2163763" y="4505325"/>
          <p14:tracePt t="40943" x="1914525" y="4543425"/>
          <p14:tracePt t="40951" x="1563688" y="4592638"/>
          <p14:tracePt t="40959" x="1250950" y="4592638"/>
          <p14:tracePt t="40967" x="1012825" y="4579938"/>
          <p14:tracePt t="40975" x="687388" y="4567238"/>
          <p14:tracePt t="40983" x="538163" y="4518025"/>
          <p14:tracePt t="40990" x="450850" y="4467225"/>
          <p14:tracePt t="41000" x="363538" y="4430713"/>
          <p14:tracePt t="41006" x="300038" y="4379913"/>
          <p14:tracePt t="41015" x="287338" y="4354513"/>
          <p14:tracePt t="41022" x="287338" y="4330700"/>
          <p14:tracePt t="41033" x="287338" y="4305300"/>
          <p14:tracePt t="41038" x="274638" y="4292600"/>
          <p14:tracePt t="41046" x="274638" y="4279900"/>
          <p14:tracePt t="41054" x="261938" y="4267200"/>
          <p14:tracePt t="41062" x="261938" y="4241800"/>
          <p14:tracePt t="41070" x="261938" y="4205288"/>
          <p14:tracePt t="41078" x="261938" y="4192588"/>
          <p14:tracePt t="41086" x="261938" y="4167188"/>
          <p14:tracePt t="41094" x="250825" y="4154488"/>
          <p14:tracePt t="41111" x="238125" y="4141788"/>
          <p14:tracePt t="41118" x="238125" y="4129088"/>
          <p14:tracePt t="41224" x="250825" y="4129088"/>
          <p14:tracePt t="41233" x="274638" y="4129088"/>
          <p14:tracePt t="41240" x="300038" y="4141788"/>
          <p14:tracePt t="41256" x="350838" y="4167188"/>
          <p14:tracePt t="41264" x="374650" y="4167188"/>
          <p14:tracePt t="41272" x="438150" y="4179888"/>
          <p14:tracePt t="41279" x="525463" y="4205288"/>
          <p14:tracePt t="41287" x="600075" y="4217988"/>
          <p14:tracePt t="41295" x="687388" y="4217988"/>
          <p14:tracePt t="41303" x="750888" y="4230688"/>
          <p14:tracePt t="41312" x="812800" y="4230688"/>
          <p14:tracePt t="41319" x="863600" y="4230688"/>
          <p14:tracePt t="41327" x="900113" y="4230688"/>
          <p14:tracePt t="41335" x="925513" y="4230688"/>
          <p14:tracePt t="41343" x="938213" y="4217988"/>
          <p14:tracePt t="41351" x="938213" y="4205288"/>
          <p14:tracePt t="41359" x="950913" y="4205288"/>
          <p14:tracePt t="41367" x="950913" y="4179888"/>
          <p14:tracePt t="41374" x="963613" y="4179888"/>
          <p14:tracePt t="41384" x="963613" y="4167188"/>
          <p14:tracePt t="41400" x="963613" y="4154488"/>
          <p14:tracePt t="41416" x="963613" y="4129088"/>
          <p14:tracePt t="41432" x="963613" y="4117975"/>
          <p14:tracePt t="41439" x="976313" y="4105275"/>
          <p14:tracePt t="41448" x="976313" y="4092575"/>
          <p14:tracePt t="41479" x="976313" y="4079875"/>
          <p14:tracePt t="41800" x="1025525" y="4079875"/>
          <p14:tracePt t="41807" x="1076325" y="4092575"/>
          <p14:tracePt t="41817" x="1163638" y="4117975"/>
          <p14:tracePt t="41824" x="1200150" y="4141788"/>
          <p14:tracePt t="41833" x="1325563" y="4167188"/>
          <p14:tracePt t="41840" x="1425575" y="4167188"/>
          <p14:tracePt t="41848" x="1512888" y="4192588"/>
          <p14:tracePt t="41856" x="1589088" y="4205288"/>
          <p14:tracePt t="41864" x="1651000" y="4205288"/>
          <p14:tracePt t="41871" x="1714500" y="4205288"/>
          <p14:tracePt t="41885" x="1776413" y="4205288"/>
          <p14:tracePt t="41886" x="1814513" y="4217988"/>
          <p14:tracePt t="41895" x="1851025" y="4217988"/>
          <p14:tracePt t="41911" x="1863725" y="4217988"/>
          <p14:tracePt t="41919" x="1938338" y="4217988"/>
          <p14:tracePt t="41927" x="1976438" y="4217988"/>
          <p14:tracePt t="41935" x="2014538" y="4217988"/>
          <p14:tracePt t="41943" x="2051050" y="4217988"/>
          <p14:tracePt t="41951" x="2101850" y="4217988"/>
          <p14:tracePt t="41959" x="2127250" y="4230688"/>
          <p14:tracePt t="41968" x="2151063" y="4230688"/>
          <p14:tracePt t="41975" x="2189163" y="4230688"/>
          <p14:tracePt t="41991" x="2201863" y="4230688"/>
          <p14:tracePt t="42039" x="2227263" y="4241800"/>
          <p14:tracePt t="42047" x="2289175" y="4241800"/>
          <p14:tracePt t="42055" x="2327275" y="4254500"/>
          <p14:tracePt t="42062" x="2376488" y="4254500"/>
          <p14:tracePt t="42071" x="2414588" y="4267200"/>
          <p14:tracePt t="42079" x="2439988" y="4267200"/>
          <p14:tracePt t="42087" x="2463800" y="4279900"/>
          <p14:tracePt t="42102" x="2476500" y="4279900"/>
          <p14:tracePt t="42111" x="2501900" y="4292600"/>
          <p14:tracePt t="42256" x="2501900" y="4305300"/>
          <p14:tracePt t="42264" x="2501900" y="4318000"/>
          <p14:tracePt t="42288" x="2501900" y="4330700"/>
          <p14:tracePt t="42575" x="2501900" y="4341813"/>
          <p14:tracePt t="42695" x="2501900" y="4405313"/>
          <p14:tracePt t="42704" x="2501900" y="4430713"/>
          <p14:tracePt t="42711" x="2501900" y="4443413"/>
          <p14:tracePt t="42719" x="2501900" y="4454525"/>
          <p14:tracePt t="42727" x="2501900" y="4467225"/>
          <p14:tracePt t="42744" x="2501900" y="4479925"/>
          <p14:tracePt t="42807" x="2489200" y="4479925"/>
          <p14:tracePt t="43071" x="2501900" y="4467225"/>
          <p14:tracePt t="43454" x="2501900" y="4454525"/>
          <p14:tracePt t="43513" x="2551113" y="4454525"/>
          <p14:tracePt t="43519" x="2640013" y="4454525"/>
          <p14:tracePt t="43527" x="2676525" y="4454525"/>
          <p14:tracePt t="43536" x="2714625" y="4454525"/>
          <p14:tracePt t="43543" x="2727325" y="4454525"/>
          <p14:tracePt t="43551" x="2752725" y="4454525"/>
          <p14:tracePt t="43583" x="2763838" y="4443413"/>
          <p14:tracePt t="43591" x="2776538" y="4443413"/>
          <p14:tracePt t="43601" x="2801938" y="4430713"/>
          <p14:tracePt t="43623" x="2827338" y="4418013"/>
          <p14:tracePt t="43639" x="2840038" y="4405313"/>
          <p14:tracePt t="43655" x="2863850" y="4379913"/>
          <p14:tracePt t="43671" x="2889250" y="4367213"/>
          <p14:tracePt t="43679" x="2889250" y="4354513"/>
          <p14:tracePt t="43687" x="2901950" y="4341813"/>
          <p14:tracePt t="43695" x="2901950" y="4318000"/>
          <p14:tracePt t="43703" x="2914650" y="4318000"/>
          <p14:tracePt t="43711" x="2927350" y="4292600"/>
          <p14:tracePt t="43719" x="2940050" y="4267200"/>
          <p14:tracePt t="43735" x="2952750" y="4241800"/>
          <p14:tracePt t="43743" x="2952750" y="4230688"/>
          <p14:tracePt t="43752" x="2952750" y="4217988"/>
          <p14:tracePt t="43768" x="2952750" y="4192588"/>
          <p14:tracePt t="43783" x="2963863" y="4179888"/>
          <p14:tracePt t="43791" x="2963863" y="4167188"/>
          <p14:tracePt t="43800" x="2963863" y="4154488"/>
          <p14:tracePt t="43816" x="2963863" y="4141788"/>
          <p14:tracePt t="43824" x="2963863" y="4129088"/>
          <p14:tracePt t="43834" x="2963863" y="4117975"/>
          <p14:tracePt t="43847" x="2963863" y="4092575"/>
          <p14:tracePt t="43863" x="2963863" y="4079875"/>
          <p14:tracePt t="43871" x="2963863" y="4054475"/>
          <p14:tracePt t="43886" x="2963863" y="4041775"/>
          <p14:tracePt t="43983" x="2963863" y="4029075"/>
          <p14:tracePt t="53239" x="3014663" y="4054475"/>
          <p14:tracePt t="53247" x="3065463" y="4067175"/>
          <p14:tracePt t="53255" x="3127375" y="4079875"/>
          <p14:tracePt t="53264" x="3165475" y="4105275"/>
          <p14:tracePt t="53271" x="3227388" y="4117975"/>
          <p14:tracePt t="53279" x="3327400" y="4141788"/>
          <p14:tracePt t="53287" x="3414713" y="4167188"/>
          <p14:tracePt t="53295" x="3565525" y="4192588"/>
          <p14:tracePt t="53302" x="3689350" y="4205288"/>
          <p14:tracePt t="53311" x="3840163" y="4205288"/>
          <p14:tracePt t="53318" x="3952875" y="4217988"/>
          <p14:tracePt t="53327" x="4040188" y="4230688"/>
          <p14:tracePt t="53335" x="4127500" y="4230688"/>
          <p14:tracePt t="53343" x="4214813" y="4254500"/>
          <p14:tracePt t="53351" x="4291013" y="4267200"/>
          <p14:tracePt t="53359" x="4365625" y="4279900"/>
          <p14:tracePt t="53368" x="4465638" y="4305300"/>
          <p14:tracePt t="53375" x="4540250" y="4341813"/>
          <p14:tracePt t="53384" x="4678363" y="4367213"/>
          <p14:tracePt t="53391" x="4829175" y="4392613"/>
          <p14:tracePt t="53401" x="4953000" y="4430713"/>
          <p14:tracePt t="53407" x="5116513" y="4443413"/>
          <p14:tracePt t="53416" x="5278438" y="4443413"/>
          <p14:tracePt t="53423" x="5403850" y="4479925"/>
          <p14:tracePt t="53431" x="5565775" y="4492625"/>
          <p14:tracePt t="53439" x="5703888" y="4505325"/>
          <p14:tracePt t="53449" x="5829300" y="4518025"/>
          <p14:tracePt t="53455" x="5916613" y="4543425"/>
          <p14:tracePt t="53464" x="6016625" y="4554538"/>
          <p14:tracePt t="53471" x="6129338" y="4567238"/>
          <p14:tracePt t="53479" x="6216650" y="4579938"/>
          <p14:tracePt t="53487" x="6316663" y="4592638"/>
          <p14:tracePt t="53495" x="6391275" y="4618038"/>
          <p14:tracePt t="53502" x="6467475" y="4643438"/>
          <p14:tracePt t="53511" x="6567488" y="4656138"/>
          <p14:tracePt t="53518" x="6642100" y="4679950"/>
          <p14:tracePt t="53527" x="6767513" y="4705350"/>
          <p14:tracePt t="53535" x="6905625" y="4718050"/>
          <p14:tracePt t="53543" x="7029450" y="4743450"/>
          <p14:tracePt t="53552" x="7180263" y="4756150"/>
          <p14:tracePt t="53558" x="7292975" y="4768850"/>
          <p14:tracePt t="53568" x="7418388" y="4805363"/>
          <p14:tracePt t="53574" x="7567613" y="4805363"/>
          <p14:tracePt t="53584" x="7667625" y="4805363"/>
          <p14:tracePt t="53591" x="7780338" y="4805363"/>
          <p14:tracePt t="53601" x="7867650" y="4805363"/>
          <p14:tracePt t="53607" x="7967663" y="4792663"/>
          <p14:tracePt t="53614" x="8067675" y="4792663"/>
          <p14:tracePt t="53623" x="8118475" y="4779963"/>
          <p14:tracePt t="53630" x="8167688" y="4768850"/>
          <p14:tracePt t="53639" x="8267700" y="4756150"/>
          <p14:tracePt t="53647" x="8331200" y="4743450"/>
          <p14:tracePt t="53654" x="8367713" y="4730750"/>
          <p14:tracePt t="53663" x="8469313" y="4730750"/>
          <p14:tracePt t="53671" x="8518525" y="4718050"/>
          <p14:tracePt t="53678" x="8605838" y="4692650"/>
          <p14:tracePt t="53686" x="8693150" y="4667250"/>
          <p14:tracePt t="53695" x="8769350" y="4656138"/>
          <p14:tracePt t="53702" x="8869363" y="4618038"/>
          <p14:tracePt t="53711" x="8982075" y="4579938"/>
          <p14:tracePt t="53718" x="9043988" y="4554538"/>
          <p14:tracePt t="53726" x="9118600" y="4530725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0"/>
            <a:ext cx="5267467" cy="4447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7159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62780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29912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59093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97679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0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2E396A-E677-4864-A73E-8AA292051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7"/>
    </mc:Choice>
    <mc:Fallback xmlns="">
      <p:transition spd="slow" advTm="12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7" x="8343900" y="3178175"/>
          <p14:tracePt t="614" x="7843838" y="3116263"/>
          <p14:tracePt t="623" x="7429500" y="3090863"/>
          <p14:tracePt t="630" x="6942138" y="3054350"/>
          <p14:tracePt t="641" x="6467475" y="3054350"/>
          <p14:tracePt t="646" x="6067425" y="3054350"/>
          <p14:tracePt t="655" x="5678488" y="3016250"/>
          <p14:tracePt t="662" x="5329238" y="3016250"/>
          <p14:tracePt t="670" x="5016500" y="2978150"/>
          <p14:tracePt t="678" x="4765675" y="2952750"/>
          <p14:tracePt t="686" x="4552950" y="2952750"/>
          <p14:tracePt t="694" x="4340225" y="2941638"/>
          <p14:tracePt t="702" x="4152900" y="2928938"/>
          <p14:tracePt t="710" x="3978275" y="2928938"/>
          <p14:tracePt t="718" x="3778250" y="2928938"/>
          <p14:tracePt t="726" x="3602038" y="2928938"/>
          <p14:tracePt t="734" x="3376613" y="2928938"/>
          <p14:tracePt t="742" x="3201988" y="2952750"/>
          <p14:tracePt t="750" x="3052763" y="2990850"/>
          <p14:tracePt t="759" x="2889250" y="3028950"/>
          <p14:tracePt t="766" x="2789238" y="3054350"/>
          <p14:tracePt t="775" x="2676525" y="3090863"/>
          <p14:tracePt t="782" x="2589213" y="3128963"/>
          <p14:tracePt t="791" x="2514600" y="3165475"/>
          <p14:tracePt t="798" x="2439988" y="3216275"/>
          <p14:tracePt t="808" x="2363788" y="3254375"/>
          <p14:tracePt t="814" x="2338388" y="3303588"/>
          <p14:tracePt t="825" x="2276475" y="3328988"/>
          <p14:tracePt t="830" x="2251075" y="3367088"/>
          <p14:tracePt t="841" x="2189163" y="3429000"/>
          <p14:tracePt t="846" x="2163763" y="3479800"/>
          <p14:tracePt t="854" x="2138363" y="3516313"/>
          <p14:tracePt t="863" x="2127250" y="3554413"/>
          <p14:tracePt t="870" x="2101850" y="3603625"/>
          <p14:tracePt t="878" x="2089150" y="3679825"/>
          <p14:tracePt t="892" x="2089150" y="3716338"/>
          <p14:tracePt t="894" x="2063750" y="3792538"/>
          <p14:tracePt t="902" x="2063750" y="3854450"/>
          <p14:tracePt t="910" x="2038350" y="3929063"/>
          <p14:tracePt t="918" x="2038350" y="3992563"/>
          <p14:tracePt t="926" x="2038350" y="4067175"/>
          <p14:tracePt t="934" x="2051050" y="4117975"/>
          <p14:tracePt t="943" x="2063750" y="4192588"/>
          <p14:tracePt t="950" x="2063750" y="4241800"/>
          <p14:tracePt t="958" x="2089150" y="4318000"/>
          <p14:tracePt t="966" x="2114550" y="4392613"/>
          <p14:tracePt t="975" x="2138363" y="4479925"/>
          <p14:tracePt t="983" x="2176463" y="4567238"/>
          <p14:tracePt t="991" x="2214563" y="4643438"/>
          <p14:tracePt t="998" x="2251075" y="4679950"/>
          <p14:tracePt t="1007" x="2327275" y="4779963"/>
          <p14:tracePt t="1014" x="2376488" y="4856163"/>
          <p14:tracePt t="1024" x="2439988" y="4918075"/>
          <p14:tracePt t="1030" x="2501900" y="4956175"/>
          <p14:tracePt t="1041" x="2527300" y="5005388"/>
          <p14:tracePt t="1046" x="2576513" y="5030788"/>
          <p14:tracePt t="1054" x="2640013" y="5081588"/>
          <p14:tracePt t="1062" x="2676525" y="5118100"/>
          <p14:tracePt t="1070" x="2701925" y="5156200"/>
          <p14:tracePt t="1078" x="2763838" y="5181600"/>
          <p14:tracePt t="1086" x="2840038" y="5194300"/>
          <p14:tracePt t="1094" x="2863850" y="5218113"/>
          <p14:tracePt t="1102" x="2901950" y="5256213"/>
          <p14:tracePt t="1110" x="2963863" y="5268913"/>
          <p14:tracePt t="1118" x="3027363" y="5305425"/>
          <p14:tracePt t="1127" x="3101975" y="5330825"/>
          <p14:tracePt t="1135" x="3165475" y="5356225"/>
          <p14:tracePt t="1145" x="3214688" y="5381625"/>
          <p14:tracePt t="1151" x="3289300" y="5418138"/>
          <p14:tracePt t="1162" x="3414713" y="5456238"/>
          <p14:tracePt t="1167" x="3478213" y="5481638"/>
          <p14:tracePt t="1177" x="3540125" y="5507038"/>
          <p14:tracePt t="1183" x="3578225" y="5518150"/>
          <p14:tracePt t="1193" x="3614738" y="5530850"/>
          <p14:tracePt t="1199" x="3640138" y="5543550"/>
          <p14:tracePt t="1210" x="3678238" y="5543550"/>
          <p14:tracePt t="1215" x="3714750" y="5556250"/>
          <p14:tracePt t="1226" x="3740150" y="5556250"/>
          <p14:tracePt t="1231" x="3752850" y="5568950"/>
          <p14:tracePt t="1247" x="3765550" y="5568950"/>
          <p14:tracePt t="1295" x="3778250" y="5568950"/>
          <p14:tracePt t="1647" x="3778250" y="5581650"/>
          <p14:tracePt t="1959" x="3765550" y="5581650"/>
          <p14:tracePt t="2287" x="3765550" y="5568950"/>
          <p14:tracePt t="2326" x="3740150" y="5568950"/>
          <p14:tracePt t="2590" x="3727450" y="5568950"/>
          <p14:tracePt t="2607" x="3714750" y="5568950"/>
          <p14:tracePt t="2695" x="3702050" y="5568950"/>
          <p14:tracePt t="2936" x="3689350" y="5568950"/>
          <p14:tracePt t="2952" x="3678238" y="5568950"/>
          <p14:tracePt t="3279" x="3665538" y="5568950"/>
          <p14:tracePt t="3590" x="3640138" y="5568950"/>
          <p14:tracePt t="3872" x="3627438" y="5568950"/>
          <p14:tracePt t="3926" x="3614738" y="5568950"/>
          <p14:tracePt t="4079" x="3602038" y="5568950"/>
          <p14:tracePt t="4223" x="3589338" y="5568950"/>
          <p14:tracePt t="4503" x="3578225" y="5568950"/>
          <p14:tracePt t="4551" x="3565525" y="5568950"/>
          <p14:tracePt t="4648" x="3565525" y="5543550"/>
          <p14:tracePt t="4655" x="3565525" y="5368925"/>
          <p14:tracePt t="4663" x="3578225" y="4879975"/>
          <p14:tracePt t="4671" x="3578225" y="4341813"/>
          <p14:tracePt t="4679" x="3578225" y="3867150"/>
          <p14:tracePt t="4686" x="3640138" y="3378200"/>
          <p14:tracePt t="4694" x="3640138" y="2903538"/>
          <p14:tracePt t="4702" x="3640138" y="2427288"/>
          <p14:tracePt t="4710" x="3665538" y="1978025"/>
          <p14:tracePt t="4718" x="3714750" y="1527175"/>
          <p14:tracePt t="4726" x="3714750" y="1176338"/>
          <p14:tracePt t="4734" x="3714750" y="876300"/>
          <p14:tracePt t="4743" x="3714750" y="663575"/>
          <p14:tracePt t="4750" x="3714750" y="463550"/>
          <p14:tracePt t="4759" x="3714750" y="300038"/>
          <p14:tracePt t="4766" x="3714750" y="161925"/>
          <p14:tracePt t="4776" x="3702050" y="50800"/>
          <p14:tracePt t="4985" x="4303713" y="150813"/>
          <p14:tracePt t="4993" x="4378325" y="212725"/>
          <p14:tracePt t="4998" x="4527550" y="287338"/>
          <p14:tracePt t="5009" x="4652963" y="338138"/>
          <p14:tracePt t="5014" x="4778375" y="400050"/>
          <p14:tracePt t="5025" x="4903788" y="463550"/>
          <p14:tracePt t="5030" x="5029200" y="500063"/>
          <p14:tracePt t="5038" x="5129213" y="525463"/>
          <p14:tracePt t="5046" x="5265738" y="550863"/>
          <p14:tracePt t="5054" x="5365750" y="563563"/>
          <p14:tracePt t="5062" x="5416550" y="576263"/>
          <p14:tracePt t="5070" x="5454650" y="576263"/>
          <p14:tracePt t="5078" x="5478463" y="576263"/>
          <p14:tracePt t="5086" x="5491163" y="576263"/>
          <p14:tracePt t="5094" x="5503863" y="576263"/>
          <p14:tracePt t="5103" x="5516563" y="576263"/>
          <p14:tracePt t="5111" x="5541963" y="576263"/>
          <p14:tracePt t="5118" x="5554663" y="563563"/>
          <p14:tracePt t="5127" x="5603875" y="550863"/>
          <p14:tracePt t="5135" x="5641975" y="538163"/>
          <p14:tracePt t="5143" x="5678488" y="525463"/>
          <p14:tracePt t="5151" x="5703888" y="512763"/>
          <p14:tracePt t="5159" x="5729288" y="487363"/>
          <p14:tracePt t="5166" x="5729288" y="476250"/>
          <p14:tracePt t="5176" x="5741988" y="463550"/>
          <p14:tracePt t="5183" x="5767388" y="450850"/>
          <p14:tracePt t="5192" x="5767388" y="438150"/>
          <p14:tracePt t="5199" x="5778500" y="425450"/>
          <p14:tracePt t="5209" x="5791200" y="412750"/>
          <p14:tracePt t="5214" x="5803900" y="412750"/>
          <p14:tracePt t="5225" x="5803900" y="400050"/>
          <p14:tracePt t="5230" x="5829300" y="400050"/>
          <p14:tracePt t="5239" x="5829300" y="387350"/>
          <p14:tracePt t="5246" x="5854700" y="387350"/>
          <p14:tracePt t="5254" x="5878513" y="374650"/>
          <p14:tracePt t="5263" x="5916613" y="363538"/>
          <p14:tracePt t="5270" x="5978525" y="350838"/>
          <p14:tracePt t="5279" x="6029325" y="325438"/>
          <p14:tracePt t="5286" x="6078538" y="300038"/>
          <p14:tracePt t="5295" x="6103938" y="287338"/>
          <p14:tracePt t="5302" x="6129338" y="274638"/>
          <p14:tracePt t="5310" x="6154738" y="263525"/>
          <p14:tracePt t="5318" x="6180138" y="250825"/>
          <p14:tracePt t="5334" x="6191250" y="250825"/>
          <p14:tracePt t="5343" x="6203950" y="250825"/>
          <p14:tracePt t="5350" x="6216650" y="250825"/>
          <p14:tracePt t="5519" x="6229350" y="250825"/>
          <p14:tracePt t="5526" x="6229350" y="238125"/>
          <p14:tracePt t="5759" x="6216650" y="238125"/>
          <p14:tracePt t="5768" x="6216650" y="250825"/>
          <p14:tracePt t="5776" x="6216650" y="263525"/>
          <p14:tracePt t="5807" x="6216650" y="250825"/>
          <p14:tracePt t="5815" x="6216650" y="212725"/>
          <p14:tracePt t="6230" x="6216650" y="187325"/>
          <p14:tracePt t="6238" x="6216650" y="138113"/>
          <p14:tracePt t="6246" x="6216650" y="125413"/>
          <p14:tracePt t="6262" x="6216650" y="112713"/>
          <p14:tracePt t="6278" x="6229350" y="87313"/>
          <p14:tracePt t="6286" x="6242050" y="61913"/>
          <p14:tracePt t="6294" x="6267450" y="50800"/>
          <p14:tracePt t="6568" x="6267450" y="38100"/>
          <p14:tracePt t="6783" x="6267450" y="61913"/>
          <p14:tracePt t="6792" x="6280150" y="125413"/>
          <p14:tracePt t="6800" x="6280150" y="150813"/>
          <p14:tracePt t="6810" x="6291263" y="187325"/>
          <p14:tracePt t="6815" x="6316663" y="212725"/>
          <p14:tracePt t="6827" x="6316663" y="238125"/>
          <p14:tracePt t="6831" x="6316663" y="263525"/>
          <p14:tracePt t="6839" x="6316663" y="274638"/>
          <p14:tracePt t="6847" x="6329363" y="300038"/>
          <p14:tracePt t="6862" x="6329363" y="312738"/>
          <p14:tracePt t="6975" x="6342063" y="325438"/>
          <p14:tracePt t="6983" x="6342063" y="363538"/>
          <p14:tracePt t="6992" x="6354763" y="387350"/>
          <p14:tracePt t="6999" x="6354763" y="400050"/>
          <p14:tracePt t="7010" x="6354763" y="412750"/>
          <p14:tracePt t="7023" x="6354763" y="425450"/>
          <p14:tracePt t="7039" x="6367463" y="425450"/>
          <p14:tracePt t="7439" x="6354763" y="425450"/>
          <p14:tracePt t="7759" x="6342063" y="425450"/>
          <p14:tracePt t="7791" x="6329363" y="425450"/>
          <p14:tracePt t="8055" x="6303963" y="425450"/>
          <p14:tracePt t="8111" x="6291263" y="425450"/>
          <p14:tracePt t="8239" x="6267450" y="438150"/>
          <p14:tracePt t="8247" x="6254750" y="476250"/>
          <p14:tracePt t="8254" x="6229350" y="538163"/>
          <p14:tracePt t="8263" x="6229350" y="576263"/>
          <p14:tracePt t="8271" x="6216650" y="638175"/>
          <p14:tracePt t="8279" x="6203950" y="712788"/>
          <p14:tracePt t="8287" x="6180138" y="776288"/>
          <p14:tracePt t="8294" x="6167438" y="838200"/>
          <p14:tracePt t="8303" x="6142038" y="901700"/>
          <p14:tracePt t="8311" x="6129338" y="950913"/>
          <p14:tracePt t="8319" x="6116638" y="1025525"/>
          <p14:tracePt t="8327" x="6103938" y="1089025"/>
          <p14:tracePt t="8335" x="6091238" y="1150938"/>
          <p14:tracePt t="8344" x="6078538" y="1238250"/>
          <p14:tracePt t="8351" x="6067425" y="1314450"/>
          <p14:tracePt t="8360" x="6067425" y="1401763"/>
          <p14:tracePt t="8367" x="6042025" y="1489075"/>
          <p14:tracePt t="8376" x="6016625" y="1614488"/>
          <p14:tracePt t="8383" x="6016625" y="1701800"/>
          <p14:tracePt t="8394" x="6003925" y="1776413"/>
          <p14:tracePt t="8399" x="5991225" y="1852613"/>
          <p14:tracePt t="8411" x="5991225" y="1914525"/>
          <p14:tracePt t="8415" x="5991225" y="1952625"/>
          <p14:tracePt t="8427" x="5978525" y="1978025"/>
          <p14:tracePt t="8431" x="5978525" y="2014538"/>
          <p14:tracePt t="8439" x="5954713" y="2052638"/>
          <p14:tracePt t="8447" x="5954713" y="2078038"/>
          <p14:tracePt t="8454" x="5954713" y="2114550"/>
          <p14:tracePt t="8463" x="5954713" y="2165350"/>
          <p14:tracePt t="8471" x="5942013" y="2201863"/>
          <p14:tracePt t="8479" x="5929313" y="2239963"/>
          <p14:tracePt t="8487" x="5929313" y="2278063"/>
          <p14:tracePt t="8494" x="5916613" y="2314575"/>
          <p14:tracePt t="8503" x="5916613" y="2339975"/>
          <p14:tracePt t="8511" x="5916613" y="2352675"/>
          <p14:tracePt t="8519" x="5916613" y="2365375"/>
          <p14:tracePt t="8567" x="5903913" y="2365375"/>
          <p14:tracePt t="8575" x="5903913" y="2378075"/>
          <p14:tracePt t="8583" x="5903913" y="2390775"/>
          <p14:tracePt t="8591" x="5903913" y="2403475"/>
          <p14:tracePt t="8679" x="5903913" y="2414588"/>
          <p14:tracePt t="8687" x="5903913" y="2439988"/>
          <p14:tracePt t="8695" x="5903913" y="2490788"/>
          <p14:tracePt t="8703" x="5903913" y="2527300"/>
          <p14:tracePt t="8711" x="5903913" y="2552700"/>
          <p14:tracePt t="8719" x="5916613" y="2578100"/>
          <p14:tracePt t="8728" x="5929313" y="2603500"/>
          <p14:tracePt t="8744" x="5929313" y="2616200"/>
          <p14:tracePt t="9280" x="5916613" y="2616200"/>
          <p14:tracePt t="9310" x="5891213" y="2616200"/>
          <p14:tracePt t="9584" x="5878513" y="2616200"/>
          <p14:tracePt t="9590" x="5867400" y="2616200"/>
          <p14:tracePt t="9864" x="5854700" y="2616200"/>
          <p14:tracePt t="9871" x="5854700" y="2603500"/>
          <p14:tracePt t="9887" x="5842000" y="2603500"/>
          <p14:tracePt t="9896" x="5842000" y="2590800"/>
          <p14:tracePt t="9918" x="5842000" y="2578100"/>
          <p14:tracePt t="9951" x="5829300" y="2565400"/>
          <p14:tracePt t="9975" x="5816600" y="2565400"/>
          <p14:tracePt t="9990" x="5816600" y="2552700"/>
          <p14:tracePt t="10007" x="5803900" y="2552700"/>
          <p14:tracePt t="10031" x="5803900" y="2540000"/>
          <p14:tracePt t="10039" x="5791200" y="2540000"/>
          <p14:tracePt t="10054" x="5778500" y="2527300"/>
          <p14:tracePt t="10063" x="5778500" y="2516188"/>
          <p14:tracePt t="10071" x="5778500" y="2503488"/>
          <p14:tracePt t="10079" x="5778500" y="2490788"/>
          <p14:tracePt t="10086" x="5767388" y="2490788"/>
          <p14:tracePt t="10095" x="5767388" y="2465388"/>
          <p14:tracePt t="10103" x="5754688" y="2439988"/>
          <p14:tracePt t="10111" x="5741988" y="2427288"/>
          <p14:tracePt t="10119" x="5729288" y="2403475"/>
          <p14:tracePt t="10127" x="5716588" y="2390775"/>
          <p14:tracePt t="10134" x="5703888" y="2378075"/>
          <p14:tracePt t="10199" x="5691188" y="2378075"/>
          <p14:tracePt t="10207" x="5665788" y="2378075"/>
          <p14:tracePt t="10215" x="5641975" y="2352675"/>
          <p14:tracePt t="10223" x="5629275" y="2339975"/>
          <p14:tracePt t="10231" x="5591175" y="2339975"/>
          <p14:tracePt t="10239" x="5578475" y="2339975"/>
          <p14:tracePt t="10246" x="5565775" y="2339975"/>
          <p14:tracePt t="10255" x="5565775" y="2327275"/>
          <p14:tracePt t="10279" x="5554663" y="2327275"/>
          <p14:tracePt t="10351" x="5554663" y="2365375"/>
          <p14:tracePt t="10358" x="5565775" y="2378075"/>
          <p14:tracePt t="10367" x="5603875" y="2414588"/>
          <p14:tracePt t="10377" x="5665788" y="2465388"/>
          <p14:tracePt t="10383" x="5703888" y="2503488"/>
          <p14:tracePt t="10394" x="5791200" y="2552700"/>
          <p14:tracePt t="10399" x="5842000" y="2590800"/>
          <p14:tracePt t="10411" x="5929313" y="2627313"/>
          <p14:tracePt t="10415" x="6054725" y="2652713"/>
          <p14:tracePt t="10428" x="6142038" y="2665413"/>
          <p14:tracePt t="10432" x="6242050" y="2678113"/>
          <p14:tracePt t="10438" x="6380163" y="2678113"/>
          <p14:tracePt t="10446" x="6480175" y="2690813"/>
          <p14:tracePt t="10454" x="6580188" y="2703513"/>
          <p14:tracePt t="10462" x="6692900" y="2703513"/>
          <p14:tracePt t="10470" x="6816725" y="2728913"/>
          <p14:tracePt t="10478" x="6954838" y="2740025"/>
          <p14:tracePt t="10486" x="7142163" y="2765425"/>
          <p14:tracePt t="10494" x="7354888" y="2803525"/>
          <p14:tracePt t="10502" x="7631113" y="2852738"/>
          <p14:tracePt t="10510" x="7880350" y="2890838"/>
          <p14:tracePt t="10518" x="8205788" y="2952750"/>
          <p14:tracePt t="10526" x="8469313" y="3003550"/>
          <p14:tracePt t="10534" x="8669338" y="3028950"/>
          <p14:tracePt t="10542" x="8843963" y="3041650"/>
          <p14:tracePt t="10550" x="8982075" y="3065463"/>
          <p14:tracePt t="10559" x="9118600" y="3090863"/>
        </p14:tracePtLst>
      </p14:laserTraceLst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33" y="329554"/>
            <a:ext cx="5267467" cy="4447881"/>
          </a:xfr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908184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426882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05519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241939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0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943189-264F-45A2-ABFA-10FF4E3F9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26"/>
    </mc:Choice>
    <mc:Fallback xmlns="">
      <p:transition spd="slow" advTm="66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5" x="8769350" y="2790825"/>
          <p14:tracePt t="661" x="8493125" y="2716213"/>
          <p14:tracePt t="670" x="8293100" y="2678113"/>
          <p14:tracePt t="677" x="8118475" y="2616200"/>
          <p14:tracePt t="686" x="7843838" y="2540000"/>
          <p14:tracePt t="693" x="7618413" y="2490788"/>
          <p14:tracePt t="702" x="7405688" y="2414588"/>
          <p14:tracePt t="709" x="7205663" y="2290763"/>
          <p14:tracePt t="718" x="6954838" y="2201863"/>
          <p14:tracePt t="725" x="6667500" y="2089150"/>
          <p14:tracePt t="734" x="6329363" y="2014538"/>
          <p14:tracePt t="741" x="5991225" y="1914525"/>
          <p14:tracePt t="751" x="5716588" y="1814513"/>
          <p14:tracePt t="757" x="5478463" y="1752600"/>
          <p14:tracePt t="767" x="5241925" y="1689100"/>
          <p14:tracePt t="774" x="4978400" y="1627188"/>
          <p14:tracePt t="781" x="4865688" y="1589088"/>
          <p14:tracePt t="797" x="4816475" y="1576388"/>
          <p14:tracePt t="805" x="4765675" y="1563688"/>
          <p14:tracePt t="814" x="4691063" y="1563688"/>
          <p14:tracePt t="821" x="4678363" y="1552575"/>
          <p14:tracePt t="838" x="4665663" y="1552575"/>
          <p14:tracePt t="959" x="4652963" y="1552575"/>
          <p14:tracePt t="967" x="4627563" y="1552575"/>
          <p14:tracePt t="975" x="4565650" y="1552575"/>
          <p14:tracePt t="988" x="4540250" y="1552575"/>
          <p14:tracePt t="991" x="4516438" y="1563688"/>
          <p14:tracePt t="1000" x="4478338" y="1576388"/>
          <p14:tracePt t="1006" x="4452938" y="1576388"/>
          <p14:tracePt t="1013" x="4427538" y="1576388"/>
          <p14:tracePt t="1021" x="4427538" y="1589088"/>
          <p14:tracePt t="1030" x="4416425" y="1589088"/>
          <p14:tracePt t="6286" x="4427538" y="1589088"/>
          <p14:tracePt t="6294" x="4503738" y="1563688"/>
          <p14:tracePt t="6302" x="4527550" y="1563688"/>
          <p14:tracePt t="6334" x="4552950" y="1563688"/>
          <p14:tracePt t="6342" x="4740275" y="1601788"/>
          <p14:tracePt t="6350" x="5040313" y="1663700"/>
          <p14:tracePt t="6358" x="5391150" y="1676400"/>
          <p14:tracePt t="6369" x="5741988" y="1714500"/>
          <p14:tracePt t="6374" x="6016625" y="1714500"/>
          <p14:tracePt t="6381" x="6342063" y="1752600"/>
          <p14:tracePt t="6390" x="6592888" y="1776413"/>
          <p14:tracePt t="6398" x="6829425" y="1776413"/>
          <p14:tracePt t="6406" x="6992938" y="1776413"/>
          <p14:tracePt t="6414" x="7092950" y="1776413"/>
          <p14:tracePt t="6421" x="7180263" y="1776413"/>
          <p14:tracePt t="6430" x="7254875" y="1776413"/>
          <p14:tracePt t="6438" x="7292975" y="1776413"/>
          <p14:tracePt t="6445" x="7329488" y="1752600"/>
          <p14:tracePt t="6453" x="7392988" y="1727200"/>
          <p14:tracePt t="6462" x="7467600" y="1689100"/>
          <p14:tracePt t="6469" x="7567613" y="1639888"/>
          <p14:tracePt t="6478" x="7654925" y="1589088"/>
          <p14:tracePt t="6486" x="7742238" y="1514475"/>
          <p14:tracePt t="6494" x="7854950" y="1439863"/>
          <p14:tracePt t="6502" x="7931150" y="1401763"/>
          <p14:tracePt t="6510" x="7954963" y="1389063"/>
          <p14:tracePt t="6518" x="7980363" y="1363663"/>
          <p14:tracePt t="6542" x="8005763" y="1363663"/>
          <p14:tracePt t="6552" x="8005763" y="1350963"/>
          <p14:tracePt t="6557" x="8018463" y="1350963"/>
          <p14:tracePt t="6568" x="8054975" y="1350963"/>
          <p14:tracePt t="6574" x="8093075" y="1327150"/>
          <p14:tracePt t="6581" x="8143875" y="1301750"/>
          <p14:tracePt t="6590" x="8180388" y="1301750"/>
          <p14:tracePt t="6598" x="8243888" y="1263650"/>
          <p14:tracePt t="6606" x="8267700" y="1250950"/>
          <p14:tracePt t="6614" x="8293100" y="1238250"/>
          <p14:tracePt t="6622" x="8305800" y="1238250"/>
          <p14:tracePt t="6630" x="8318500" y="1238250"/>
          <p14:tracePt t="6742" x="8318500" y="1227138"/>
          <p14:tracePt t="7046" x="8305800" y="1227138"/>
          <p14:tracePt t="7062" x="8293100" y="1227138"/>
          <p14:tracePt t="7518" x="8256588" y="1227138"/>
          <p14:tracePt t="7526" x="8243888" y="1214438"/>
          <p14:tracePt t="7535" x="8205788" y="1201738"/>
          <p14:tracePt t="7542" x="8180388" y="1189038"/>
          <p14:tracePt t="7554" x="8156575" y="1163638"/>
          <p14:tracePt t="7573" x="8131175" y="1163638"/>
          <p14:tracePt t="7671" x="8105775" y="1163638"/>
          <p14:tracePt t="7679" x="8093075" y="1163638"/>
          <p14:tracePt t="7688" x="8054975" y="1150938"/>
          <p14:tracePt t="7695" x="8018463" y="1138238"/>
          <p14:tracePt t="7705" x="7954963" y="1125538"/>
          <p14:tracePt t="7710" x="7931150" y="1114425"/>
          <p14:tracePt t="7720" x="7880350" y="1089025"/>
          <p14:tracePt t="7726" x="7831138" y="1063625"/>
          <p14:tracePt t="7736" x="7805738" y="1063625"/>
          <p14:tracePt t="7742" x="7780338" y="1050925"/>
          <p14:tracePt t="7753" x="7731125" y="1038225"/>
          <p14:tracePt t="7758" x="7705725" y="1025525"/>
          <p14:tracePt t="7769" x="7680325" y="1025525"/>
          <p14:tracePt t="7774" x="7642225" y="1001713"/>
          <p14:tracePt t="7782" x="7618413" y="1001713"/>
          <p14:tracePt t="7790" x="7605713" y="1001713"/>
          <p14:tracePt t="7798" x="7580313" y="989013"/>
          <p14:tracePt t="7806" x="7542213" y="989013"/>
          <p14:tracePt t="7814" x="7518400" y="989013"/>
          <p14:tracePt t="7821" x="7493000" y="976313"/>
          <p14:tracePt t="7830" x="7467600" y="963613"/>
          <p14:tracePt t="7837" x="7442200" y="963613"/>
          <p14:tracePt t="7846" x="7405688" y="950913"/>
          <p14:tracePt t="7854" x="7380288" y="938213"/>
          <p14:tracePt t="7862" x="7342188" y="925513"/>
          <p14:tracePt t="7870" x="7292975" y="912813"/>
          <p14:tracePt t="7877" x="7267575" y="889000"/>
          <p14:tracePt t="7886" x="7242175" y="889000"/>
          <p14:tracePt t="7894" x="7205663" y="863600"/>
          <p14:tracePt t="7903" x="7192963" y="863600"/>
          <p14:tracePt t="7910" x="7192963" y="850900"/>
          <p14:tracePt t="7934" x="7167563" y="850900"/>
          <p14:tracePt t="7958" x="7167563" y="838200"/>
          <p14:tracePt t="7982" x="7142163" y="838200"/>
          <p14:tracePt t="7990" x="7118350" y="825500"/>
          <p14:tracePt t="7998" x="7118350" y="812800"/>
          <p14:tracePt t="8006" x="7092950" y="812800"/>
          <p14:tracePt t="8014" x="7080250" y="801688"/>
          <p14:tracePt t="8022" x="7067550" y="801688"/>
          <p14:tracePt t="8030" x="7042150" y="776288"/>
          <p14:tracePt t="8038" x="7016750" y="763588"/>
          <p14:tracePt t="8047" x="6992938" y="750888"/>
          <p14:tracePt t="8055" x="6967538" y="738188"/>
          <p14:tracePt t="8062" x="6942138" y="738188"/>
          <p14:tracePt t="8071" x="6916738" y="725488"/>
          <p14:tracePt t="8078" x="6892925" y="712788"/>
          <p14:tracePt t="8089" x="6854825" y="700088"/>
          <p14:tracePt t="8094" x="6842125" y="700088"/>
          <p14:tracePt t="8102" x="6829425" y="688975"/>
          <p14:tracePt t="8110" x="6805613" y="688975"/>
          <p14:tracePt t="8119" x="6792913" y="676275"/>
          <p14:tracePt t="8136" x="6780213" y="676275"/>
          <p14:tracePt t="8189" x="6780213" y="663575"/>
          <p14:tracePt t="8303" x="6767513" y="663575"/>
          <p14:tracePt t="8318" x="6754813" y="663575"/>
          <p14:tracePt t="8334" x="6754813" y="676275"/>
          <p14:tracePt t="8413" x="6754813" y="688975"/>
          <p14:tracePt t="8775" x="6742113" y="688975"/>
          <p14:tracePt t="8862" x="6729413" y="688975"/>
          <p14:tracePt t="9207" x="6716713" y="688975"/>
          <p14:tracePt t="9295" x="6704013" y="688975"/>
          <p14:tracePt t="9381" x="6729413" y="688975"/>
          <p14:tracePt t="9390" x="6792913" y="700088"/>
          <p14:tracePt t="9398" x="6842125" y="700088"/>
          <p14:tracePt t="9414" x="6854825" y="700088"/>
          <p14:tracePt t="9555" x="6905625" y="712788"/>
          <p14:tracePt t="9558" x="6992938" y="738188"/>
          <p14:tracePt t="9566" x="7118350" y="763588"/>
          <p14:tracePt t="9574" x="7205663" y="788988"/>
          <p14:tracePt t="9581" x="7305675" y="812800"/>
          <p14:tracePt t="9589" x="7405688" y="850900"/>
          <p14:tracePt t="9597" x="7531100" y="889000"/>
          <p14:tracePt t="9605" x="7618413" y="925513"/>
          <p14:tracePt t="9613" x="7705725" y="950913"/>
          <p14:tracePt t="9621" x="7742238" y="963613"/>
          <p14:tracePt t="9629" x="7818438" y="976313"/>
          <p14:tracePt t="9637" x="7818438" y="989013"/>
          <p14:tracePt t="9645" x="7843838" y="989013"/>
          <p14:tracePt t="9711" x="7854950" y="1014413"/>
          <p14:tracePt t="9719" x="7880350" y="1038225"/>
          <p14:tracePt t="9727" x="7931150" y="1063625"/>
          <p14:tracePt t="9738" x="7943850" y="1076325"/>
          <p14:tracePt t="9742" x="7980363" y="1101725"/>
          <p14:tracePt t="9754" x="8005763" y="1114425"/>
          <p14:tracePt t="9758" x="8031163" y="1138238"/>
          <p14:tracePt t="9774" x="8054975" y="1163638"/>
          <p14:tracePt t="9790" x="8054975" y="1176338"/>
          <p14:tracePt t="9814" x="8067675" y="1176338"/>
          <p14:tracePt t="9830" x="8067675" y="1189038"/>
          <p14:tracePt t="9846" x="8080375" y="1201738"/>
          <p14:tracePt t="9854" x="8093075" y="1227138"/>
          <p14:tracePt t="9862" x="8093075" y="1238250"/>
          <p14:tracePt t="9870" x="8105775" y="1263650"/>
          <p14:tracePt t="9878" x="8118475" y="1289050"/>
          <p14:tracePt t="9887" x="8118475" y="1314450"/>
          <p14:tracePt t="9894" x="8131175" y="1327150"/>
          <p14:tracePt t="9903" x="8156575" y="1363663"/>
          <p14:tracePt t="9910" x="8167688" y="1389063"/>
          <p14:tracePt t="9920" x="8180388" y="1414463"/>
          <p14:tracePt t="9926" x="8193088" y="1427163"/>
          <p14:tracePt t="9936" x="8193088" y="1450975"/>
          <p14:tracePt t="9942" x="8218488" y="1450975"/>
          <p14:tracePt t="9953" x="8218488" y="1476375"/>
          <p14:tracePt t="9958" x="8231188" y="1489075"/>
          <p14:tracePt t="9966" x="8243888" y="1501775"/>
          <p14:tracePt t="9982" x="8256588" y="1527175"/>
          <p14:tracePt t="9990" x="8267700" y="1539875"/>
          <p14:tracePt t="9998" x="8293100" y="1552575"/>
          <p14:tracePt t="10006" x="8305800" y="1576388"/>
          <p14:tracePt t="10013" x="8331200" y="1589088"/>
          <p14:tracePt t="10021" x="8331200" y="1627188"/>
          <p14:tracePt t="10030" x="8343900" y="1652588"/>
          <p14:tracePt t="10037" x="8343900" y="1676400"/>
          <p14:tracePt t="10046" x="8356600" y="1714500"/>
          <p14:tracePt t="10054" x="8367713" y="1727200"/>
          <p14:tracePt t="10062" x="8367713" y="1765300"/>
          <p14:tracePt t="10070" x="8380413" y="1765300"/>
          <p14:tracePt t="10078" x="8405813" y="1776413"/>
          <p14:tracePt t="10087" x="8418513" y="1801813"/>
          <p14:tracePt t="10094" x="8456613" y="1814513"/>
          <p14:tracePt t="10103" x="8480425" y="1827213"/>
          <p14:tracePt t="10110" x="8505825" y="1839913"/>
          <p14:tracePt t="10120" x="8531225" y="1839913"/>
          <p14:tracePt t="10126" x="8543925" y="1852613"/>
          <p14:tracePt t="10137" x="8569325" y="1865313"/>
          <p14:tracePt t="10142" x="8580438" y="1865313"/>
          <p14:tracePt t="10153" x="8605838" y="1876425"/>
          <p14:tracePt t="10158" x="8618538" y="1876425"/>
          <p14:tracePt t="10166" x="8631238" y="1889125"/>
          <p14:tracePt t="10174" x="8643938" y="1889125"/>
          <p14:tracePt t="10190" x="8669338" y="1889125"/>
          <p14:tracePt t="10198" x="8669338" y="1901825"/>
          <p14:tracePt t="10206" x="8680450" y="1901825"/>
          <p14:tracePt t="10214" x="8680450" y="1914525"/>
          <p14:tracePt t="10238" x="8693150" y="1914525"/>
          <p14:tracePt t="10246" x="8705850" y="1927225"/>
          <p14:tracePt t="10262" x="8718550" y="1927225"/>
          <p14:tracePt t="10270" x="8731250" y="1927225"/>
          <p14:tracePt t="10278" x="8780463" y="1952625"/>
          <p14:tracePt t="10287" x="8805863" y="1952625"/>
          <p14:tracePt t="10294" x="8831263" y="1965325"/>
          <p14:tracePt t="10303" x="8843963" y="1978025"/>
          <p14:tracePt t="10342" x="8856663" y="1978025"/>
          <p14:tracePt t="10438" x="8856663" y="1989138"/>
          <p14:tracePt t="10470" x="8856663" y="2001838"/>
          <p14:tracePt t="10477" x="8869363" y="2001838"/>
          <p14:tracePt t="10534" x="8869363" y="2014538"/>
          <p14:tracePt t="10735" x="8882063" y="2014538"/>
          <p14:tracePt t="10775" x="8882063" y="2001838"/>
          <p14:tracePt t="11054" x="8882063" y="1989138"/>
          <p14:tracePt t="11078" x="8882063" y="1978025"/>
          <p14:tracePt t="11125" x="8856663" y="1952625"/>
          <p14:tracePt t="11134" x="8731250" y="1901825"/>
          <p14:tracePt t="11141" x="8680450" y="1876425"/>
          <p14:tracePt t="11150" x="8643938" y="1865313"/>
          <p14:tracePt t="11158" x="8593138" y="1852613"/>
          <p14:tracePt t="11165" x="8556625" y="1839913"/>
          <p14:tracePt t="11174" x="8531225" y="1827213"/>
          <p14:tracePt t="11181" x="8505825" y="1814513"/>
          <p14:tracePt t="11190" x="8480425" y="1789113"/>
          <p14:tracePt t="11206" x="8469313" y="1789113"/>
          <p14:tracePt t="11214" x="8443913" y="1776413"/>
          <p14:tracePt t="11222" x="8431213" y="1765300"/>
          <p14:tracePt t="11229" x="8418513" y="1765300"/>
          <p14:tracePt t="11246" x="8405813" y="1765300"/>
          <p14:tracePt t="11253" x="8380413" y="1752600"/>
          <p14:tracePt t="11262" x="8343900" y="1739900"/>
          <p14:tracePt t="11270" x="8293100" y="1727200"/>
          <p14:tracePt t="11278" x="8267700" y="1714500"/>
          <p14:tracePt t="11286" x="8243888" y="1701800"/>
          <p14:tracePt t="11293" x="8180388" y="1701800"/>
          <p14:tracePt t="11302" x="8143875" y="1689100"/>
          <p14:tracePt t="11309" x="8118475" y="1676400"/>
          <p14:tracePt t="11319" x="8080375" y="1676400"/>
          <p14:tracePt t="11647" x="8080375" y="1663700"/>
          <p14:tracePt t="11926" x="8080375" y="1639888"/>
          <p14:tracePt t="11934" x="8080375" y="1627188"/>
          <p14:tracePt t="11942" x="8093075" y="1601788"/>
          <p14:tracePt t="11974" x="8093075" y="1589088"/>
          <p14:tracePt t="12039" x="8105775" y="1576388"/>
          <p14:tracePt t="12046" x="8105775" y="1563688"/>
          <p14:tracePt t="12053" x="8105775" y="1552575"/>
          <p14:tracePt t="12190" x="8118475" y="1552575"/>
          <p14:tracePt t="12309" x="8131175" y="1539875"/>
          <p14:tracePt t="12318" x="8167688" y="1514475"/>
          <p14:tracePt t="12325" x="8167688" y="1489075"/>
          <p14:tracePt t="12350" x="8180388" y="1489075"/>
          <p14:tracePt t="12614" x="8180388" y="1476375"/>
          <p14:tracePt t="12695" x="8180388" y="1463675"/>
          <p14:tracePt t="12982" x="8180388" y="1439863"/>
          <p14:tracePt t="12990" x="8205788" y="1276350"/>
          <p14:tracePt t="12998" x="8256588" y="1138238"/>
          <p14:tracePt t="13006" x="8280400" y="1114425"/>
          <p14:tracePt t="13014" x="8280400" y="1063625"/>
          <p14:tracePt t="13023" x="8293100" y="1014413"/>
          <p14:tracePt t="13030" x="8305800" y="976313"/>
          <p14:tracePt t="13037" x="8305800" y="950913"/>
          <p14:tracePt t="13046" x="8318500" y="925513"/>
          <p14:tracePt t="13054" x="8318500" y="912813"/>
          <p14:tracePt t="13062" x="8318500" y="889000"/>
          <p14:tracePt t="13070" x="8331200" y="863600"/>
          <p14:tracePt t="13174" x="8331200" y="850900"/>
          <p14:tracePt t="13181" x="8343900" y="812800"/>
          <p14:tracePt t="13189" x="8356600" y="788988"/>
          <p14:tracePt t="13229" x="8356600" y="776288"/>
          <p14:tracePt t="13413" x="8343900" y="776288"/>
          <p14:tracePt t="13421" x="8343900" y="788988"/>
          <p14:tracePt t="13445" x="8318500" y="812800"/>
          <p14:tracePt t="13461" x="8293100" y="850900"/>
          <p14:tracePt t="13469" x="8280400" y="863600"/>
          <p14:tracePt t="13478" x="8267700" y="901700"/>
          <p14:tracePt t="13486" x="8231188" y="925513"/>
          <p14:tracePt t="13495" x="8167688" y="976313"/>
          <p14:tracePt t="13505" x="8105775" y="1025525"/>
          <p14:tracePt t="13509" x="8067675" y="1050925"/>
          <p14:tracePt t="13518" x="8043863" y="1063625"/>
          <p14:tracePt t="13525" x="7980363" y="1089025"/>
          <p14:tracePt t="13536" x="7943850" y="1089025"/>
          <p14:tracePt t="13542" x="7918450" y="1101725"/>
          <p14:tracePt t="13549" x="7893050" y="1125538"/>
          <p14:tracePt t="13557" x="7854950" y="1125538"/>
          <p14:tracePt t="13565" x="7831138" y="1138238"/>
          <p14:tracePt t="13573" x="7818438" y="1138238"/>
          <p14:tracePt t="13581" x="7805738" y="1150938"/>
          <p14:tracePt t="13614" x="7793038" y="1150938"/>
          <p14:tracePt t="14143" x="7767638" y="1163638"/>
          <p14:tracePt t="14154" x="7693025" y="1214438"/>
          <p14:tracePt t="14161" x="7554913" y="1276350"/>
          <p14:tracePt t="14167" x="7367588" y="1350963"/>
          <p14:tracePt t="14174" x="7229475" y="1427163"/>
          <p14:tracePt t="14182" x="7029450" y="1514475"/>
          <p14:tracePt t="14190" x="6805613" y="1627188"/>
          <p14:tracePt t="14199" x="6592888" y="1701800"/>
          <p14:tracePt t="14206" x="6329363" y="1752600"/>
          <p14:tracePt t="14214" x="6078538" y="1839913"/>
          <p14:tracePt t="14222" x="5891213" y="1927225"/>
          <p14:tracePt t="14230" x="5729288" y="1965325"/>
          <p14:tracePt t="14238" x="5578475" y="2039938"/>
          <p14:tracePt t="14246" x="5416550" y="2078038"/>
          <p14:tracePt t="14254" x="5265738" y="2101850"/>
          <p14:tracePt t="14262" x="5116513" y="2165350"/>
          <p14:tracePt t="14272" x="4965700" y="2214563"/>
          <p14:tracePt t="14278" x="4829175" y="2252663"/>
          <p14:tracePt t="14288" x="4652963" y="2303463"/>
          <p14:tracePt t="14294" x="4503738" y="2339975"/>
          <p14:tracePt t="14303" x="4303713" y="2403475"/>
          <p14:tracePt t="14310" x="4140200" y="2439988"/>
          <p14:tracePt t="14320" x="3965575" y="2490788"/>
          <p14:tracePt t="14326" x="3814763" y="2527300"/>
          <p14:tracePt t="14336" x="3652838" y="2552700"/>
          <p14:tracePt t="14342" x="3527425" y="2578100"/>
          <p14:tracePt t="14352" x="3427413" y="2590800"/>
          <p14:tracePt t="14358" x="3402013" y="2590800"/>
          <p14:tracePt t="14366" x="3302000" y="2590800"/>
          <p14:tracePt t="14373" x="3176588" y="2603500"/>
          <p14:tracePt t="14381" x="3089275" y="2616200"/>
          <p14:tracePt t="14390" x="3014663" y="2627313"/>
          <p14:tracePt t="14398" x="2952750" y="2627313"/>
          <p14:tracePt t="14405" x="2889250" y="2640013"/>
          <p14:tracePt t="14414" x="2863850" y="2640013"/>
          <p14:tracePt t="14421" x="2840038" y="2640013"/>
          <p14:tracePt t="14430" x="2814638" y="2640013"/>
          <p14:tracePt t="14445" x="2801938" y="2640013"/>
          <p14:tracePt t="14502" x="2776538" y="2640013"/>
          <p14:tracePt t="14510" x="2714625" y="2640013"/>
          <p14:tracePt t="14518" x="2640013" y="2616200"/>
          <p14:tracePt t="14526" x="2540000" y="2590800"/>
          <p14:tracePt t="14538" x="2427288" y="2552700"/>
          <p14:tracePt t="14542" x="2314575" y="2503488"/>
          <p14:tracePt t="14550" x="2176463" y="2478088"/>
          <p14:tracePt t="14558" x="2051050" y="2452688"/>
          <p14:tracePt t="14566" x="1951038" y="2427288"/>
          <p14:tracePt t="14574" x="1863725" y="2403475"/>
          <p14:tracePt t="14581" x="1825625" y="2390775"/>
          <p14:tracePt t="14589" x="1763713" y="2378075"/>
          <p14:tracePt t="14597" x="1676400" y="2352675"/>
          <p14:tracePt t="14606" x="1625600" y="2352675"/>
          <p14:tracePt t="14613" x="1538288" y="2339975"/>
          <p14:tracePt t="14622" x="1463675" y="2327275"/>
          <p14:tracePt t="14629" x="1389063" y="2327275"/>
          <p14:tracePt t="14638" x="1300163" y="2314575"/>
          <p14:tracePt t="14645" x="1238250" y="2303463"/>
          <p14:tracePt t="14654" x="1150938" y="2290763"/>
          <p14:tracePt t="14662" x="1089025" y="2278063"/>
          <p14:tracePt t="14674" x="1025525" y="2278063"/>
          <p14:tracePt t="14678" x="950913" y="2265363"/>
          <p14:tracePt t="14690" x="900113" y="2252663"/>
          <p14:tracePt t="14694" x="776288" y="2227263"/>
          <p14:tracePt t="14703" x="725488" y="2214563"/>
          <p14:tracePt t="14710" x="700088" y="2201863"/>
          <p14:tracePt t="14758" x="687388" y="2201863"/>
          <p14:tracePt t="15295" x="700088" y="2201863"/>
          <p14:tracePt t="15301" x="876300" y="2201863"/>
          <p14:tracePt t="15309" x="1376363" y="2278063"/>
          <p14:tracePt t="15319" x="1901825" y="2352675"/>
          <p14:tracePt t="15325" x="2451100" y="2403475"/>
          <p14:tracePt t="15336" x="2763838" y="2414588"/>
          <p14:tracePt t="15341" x="2801938" y="2439988"/>
          <p14:tracePt t="15349" x="3127375" y="2465388"/>
          <p14:tracePt t="15357" x="3502025" y="2465388"/>
          <p14:tracePt t="15365" x="3827463" y="2503488"/>
          <p14:tracePt t="15373" x="4002088" y="2516188"/>
          <p14:tracePt t="15381" x="4140200" y="2516188"/>
          <p14:tracePt t="15389" x="4278313" y="2516188"/>
          <p14:tracePt t="15397" x="4352925" y="2516188"/>
          <p14:tracePt t="15405" x="4391025" y="2516188"/>
          <p14:tracePt t="15413" x="4403725" y="2516188"/>
          <p14:tracePt t="15438" x="4416425" y="2516188"/>
          <p14:tracePt t="15453" x="4427538" y="2516188"/>
          <p14:tracePt t="15462" x="4478338" y="2516188"/>
          <p14:tracePt t="15470" x="4516438" y="2503488"/>
          <p14:tracePt t="15478" x="4616450" y="2478088"/>
          <p14:tracePt t="15487" x="4740275" y="2465388"/>
          <p14:tracePt t="15494" x="4840288" y="2439988"/>
          <p14:tracePt t="15504" x="4929188" y="2439988"/>
          <p14:tracePt t="15510" x="5016500" y="2414588"/>
          <p14:tracePt t="15520" x="5053013" y="2403475"/>
          <p14:tracePt t="15526" x="5065713" y="2390775"/>
          <p14:tracePt t="15574" x="5078413" y="2390775"/>
          <p14:tracePt t="15752" x="5103813" y="2378075"/>
          <p14:tracePt t="15759" x="5165725" y="2365375"/>
          <p14:tracePt t="15768" x="5203825" y="2352675"/>
          <p14:tracePt t="15776" x="5241925" y="2339975"/>
          <p14:tracePt t="15782" x="5278438" y="2339975"/>
          <p14:tracePt t="15790" x="5329238" y="2327275"/>
          <p14:tracePt t="15798" x="5391150" y="2314575"/>
          <p14:tracePt t="15807" x="5429250" y="2314575"/>
          <p14:tracePt t="15815" x="5454650" y="2303463"/>
          <p14:tracePt t="15825" x="5491163" y="2290763"/>
          <p14:tracePt t="15830" x="5529263" y="2290763"/>
          <p14:tracePt t="15839" x="5578475" y="2278063"/>
          <p14:tracePt t="15854" x="5591175" y="2278063"/>
          <p14:tracePt t="15894" x="5591175" y="2265363"/>
          <p14:tracePt t="16991" x="5691188" y="2201863"/>
          <p14:tracePt t="16999" x="5891213" y="2101850"/>
          <p14:tracePt t="17007" x="6003925" y="2052638"/>
          <p14:tracePt t="17015" x="6142038" y="1989138"/>
          <p14:tracePt t="17022" x="6267450" y="1927225"/>
          <p14:tracePt t="17030" x="6380163" y="1839913"/>
          <p14:tracePt t="17037" x="6529388" y="1765300"/>
          <p14:tracePt t="17046" x="6604000" y="1714500"/>
          <p14:tracePt t="17054" x="6729413" y="1652588"/>
          <p14:tracePt t="17062" x="6792913" y="1614488"/>
          <p14:tracePt t="17071" x="6867525" y="1576388"/>
          <p14:tracePt t="17078" x="6892925" y="1552575"/>
          <p14:tracePt t="17087" x="6929438" y="1527175"/>
          <p14:tracePt t="17094" x="6992938" y="1476375"/>
          <p14:tracePt t="17104" x="7029450" y="1450975"/>
          <p14:tracePt t="17110" x="7067550" y="1414463"/>
          <p14:tracePt t="17121" x="7092950" y="1363663"/>
          <p14:tracePt t="17126" x="7118350" y="1314450"/>
          <p14:tracePt t="17138" x="7167563" y="1276350"/>
          <p14:tracePt t="17141" x="7205663" y="1227138"/>
          <p14:tracePt t="17150" x="7218363" y="1201738"/>
          <p14:tracePt t="17160" x="7292975" y="1163638"/>
          <p14:tracePt t="17167" x="7305675" y="1125538"/>
          <p14:tracePt t="17175" x="7342188" y="1101725"/>
          <p14:tracePt t="17184" x="7354888" y="1076325"/>
          <p14:tracePt t="17190" x="7405688" y="1014413"/>
          <p14:tracePt t="17199" x="7429500" y="1001713"/>
          <p14:tracePt t="17207" x="7454900" y="976313"/>
          <p14:tracePt t="17213" x="7467600" y="925513"/>
          <p14:tracePt t="17221" x="7518400" y="889000"/>
          <p14:tracePt t="17230" x="7554913" y="838200"/>
          <p14:tracePt t="17237" x="7593013" y="812800"/>
          <p14:tracePt t="17246" x="7667625" y="776288"/>
          <p14:tracePt t="17253" x="7718425" y="738188"/>
          <p14:tracePt t="17261" x="7754938" y="700088"/>
          <p14:tracePt t="17270" x="7805738" y="676275"/>
          <p14:tracePt t="17278" x="7818438" y="663575"/>
          <p14:tracePt t="17286" x="7831138" y="650875"/>
          <p14:tracePt t="17327" x="7854950" y="638175"/>
          <p14:tracePt t="17575" x="7854950" y="650875"/>
          <p14:tracePt t="17637" x="7867650" y="650875"/>
          <p14:tracePt t="17831" x="7854950" y="650875"/>
          <p14:tracePt t="18167" x="7843838" y="650875"/>
          <p14:tracePt t="18181" x="7818438" y="650875"/>
          <p14:tracePt t="18229" x="7831138" y="676275"/>
          <p14:tracePt t="18238" x="7867650" y="676275"/>
          <p14:tracePt t="18262" x="7880350" y="676275"/>
          <p14:tracePt t="18270" x="7893050" y="688975"/>
          <p14:tracePt t="18462" x="7905750" y="688975"/>
          <p14:tracePt t="18470" x="7905750" y="700088"/>
          <p14:tracePt t="18559" x="7931150" y="700088"/>
          <p14:tracePt t="18566" x="7931150" y="712788"/>
          <p14:tracePt t="18679" x="7943850" y="712788"/>
          <p14:tracePt t="19943" x="7854950" y="725488"/>
          <p14:tracePt t="19950" x="7754938" y="750888"/>
          <p14:tracePt t="19958" x="7680325" y="763588"/>
          <p14:tracePt t="19966" x="7631113" y="776288"/>
          <p14:tracePt t="19973" x="7593013" y="776288"/>
          <p14:tracePt t="19981" x="7554913" y="788988"/>
          <p14:tracePt t="19989" x="7493000" y="788988"/>
          <p14:tracePt t="19998" x="7480300" y="788988"/>
          <p14:tracePt t="20005" x="7442200" y="788988"/>
          <p14:tracePt t="20013" x="7418388" y="801688"/>
          <p14:tracePt t="20021" x="7392988" y="801688"/>
          <p14:tracePt t="20029" x="7354888" y="801688"/>
          <p14:tracePt t="20038" x="7329488" y="801688"/>
          <p14:tracePt t="20046" x="7280275" y="801688"/>
          <p14:tracePt t="20053" x="7205663" y="801688"/>
          <p14:tracePt t="20061" x="7118350" y="812800"/>
          <p14:tracePt t="20070" x="7042150" y="812800"/>
          <p14:tracePt t="20078" x="6992938" y="812800"/>
          <p14:tracePt t="20086" x="6905625" y="812800"/>
          <p14:tracePt t="20093" x="6816725" y="812800"/>
          <p14:tracePt t="20103" x="6754813" y="812800"/>
          <p14:tracePt t="20109" x="6680200" y="812800"/>
          <p14:tracePt t="20120" x="6629400" y="812800"/>
          <p14:tracePt t="20126" x="6592888" y="812800"/>
          <p14:tracePt t="20136" x="6567488" y="812800"/>
          <p14:tracePt t="20287" x="6554788" y="812800"/>
          <p14:tracePt t="20767" x="6542088" y="812800"/>
          <p14:tracePt t="21071" x="6529388" y="812800"/>
          <p14:tracePt t="21285" x="6516688" y="812800"/>
          <p14:tracePt t="21318" x="6503988" y="812800"/>
          <p14:tracePt t="21663" x="6492875" y="812800"/>
          <p14:tracePt t="21678" x="6480175" y="812800"/>
          <p14:tracePt t="21686" x="6454775" y="812800"/>
          <p14:tracePt t="21694" x="6429375" y="801688"/>
          <p14:tracePt t="21709" x="6416675" y="801688"/>
          <p14:tracePt t="21720" x="6403975" y="801688"/>
          <p14:tracePt t="21726" x="6403975" y="788988"/>
          <p14:tracePt t="21742" x="6380163" y="788988"/>
          <p14:tracePt t="22094" x="6367463" y="788988"/>
          <p14:tracePt t="22199" x="6367463" y="776288"/>
          <p14:tracePt t="22238" x="6367463" y="763588"/>
          <p14:tracePt t="22542" x="6403975" y="763588"/>
          <p14:tracePt t="22549" x="6542088" y="763588"/>
          <p14:tracePt t="22558" x="6692900" y="750888"/>
          <p14:tracePt t="22566" x="6842125" y="725488"/>
          <p14:tracePt t="22574" x="6954838" y="700088"/>
          <p14:tracePt t="22581" x="7142163" y="676275"/>
          <p14:tracePt t="22589" x="7280275" y="663575"/>
          <p14:tracePt t="22597" x="7418388" y="650875"/>
          <p14:tracePt t="22605" x="7554913" y="612775"/>
          <p14:tracePt t="22613" x="7667625" y="588963"/>
          <p14:tracePt t="22622" x="7742238" y="576263"/>
          <p14:tracePt t="22629" x="7805738" y="563563"/>
          <p14:tracePt t="22637" x="7843838" y="550863"/>
          <p14:tracePt t="22646" x="7854950" y="550863"/>
          <p14:tracePt t="22726" x="7867650" y="538163"/>
          <p14:tracePt t="22734" x="7905750" y="525463"/>
          <p14:tracePt t="22741" x="7954963" y="512763"/>
          <p14:tracePt t="22749" x="7980363" y="487363"/>
          <p14:tracePt t="22757" x="8018463" y="487363"/>
          <p14:tracePt t="22765" x="8054975" y="476250"/>
          <p14:tracePt t="22774" x="8067675" y="463550"/>
          <p14:tracePt t="22781" x="8080375" y="450850"/>
          <p14:tracePt t="22975" x="8080375" y="438150"/>
          <p14:tracePt t="22990" x="8080375" y="425450"/>
          <p14:tracePt t="22998" x="8093075" y="400050"/>
          <p14:tracePt t="23021" x="8093075" y="387350"/>
          <p14:tracePt t="23038" x="8093075" y="374650"/>
          <p14:tracePt t="23070" x="8093075" y="363538"/>
          <p14:tracePt t="23248" x="8093075" y="350838"/>
          <p14:tracePt t="23366" x="8080375" y="350838"/>
          <p14:tracePt t="23702" x="8054975" y="350838"/>
          <p14:tracePt t="23742" x="8054975" y="338138"/>
          <p14:tracePt t="24112" x="8043863" y="338138"/>
          <p14:tracePt t="24445" x="8018463" y="325438"/>
          <p14:tracePt t="24486" x="8005763" y="325438"/>
          <p14:tracePt t="24775" x="7993063" y="325438"/>
          <p14:tracePt t="25103" x="7967663" y="325438"/>
          <p14:tracePt t="25174" x="7954963" y="325438"/>
          <p14:tracePt t="25494" x="7943850" y="325438"/>
          <p14:tracePt t="25640" x="7943850" y="312738"/>
          <p14:tracePt t="26054" x="7931150" y="312738"/>
          <p14:tracePt t="26199" x="7918450" y="312738"/>
          <p14:tracePt t="26415" x="7918450" y="325438"/>
          <p14:tracePt t="26503" x="7893050" y="325438"/>
          <p14:tracePt t="26520" x="7893050" y="312738"/>
          <p14:tracePt t="26720" x="7867650" y="312738"/>
          <p14:tracePt t="26734" x="7831138" y="325438"/>
          <p14:tracePt t="26822" x="7818438" y="350838"/>
          <p14:tracePt t="26830" x="7818438" y="363538"/>
          <p14:tracePt t="26839" x="7805738" y="387350"/>
          <p14:tracePt t="26846" x="7793038" y="412750"/>
          <p14:tracePt t="26855" x="7780338" y="463550"/>
          <p14:tracePt t="26862" x="7780338" y="500063"/>
          <p14:tracePt t="26871" x="7767638" y="576263"/>
          <p14:tracePt t="26878" x="7754938" y="625475"/>
          <p14:tracePt t="26889" x="7742238" y="688975"/>
          <p14:tracePt t="26893" x="7742238" y="738188"/>
          <p14:tracePt t="26904" x="7742238" y="801688"/>
          <p14:tracePt t="26910" x="7742238" y="838200"/>
          <p14:tracePt t="26918" x="7742238" y="912813"/>
          <p14:tracePt t="26926" x="7742238" y="963613"/>
          <p14:tracePt t="26934" x="7742238" y="1014413"/>
          <p14:tracePt t="26942" x="7742238" y="1063625"/>
          <p14:tracePt t="26949" x="7742238" y="1089025"/>
          <p14:tracePt t="26957" x="7742238" y="1114425"/>
          <p14:tracePt t="26965" x="7731125" y="1114425"/>
          <p14:tracePt t="26981" x="7731125" y="1125538"/>
          <p14:tracePt t="27175" x="7731125" y="1138238"/>
          <p14:tracePt t="27183" x="7705725" y="1227138"/>
          <p14:tracePt t="27190" x="7667625" y="1339850"/>
          <p14:tracePt t="27199" x="7654925" y="1401763"/>
          <p14:tracePt t="27206" x="7654925" y="1501775"/>
          <p14:tracePt t="27214" x="7654925" y="1614488"/>
          <p14:tracePt t="27222" x="7654925" y="1714500"/>
          <p14:tracePt t="27230" x="7618413" y="1801813"/>
          <p14:tracePt t="27239" x="7593013" y="1889125"/>
          <p14:tracePt t="27246" x="7580313" y="1939925"/>
          <p14:tracePt t="27255" x="7580313" y="2014538"/>
          <p14:tracePt t="27262" x="7567613" y="2065338"/>
          <p14:tracePt t="27272" x="7554913" y="2114550"/>
          <p14:tracePt t="27278" x="7554913" y="2165350"/>
          <p14:tracePt t="27289" x="7542213" y="2239963"/>
          <p14:tracePt t="27294" x="7518400" y="2327275"/>
          <p14:tracePt t="27306" x="7493000" y="2452688"/>
          <p14:tracePt t="27310" x="7467600" y="2552700"/>
          <p14:tracePt t="27319" x="7418388" y="2678113"/>
          <p14:tracePt t="27325" x="7392988" y="2803525"/>
          <p14:tracePt t="27334" x="7354888" y="2928938"/>
          <p14:tracePt t="27343" x="7318375" y="3016250"/>
          <p14:tracePt t="27350" x="7305675" y="3090863"/>
          <p14:tracePt t="27358" x="7280275" y="3128963"/>
          <p14:tracePt t="27365" x="7280275" y="3141663"/>
          <p14:tracePt t="27374" x="7280275" y="3154363"/>
          <p14:tracePt t="27397" x="7280275" y="3165475"/>
          <p14:tracePt t="27406" x="7267575" y="3165475"/>
          <p14:tracePt t="27437" x="7254875" y="3165475"/>
          <p14:tracePt t="27445" x="7242175" y="3165475"/>
          <p14:tracePt t="27454" x="7218363" y="3165475"/>
          <p14:tracePt t="27461" x="7192963" y="3178175"/>
          <p14:tracePt t="27471" x="7167563" y="3190875"/>
          <p14:tracePt t="27488" x="7142163" y="3190875"/>
          <p14:tracePt t="27505" x="7105650" y="3190875"/>
          <p14:tracePt t="27509" x="7105650" y="3203575"/>
          <p14:tracePt t="27542" x="7092950" y="3203575"/>
          <p14:tracePt t="27550" x="7092950" y="3216275"/>
          <p14:tracePt t="27590" x="7080250" y="3216275"/>
          <p14:tracePt t="27606" x="7054850" y="3216275"/>
          <p14:tracePt t="27630" x="7067550" y="3203575"/>
          <p14:tracePt t="27638" x="7067550" y="3190875"/>
          <p14:tracePt t="27646" x="7067550" y="3178175"/>
          <p14:tracePt t="27656" x="7067550" y="3165475"/>
          <p14:tracePt t="27662" x="7067550" y="3154363"/>
          <p14:tracePt t="27673" x="7067550" y="3141663"/>
          <p14:tracePt t="27702" x="7067550" y="3128963"/>
          <p14:tracePt t="27710" x="7067550" y="3116263"/>
          <p14:tracePt t="27723" x="7054850" y="3090863"/>
          <p14:tracePt t="27734" x="7042150" y="3065463"/>
          <p14:tracePt t="27742" x="7005638" y="3041650"/>
          <p14:tracePt t="27750" x="6942138" y="3016250"/>
          <p14:tracePt t="27758" x="6892925" y="2990850"/>
          <p14:tracePt t="27766" x="6854825" y="2965450"/>
          <p14:tracePt t="27774" x="6816725" y="2952750"/>
          <p14:tracePt t="27782" x="6805613" y="2952750"/>
          <p14:tracePt t="27790" x="6780213" y="2941638"/>
          <p14:tracePt t="27798" x="6767513" y="2941638"/>
          <p14:tracePt t="27806" x="6754813" y="2928938"/>
          <p14:tracePt t="27838" x="6742113" y="2928938"/>
          <p14:tracePt t="27846" x="6716713" y="2928938"/>
          <p14:tracePt t="27856" x="6642100" y="2965450"/>
          <p14:tracePt t="27862" x="6580188" y="3003550"/>
          <p14:tracePt t="27871" x="6554788" y="3041650"/>
          <p14:tracePt t="27878" x="6516688" y="3078163"/>
          <p14:tracePt t="27889" x="6492875" y="3116263"/>
          <p14:tracePt t="27894" x="6480175" y="3128963"/>
          <p14:tracePt t="27906" x="6467475" y="3165475"/>
          <p14:tracePt t="27910" x="6454775" y="3178175"/>
          <p14:tracePt t="27918" x="6454775" y="3216275"/>
          <p14:tracePt t="27926" x="6442075" y="3254375"/>
          <p14:tracePt t="27934" x="6442075" y="3290888"/>
          <p14:tracePt t="27941" x="6429375" y="3316288"/>
          <p14:tracePt t="27949" x="6429375" y="3354388"/>
          <p14:tracePt t="27958" x="6429375" y="3416300"/>
          <p14:tracePt t="27966" x="6429375" y="3490913"/>
          <p14:tracePt t="27974" x="6429375" y="3529013"/>
          <p14:tracePt t="27982" x="6454775" y="3567113"/>
          <p14:tracePt t="27990" x="6503988" y="3603625"/>
          <p14:tracePt t="27998" x="6529388" y="3654425"/>
          <p14:tracePt t="28005" x="6542088" y="3703638"/>
          <p14:tracePt t="28014" x="6554788" y="3729038"/>
          <p14:tracePt t="28021" x="6567488" y="3767138"/>
          <p14:tracePt t="28030" x="6580188" y="3792538"/>
          <p14:tracePt t="28038" x="6580188" y="3803650"/>
          <p14:tracePt t="28046" x="6592888" y="3803650"/>
          <p14:tracePt t="28054" x="6592888" y="3816350"/>
          <p14:tracePt t="28093" x="6616700" y="3816350"/>
          <p14:tracePt t="28102" x="6642100" y="3841750"/>
          <p14:tracePt t="28110" x="6680200" y="3854450"/>
          <p14:tracePt t="28118" x="6754813" y="3879850"/>
          <p14:tracePt t="28126" x="6854825" y="3892550"/>
          <p14:tracePt t="28134" x="6916738" y="3941763"/>
          <p14:tracePt t="28142" x="6967538" y="3954463"/>
          <p14:tracePt t="28150" x="7042150" y="3954463"/>
          <p14:tracePt t="28158" x="7092950" y="3967163"/>
          <p14:tracePt t="28166" x="7142163" y="3979863"/>
          <p14:tracePt t="28173" x="7229475" y="3979863"/>
          <p14:tracePt t="28181" x="7280275" y="3979863"/>
          <p14:tracePt t="28190" x="7329488" y="3979863"/>
          <p14:tracePt t="28198" x="7367588" y="3979863"/>
          <p14:tracePt t="28206" x="7418388" y="3967163"/>
          <p14:tracePt t="28214" x="7442200" y="3967163"/>
          <p14:tracePt t="28222" x="7493000" y="3954463"/>
          <p14:tracePt t="28230" x="7531100" y="3916363"/>
          <p14:tracePt t="28238" x="7605713" y="3892550"/>
          <p14:tracePt t="28246" x="7667625" y="3867150"/>
          <p14:tracePt t="28254" x="7731125" y="3854450"/>
          <p14:tracePt t="28278" x="7767638" y="3841750"/>
          <p14:tracePt t="28288" x="7780338" y="3792538"/>
          <p14:tracePt t="28294" x="7793038" y="3754438"/>
          <p14:tracePt t="28305" x="7818438" y="3703638"/>
          <p14:tracePt t="28309" x="7831138" y="3679825"/>
          <p14:tracePt t="28318" x="7831138" y="3641725"/>
          <p14:tracePt t="28325" x="7818438" y="3603625"/>
          <p14:tracePt t="28333" x="7793038" y="3567113"/>
          <p14:tracePt t="28341" x="7793038" y="3529013"/>
          <p14:tracePt t="28349" x="7780338" y="3479800"/>
          <p14:tracePt t="28357" x="7767638" y="3441700"/>
          <p14:tracePt t="28365" x="7754938" y="3416300"/>
          <p14:tracePt t="28373" x="7742238" y="3378200"/>
          <p14:tracePt t="28381" x="7718425" y="3354388"/>
          <p14:tracePt t="28389" x="7693025" y="3328988"/>
          <p14:tracePt t="28398" x="7654925" y="3303588"/>
          <p14:tracePt t="28406" x="7593013" y="3254375"/>
          <p14:tracePt t="28415" x="7567613" y="3228975"/>
          <p14:tracePt t="28426" x="7505700" y="3178175"/>
          <p14:tracePt t="28430" x="7429500" y="3128963"/>
          <p14:tracePt t="28440" x="7405688" y="3116263"/>
          <p14:tracePt t="28446" x="7329488" y="3090863"/>
          <p14:tracePt t="28455" x="7280275" y="3065463"/>
          <p14:tracePt t="28462" x="7242175" y="3054350"/>
          <p14:tracePt t="28472" x="7180263" y="3041650"/>
          <p14:tracePt t="28478" x="7167563" y="3041650"/>
          <p14:tracePt t="28488" x="7154863" y="3028950"/>
          <p14:tracePt t="28494" x="7118350" y="3028950"/>
          <p14:tracePt t="28510" x="7080250" y="3016250"/>
          <p14:tracePt t="28773" x="7067550" y="3016250"/>
          <p14:tracePt t="29079" x="7054850" y="3016250"/>
          <p14:tracePt t="29183" x="7054850" y="3003550"/>
          <p14:tracePt t="29407" x="7042150" y="3003550"/>
          <p14:tracePt t="29470" x="7016750" y="3003550"/>
          <p14:tracePt t="30085" x="6992938" y="3003550"/>
          <p14:tracePt t="30102" x="6980238" y="3003550"/>
          <p14:tracePt t="30581" x="6967538" y="3003550"/>
          <p14:tracePt t="30598" x="6967538" y="2990850"/>
          <p14:tracePt t="30927" x="6954838" y="2990850"/>
          <p14:tracePt t="30982" x="6954838" y="2978150"/>
          <p14:tracePt t="31022" x="6942138" y="2978150"/>
          <p14:tracePt t="31295" x="6929438" y="2978150"/>
          <p14:tracePt t="31487" x="6916738" y="2978150"/>
          <p14:tracePt t="31807" x="6892925" y="2978150"/>
          <p14:tracePt t="32087" x="6880225" y="2978150"/>
          <p14:tracePt t="32223" x="6854825" y="2978150"/>
          <p14:tracePt t="32527" x="6842125" y="2978150"/>
          <p14:tracePt t="32541" x="6829425" y="2978150"/>
          <p14:tracePt t="32549" x="6829425" y="2965450"/>
          <p14:tracePt t="32823" x="6816725" y="2965450"/>
          <p14:tracePt t="32838" x="6805613" y="2965450"/>
          <p14:tracePt t="33119" x="6780213" y="2965450"/>
          <p14:tracePt t="33470" x="6767513" y="2965450"/>
          <p14:tracePt t="33510" x="6754813" y="2965450"/>
          <p14:tracePt t="33870" x="6742113" y="2965450"/>
          <p14:tracePt t="33935" x="6742113" y="2952750"/>
          <p14:tracePt t="33942" x="6729413" y="2952750"/>
          <p14:tracePt t="33967" x="6716713" y="2952750"/>
          <p14:tracePt t="34271" x="6716713" y="2941638"/>
          <p14:tracePt t="34286" x="6704013" y="2941638"/>
          <p14:tracePt t="34591" x="6680200" y="2941638"/>
          <p14:tracePt t="34878" x="6667500" y="2941638"/>
          <p14:tracePt t="35022" x="6667500" y="2928938"/>
          <p14:tracePt t="35079" x="6642100" y="2928938"/>
          <p14:tracePt t="35334" x="6616700" y="2928938"/>
          <p14:tracePt t="35727" x="6604000" y="2928938"/>
          <p14:tracePt t="35758" x="6592888" y="2928938"/>
          <p14:tracePt t="35871" x="6592888" y="2916238"/>
          <p14:tracePt t="36039" x="6580188" y="2916238"/>
          <p14:tracePt t="36166" x="6567488" y="2916238"/>
          <p14:tracePt t="36454" x="6542088" y="2916238"/>
          <p14:tracePt t="36766" x="6542088" y="2903538"/>
          <p14:tracePt t="36774" x="6516688" y="2903538"/>
          <p14:tracePt t="37055" x="6542088" y="2903538"/>
          <p14:tracePt t="37061" x="6567488" y="2903538"/>
          <p14:tracePt t="37070" x="6580188" y="2916238"/>
          <p14:tracePt t="37078" x="6604000" y="2916238"/>
          <p14:tracePt t="37088" x="6642100" y="2928938"/>
          <p14:tracePt t="37109" x="6692900" y="2928938"/>
          <p14:tracePt t="37118" x="6704013" y="2941638"/>
          <p14:tracePt t="37126" x="6716713" y="2952750"/>
          <p14:tracePt t="37133" x="6742113" y="2952750"/>
          <p14:tracePt t="37141" x="6754813" y="2965450"/>
          <p14:tracePt t="37158" x="6780213" y="2978150"/>
          <p14:tracePt t="37165" x="6792913" y="2978150"/>
          <p14:tracePt t="37174" x="6805613" y="2978150"/>
          <p14:tracePt t="37181" x="6829425" y="2990850"/>
          <p14:tracePt t="37190" x="6842125" y="3003550"/>
          <p14:tracePt t="37206" x="6854825" y="3003550"/>
          <p14:tracePt t="37214" x="6867525" y="3003550"/>
          <p14:tracePt t="37238" x="6880225" y="3016250"/>
          <p14:tracePt t="37254" x="6892925" y="3016250"/>
          <p14:tracePt t="37270" x="6916738" y="3016250"/>
          <p14:tracePt t="37278" x="6942138" y="3028950"/>
          <p14:tracePt t="37289" x="6954838" y="3028950"/>
          <p14:tracePt t="37293" x="6967538" y="3041650"/>
          <p14:tracePt t="37309" x="6992938" y="3054350"/>
          <p14:tracePt t="37326" x="7005638" y="3054350"/>
          <p14:tracePt t="37535" x="7016750" y="3054350"/>
          <p14:tracePt t="37631" x="7029450" y="3054350"/>
          <p14:tracePt t="37642" x="7029450" y="3065463"/>
          <p14:tracePt t="37911" x="7042150" y="3065463"/>
          <p14:tracePt t="37918" x="7092950" y="3065463"/>
          <p14:tracePt t="37925" x="7105650" y="3065463"/>
          <p14:tracePt t="37933" x="7154863" y="3065463"/>
          <p14:tracePt t="37941" x="7205663" y="3054350"/>
          <p14:tracePt t="37949" x="7280275" y="3054350"/>
          <p14:tracePt t="37958" x="7329488" y="3054350"/>
          <p14:tracePt t="37965" x="7418388" y="3054350"/>
          <p14:tracePt t="37974" x="7493000" y="3065463"/>
          <p14:tracePt t="37981" x="7618413" y="3090863"/>
          <p14:tracePt t="37990" x="7693025" y="3128963"/>
          <p14:tracePt t="37998" x="7818438" y="3190875"/>
          <p14:tracePt t="38006" x="7943850" y="3267075"/>
          <p14:tracePt t="38014" x="8067675" y="3328988"/>
          <p14:tracePt t="38022" x="8156575" y="3390900"/>
          <p14:tracePt t="38029" x="8218488" y="3454400"/>
          <p14:tracePt t="38039" x="8318500" y="3479800"/>
          <p14:tracePt t="38366" x="8331200" y="3479800"/>
          <p14:tracePt t="38382" x="8331200" y="3503613"/>
          <p14:tracePt t="38405" x="8331200" y="3529013"/>
          <p14:tracePt t="38422" x="8318500" y="3567113"/>
          <p14:tracePt t="38429" x="8293100" y="3567113"/>
          <p14:tracePt t="38445" x="8267700" y="3567113"/>
          <p14:tracePt t="38454" x="8256588" y="3567113"/>
          <p14:tracePt t="38469" x="8231188" y="3567113"/>
          <p14:tracePt t="38478" x="8205788" y="3567113"/>
          <p14:tracePt t="38489" x="8180388" y="3554413"/>
          <p14:tracePt t="38501" x="8156575" y="3529013"/>
          <p14:tracePt t="38509" x="8143875" y="3503613"/>
          <p14:tracePt t="38517" x="8131175" y="3490913"/>
          <p14:tracePt t="38525" x="8105775" y="3467100"/>
          <p14:tracePt t="38533" x="8080375" y="3454400"/>
          <p14:tracePt t="38541" x="8067675" y="3454400"/>
          <p14:tracePt t="38549" x="8043863" y="3441700"/>
          <p14:tracePt t="38557" x="8031163" y="3441700"/>
          <p14:tracePt t="38573" x="8005763" y="3441700"/>
          <p14:tracePt t="38581" x="7993063" y="3441700"/>
          <p14:tracePt t="38589" x="7980363" y="3441700"/>
          <p14:tracePt t="38597" x="7967663" y="3441700"/>
          <p14:tracePt t="38606" x="7954963" y="3441700"/>
          <p14:tracePt t="38622" x="7943850" y="3441700"/>
          <p14:tracePt t="38629" x="7931150" y="3441700"/>
          <p14:tracePt t="38654" x="7918450" y="3441700"/>
          <p14:tracePt t="38677" x="7893050" y="3441700"/>
          <p14:tracePt t="38687" x="7867650" y="3441700"/>
          <p14:tracePt t="38694" x="7854950" y="3441700"/>
          <p14:tracePt t="38702" x="7843838" y="3441700"/>
          <p14:tracePt t="38710" x="7831138" y="3441700"/>
          <p14:tracePt t="38767" x="7831138" y="3429000"/>
          <p14:tracePt t="39023" x="7818438" y="3429000"/>
          <p14:tracePt t="39398" x="7805738" y="3429000"/>
          <p14:tracePt t="39438" x="7780338" y="3429000"/>
          <p14:tracePt t="39693" x="7542213" y="3429000"/>
          <p14:tracePt t="39702" x="7380288" y="3467100"/>
          <p14:tracePt t="39710" x="7142163" y="3554413"/>
          <p14:tracePt t="39718" x="6842125" y="3692525"/>
          <p14:tracePt t="39725" x="6554788" y="3829050"/>
          <p14:tracePt t="39733" x="6203950" y="3967163"/>
          <p14:tracePt t="39741" x="5854700" y="4092575"/>
          <p14:tracePt t="39749" x="5541963" y="4230688"/>
          <p14:tracePt t="39758" x="5091113" y="4392613"/>
          <p14:tracePt t="39765" x="4616450" y="4554538"/>
          <p14:tracePt t="39773" x="4291013" y="4692650"/>
          <p14:tracePt t="39781" x="4265613" y="4705350"/>
          <p14:tracePt t="39789" x="4140200" y="4779963"/>
          <p14:tracePt t="39798" x="3890963" y="4879975"/>
          <p14:tracePt t="39806" x="3765550" y="4956175"/>
          <p14:tracePt t="39813" x="3665538" y="5005388"/>
          <p14:tracePt t="39823" x="3614738" y="5030788"/>
          <p14:tracePt t="39829" x="3589338" y="5043488"/>
          <p14:tracePt t="39839" x="3565525" y="5068888"/>
          <p14:tracePt t="39846" x="3540125" y="5068888"/>
          <p14:tracePt t="39856" x="3514725" y="5105400"/>
          <p14:tracePt t="39862" x="3452813" y="5143500"/>
          <p14:tracePt t="39872" x="3402013" y="5181600"/>
          <p14:tracePt t="39890" x="3276600" y="5368925"/>
          <p14:tracePt t="39894" x="3201988" y="5456238"/>
          <p14:tracePt t="39902" x="3089275" y="5530850"/>
          <p14:tracePt t="39910" x="3052763" y="5607050"/>
          <p14:tracePt t="39918" x="3014663" y="5643563"/>
          <p14:tracePt t="39926" x="2963863" y="5694363"/>
          <p14:tracePt t="39934" x="2952750" y="5719763"/>
          <p14:tracePt t="39941" x="2914650" y="5756275"/>
          <p14:tracePt t="39949" x="2889250" y="5768975"/>
          <p14:tracePt t="39957" x="2889250" y="5794375"/>
          <p14:tracePt t="39966" x="2876550" y="5819775"/>
          <p14:tracePt t="39974" x="2876550" y="5856288"/>
          <p14:tracePt t="39983" x="2852738" y="5881688"/>
          <p14:tracePt t="39995" x="2852738" y="5907088"/>
          <p14:tracePt t="39998" x="2840038" y="5932488"/>
          <p14:tracePt t="40008" x="2840038" y="5945188"/>
          <p14:tracePt t="40014" x="2840038" y="5969000"/>
          <p14:tracePt t="40022" x="2827338" y="5969000"/>
          <p14:tracePt t="40046" x="2827338" y="5981700"/>
          <p14:tracePt t="40078" x="2840038" y="5981700"/>
          <p14:tracePt t="40102" x="2840038" y="5994400"/>
          <p14:tracePt t="40166" x="2852738" y="5994400"/>
          <p14:tracePt t="40175" x="2863850" y="5981700"/>
          <p14:tracePt t="40182" x="2889250" y="5969000"/>
          <p14:tracePt t="40194" x="2914650" y="5945188"/>
          <p14:tracePt t="40200" x="2976563" y="5919788"/>
          <p14:tracePt t="40210" x="3027363" y="5881688"/>
          <p14:tracePt t="40214" x="3101975" y="5856288"/>
          <p14:tracePt t="40226" x="3140075" y="5843588"/>
          <p14:tracePt t="40230" x="3214688" y="5794375"/>
          <p14:tracePt t="40241" x="3240088" y="5794375"/>
          <p14:tracePt t="40246" x="3276600" y="5781675"/>
          <p14:tracePt t="40257" x="3289300" y="5768975"/>
          <p14:tracePt t="40375" x="3302000" y="5756275"/>
          <p14:tracePt t="40383" x="3314700" y="5743575"/>
          <p14:tracePt t="40398" x="3314700" y="5732463"/>
          <p14:tracePt t="40407" x="3327400" y="5732463"/>
          <p14:tracePt t="40639" x="3327400" y="5719763"/>
          <p14:tracePt t="40710" x="3314700" y="5719763"/>
          <p14:tracePt t="41263" x="3302000" y="5719763"/>
          <p14:tracePt t="41326" x="3252788" y="5643563"/>
          <p14:tracePt t="41334" x="3040063" y="5394325"/>
          <p14:tracePt t="41342" x="2889250" y="5281613"/>
          <p14:tracePt t="41349" x="2714625" y="5168900"/>
          <p14:tracePt t="41358" x="2601913" y="5105400"/>
          <p14:tracePt t="41365" x="2501900" y="5005388"/>
          <p14:tracePt t="41373" x="2327275" y="4918075"/>
          <p14:tracePt t="41381" x="2101850" y="4818063"/>
          <p14:tracePt t="41389" x="1951038" y="4756150"/>
          <p14:tracePt t="41397" x="1801813" y="4705350"/>
          <p14:tracePt t="41406" x="1638300" y="4656138"/>
          <p14:tracePt t="41413" x="1525588" y="4643438"/>
          <p14:tracePt t="41422" x="1401763" y="4643438"/>
          <p14:tracePt t="41429" x="1289050" y="4630738"/>
          <p14:tracePt t="41439" x="1238250" y="4630738"/>
          <p14:tracePt t="41446" x="1163638" y="4630738"/>
          <p14:tracePt t="41455" x="1112838" y="4656138"/>
          <p14:tracePt t="41461" x="1076325" y="4667250"/>
          <p14:tracePt t="41472" x="1063625" y="4679950"/>
          <p14:tracePt t="41478" x="1050925" y="4679950"/>
          <p14:tracePt t="41489" x="1050925" y="4692650"/>
          <p14:tracePt t="41493" x="1050925" y="4718050"/>
          <p14:tracePt t="41502" x="1050925" y="4768850"/>
          <p14:tracePt t="41510" x="1076325" y="4818063"/>
          <p14:tracePt t="41518" x="1200150" y="4868863"/>
          <p14:tracePt t="41526" x="1389063" y="4930775"/>
          <p14:tracePt t="41533" x="1601788" y="5043488"/>
          <p14:tracePt t="41541" x="1963738" y="5181600"/>
          <p14:tracePt t="41549" x="2363788" y="5294313"/>
          <p14:tracePt t="41557" x="2763838" y="5381625"/>
          <p14:tracePt t="41565" x="3127375" y="5456238"/>
          <p14:tracePt t="41574" x="3414713" y="5543550"/>
          <p14:tracePt t="41581" x="3765550" y="5607050"/>
          <p14:tracePt t="41589" x="4103688" y="5694363"/>
          <p14:tracePt t="41598" x="4465638" y="5743575"/>
          <p14:tracePt t="41606" x="4752975" y="5781675"/>
          <p14:tracePt t="41614" x="5103813" y="5907088"/>
          <p14:tracePt t="41622" x="5465763" y="5994400"/>
          <p14:tracePt t="41629" x="5703888" y="6056313"/>
          <p14:tracePt t="41640" x="5903913" y="6107113"/>
          <p14:tracePt t="41645" x="6078538" y="6132513"/>
          <p14:tracePt t="41655" x="6191250" y="6157913"/>
          <p14:tracePt t="41662" x="6280150" y="6169025"/>
          <p14:tracePt t="41672" x="6367463" y="6169025"/>
          <p14:tracePt t="41677" x="6416675" y="6169025"/>
          <p14:tracePt t="41686" x="6429375" y="6169025"/>
          <p14:tracePt t="41693" x="6442075" y="6169025"/>
          <p14:tracePt t="41701" x="6454775" y="6169025"/>
          <p14:tracePt t="41718" x="6454775" y="6157913"/>
          <p14:tracePt t="41726" x="6454775" y="6132513"/>
          <p14:tracePt t="41733" x="6454775" y="6119813"/>
          <p14:tracePt t="41741" x="6454775" y="6094413"/>
          <p14:tracePt t="41749" x="6467475" y="6056313"/>
          <p14:tracePt t="41758" x="6492875" y="5994400"/>
          <p14:tracePt t="41765" x="6503988" y="5956300"/>
          <p14:tracePt t="41774" x="6554788" y="5907088"/>
          <p14:tracePt t="41781" x="6629400" y="5868988"/>
          <p14:tracePt t="41789" x="6716713" y="5832475"/>
          <p14:tracePt t="41798" x="6792913" y="5807075"/>
          <p14:tracePt t="41806" x="6880225" y="5768975"/>
          <p14:tracePt t="41813" x="7016750" y="5743575"/>
          <p14:tracePt t="41822" x="7118350" y="5732463"/>
          <p14:tracePt t="41829" x="7218363" y="5719763"/>
          <p14:tracePt t="41839" x="7292975" y="5707063"/>
          <p14:tracePt t="41845" x="7380288" y="5694363"/>
          <p14:tracePt t="41856" x="7429500" y="5681663"/>
          <p14:tracePt t="41862" x="7480300" y="5668963"/>
          <p14:tracePt t="41872" x="7505700" y="5668963"/>
          <p14:tracePt t="42967" x="7467600" y="5668963"/>
          <p14:tracePt t="42976" x="7392988" y="5668963"/>
          <p14:tracePt t="42985" x="7305675" y="5668963"/>
          <p14:tracePt t="42995" x="7192963" y="5681663"/>
          <p14:tracePt t="42998" x="7029450" y="5694363"/>
          <p14:tracePt t="43008" x="6742113" y="5719763"/>
          <p14:tracePt t="43015" x="6367463" y="5732463"/>
          <p14:tracePt t="43022" x="5854700" y="5732463"/>
          <p14:tracePt t="43029" x="5241925" y="5732463"/>
          <p14:tracePt t="43039" x="4691063" y="5732463"/>
          <p14:tracePt t="43045" x="4078288" y="5707063"/>
          <p14:tracePt t="43056" x="3665538" y="5656263"/>
          <p14:tracePt t="43061" x="3152775" y="5656263"/>
          <p14:tracePt t="43072" x="2776538" y="5656263"/>
          <p14:tracePt t="43078" x="2351088" y="5619750"/>
          <p14:tracePt t="43085" x="2114550" y="5607050"/>
          <p14:tracePt t="43094" x="1938338" y="5556250"/>
          <p14:tracePt t="43101" x="1789113" y="5543550"/>
          <p14:tracePt t="43109" x="1701800" y="5518150"/>
          <p14:tracePt t="43118" x="1612900" y="5518150"/>
          <p14:tracePt t="43125" x="1576388" y="5518150"/>
          <p14:tracePt t="43133" x="1525588" y="5507038"/>
          <p14:tracePt t="43141" x="1489075" y="5507038"/>
          <p14:tracePt t="43149" x="1476375" y="5507038"/>
          <p14:tracePt t="43158" x="1463675" y="5507038"/>
          <p14:tracePt t="43165" x="1450975" y="5507038"/>
          <p14:tracePt t="43173" x="1425575" y="5507038"/>
          <p14:tracePt t="43181" x="1389063" y="5507038"/>
          <p14:tracePt t="43190" x="1363663" y="5507038"/>
          <p14:tracePt t="43197" x="1312863" y="5507038"/>
          <p14:tracePt t="43206" x="1276350" y="5507038"/>
          <p14:tracePt t="43213" x="1225550" y="5507038"/>
          <p14:tracePt t="43229" x="1163638" y="5507038"/>
          <p14:tracePt t="43239" x="1125538" y="5494338"/>
          <p14:tracePt t="43247" x="1089025" y="5494338"/>
          <p14:tracePt t="43255" x="1038225" y="5481638"/>
          <p14:tracePt t="43262" x="1012825" y="5468938"/>
          <p14:tracePt t="43272" x="976313" y="5468938"/>
          <p14:tracePt t="43278" x="950913" y="5468938"/>
          <p14:tracePt t="43285" x="912813" y="5468938"/>
          <p14:tracePt t="43293" x="900113" y="5456238"/>
          <p14:tracePt t="43301" x="876300" y="5443538"/>
          <p14:tracePt t="43309" x="863600" y="5443538"/>
          <p14:tracePt t="43341" x="850900" y="5443538"/>
          <p14:tracePt t="43438" x="850900" y="5430838"/>
          <p14:tracePt t="43454" x="850900" y="5418138"/>
          <p14:tracePt t="43478" x="850900" y="5394325"/>
          <p14:tracePt t="43502" x="850900" y="5381625"/>
          <p14:tracePt t="43510" x="850900" y="5368925"/>
          <p14:tracePt t="43526" x="863600" y="5368925"/>
          <p14:tracePt t="43534" x="863600" y="5343525"/>
          <p14:tracePt t="43566" x="863600" y="5330825"/>
          <p14:tracePt t="43590" x="863600" y="5318125"/>
          <p14:tracePt t="43606" x="863600" y="5305425"/>
          <p14:tracePt t="43614" x="863600" y="5294313"/>
          <p14:tracePt t="43622" x="863600" y="5281613"/>
          <p14:tracePt t="43639" x="863600" y="5268913"/>
          <p14:tracePt t="43646" x="863600" y="5256213"/>
          <p14:tracePt t="43949" x="876300" y="5256213"/>
          <p14:tracePt t="50295" x="876300" y="5243513"/>
          <p14:tracePt t="50303" x="963613" y="5218113"/>
          <p14:tracePt t="50312" x="1012825" y="5194300"/>
          <p14:tracePt t="50319" x="1038225" y="5181600"/>
          <p14:tracePt t="50326" x="1063625" y="5181600"/>
          <p14:tracePt t="50333" x="1100138" y="5156200"/>
          <p14:tracePt t="50342" x="1125538" y="5143500"/>
          <p14:tracePt t="50349" x="1163638" y="5143500"/>
          <p14:tracePt t="50358" x="1176338" y="5130800"/>
          <p14:tracePt t="50390" x="1189038" y="5130800"/>
          <p14:tracePt t="50614" x="1189038" y="5143500"/>
          <p14:tracePt t="50621" x="1189038" y="5156200"/>
          <p14:tracePt t="50735" x="1176338" y="5156200"/>
          <p14:tracePt t="50743" x="1100138" y="5168900"/>
          <p14:tracePt t="50751" x="1025525" y="5168900"/>
          <p14:tracePt t="50759" x="938213" y="5181600"/>
          <p14:tracePt t="50766" x="900113" y="5181600"/>
          <p14:tracePt t="50776" x="876300" y="5181600"/>
          <p14:tracePt t="50791" x="850900" y="5181600"/>
          <p14:tracePt t="50951" x="900113" y="5205413"/>
          <p14:tracePt t="50960" x="1063625" y="5243513"/>
          <p14:tracePt t="50970" x="1200150" y="5305425"/>
          <p14:tracePt t="50976" x="1389063" y="5330825"/>
          <p14:tracePt t="50983" x="1776413" y="5368925"/>
          <p14:tracePt t="50993" x="2063750" y="5430838"/>
          <p14:tracePt t="50997" x="2427288" y="5468938"/>
          <p14:tracePt t="51008" x="2840038" y="5507038"/>
          <p14:tracePt t="51014" x="3189288" y="5530850"/>
          <p14:tracePt t="51024" x="3478213" y="5543550"/>
          <p14:tracePt t="51030" x="3652838" y="5543550"/>
          <p14:tracePt t="51041" x="3778250" y="5543550"/>
          <p14:tracePt t="51045" x="3852863" y="5530850"/>
          <p14:tracePt t="51057" x="3927475" y="5518150"/>
          <p14:tracePt t="51062" x="3940175" y="5518150"/>
          <p14:tracePt t="51070" x="3965575" y="5518150"/>
          <p14:tracePt t="51118" x="3965575" y="5507038"/>
          <p14:tracePt t="51134" x="4014788" y="5507038"/>
          <p14:tracePt t="51141" x="4103688" y="5481638"/>
          <p14:tracePt t="51149" x="4140200" y="5456238"/>
          <p14:tracePt t="51158" x="4227513" y="5443538"/>
          <p14:tracePt t="51165" x="4314825" y="5418138"/>
          <p14:tracePt t="51181" x="4365625" y="5418138"/>
          <p14:tracePt t="51191" x="4503738" y="5407025"/>
          <p14:tracePt t="51198" x="4540250" y="5394325"/>
          <p14:tracePt t="51207" x="4565650" y="5394325"/>
          <p14:tracePt t="51214" x="4578350" y="5394325"/>
          <p14:tracePt t="51224" x="4591050" y="5394325"/>
          <p14:tracePt t="51230" x="4591050" y="5381625"/>
          <p14:tracePt t="51310" x="4552950" y="5418138"/>
          <p14:tracePt t="51318" x="4427538" y="5518150"/>
          <p14:tracePt t="51326" x="4303713" y="5581650"/>
          <p14:tracePt t="51334" x="4152900" y="5619750"/>
          <p14:tracePt t="51341" x="3952875" y="5656263"/>
          <p14:tracePt t="51350" x="3827463" y="5681663"/>
          <p14:tracePt t="51358" x="3589338" y="5707063"/>
          <p14:tracePt t="51365" x="3414713" y="5707063"/>
          <p14:tracePt t="51373" x="3252788" y="5694363"/>
          <p14:tracePt t="51381" x="3089275" y="5681663"/>
          <p14:tracePt t="51390" x="2952750" y="5630863"/>
          <p14:tracePt t="51397" x="2814638" y="5594350"/>
          <p14:tracePt t="51407" x="2689225" y="5543550"/>
          <p14:tracePt t="51413" x="2601913" y="5507038"/>
          <p14:tracePt t="51423" x="2501900" y="5494338"/>
          <p14:tracePt t="51429" x="2427288" y="5481638"/>
          <p14:tracePt t="51440" x="2314575" y="5456238"/>
          <p14:tracePt t="51445" x="2189163" y="5430838"/>
          <p14:tracePt t="51456" x="2076450" y="5418138"/>
          <p14:tracePt t="51462" x="1989138" y="5394325"/>
          <p14:tracePt t="51470" x="1851025" y="5356225"/>
          <p14:tracePt t="51478" x="1751013" y="5343525"/>
          <p14:tracePt t="51485" x="1663700" y="5343525"/>
          <p14:tracePt t="51493" x="1589088" y="5343525"/>
          <p14:tracePt t="51502" x="1525588" y="5330825"/>
          <p14:tracePt t="51510" x="1501775" y="5330825"/>
          <p14:tracePt t="51518" x="1489075" y="5330825"/>
          <p14:tracePt t="51566" x="1489075" y="5318125"/>
          <p14:tracePt t="51573" x="1501775" y="5305425"/>
          <p14:tracePt t="51581" x="1512888" y="5294313"/>
          <p14:tracePt t="51591" x="1512888" y="5281613"/>
          <p14:tracePt t="51607" x="1512888" y="5256213"/>
          <p14:tracePt t="51614" x="1512888" y="5230813"/>
          <p14:tracePt t="51624" x="1525588" y="5230813"/>
          <p14:tracePt t="51630" x="1525588" y="5218113"/>
          <p14:tracePt t="51646" x="1525588" y="5205413"/>
          <p14:tracePt t="51658" x="1525588" y="5194300"/>
          <p14:tracePt t="51662" x="1525588" y="5181600"/>
          <p14:tracePt t="51669" x="1525588" y="5168900"/>
          <p14:tracePt t="51678" x="1525588" y="5156200"/>
          <p14:tracePt t="51686" x="1525588" y="5143500"/>
          <p14:tracePt t="51767" x="1525588" y="5130800"/>
          <p14:tracePt t="51773" x="1501775" y="5118100"/>
          <p14:tracePt t="51781" x="1489075" y="5105400"/>
          <p14:tracePt t="51797" x="1476375" y="5092700"/>
          <p14:tracePt t="51807" x="1450975" y="5092700"/>
          <p14:tracePt t="51823" x="1450975" y="5081588"/>
          <p14:tracePt t="51830" x="1438275" y="5081588"/>
          <p14:tracePt t="51841" x="1438275" y="5068888"/>
          <p14:tracePt t="51845" x="1412875" y="5068888"/>
          <p14:tracePt t="51857" x="1401763" y="5068888"/>
          <p14:tracePt t="51862" x="1363663" y="5068888"/>
          <p14:tracePt t="51870" x="1338263" y="5056188"/>
          <p14:tracePt t="51891" x="1263650" y="5056188"/>
          <p14:tracePt t="51894" x="1238250" y="5056188"/>
          <p14:tracePt t="51902" x="1200150" y="5056188"/>
          <p14:tracePt t="51909" x="1189038" y="5056188"/>
          <p14:tracePt t="51991" x="1163638" y="5056188"/>
          <p14:tracePt t="51999" x="1125538" y="5068888"/>
          <p14:tracePt t="52009" x="1100138" y="5081588"/>
          <p14:tracePt t="52015" x="1063625" y="5092700"/>
          <p14:tracePt t="52025" x="1025525" y="5105400"/>
          <p14:tracePt t="52029" x="1000125" y="5105400"/>
          <p14:tracePt t="52041" x="987425" y="5105400"/>
          <p14:tracePt t="52046" x="987425" y="5118100"/>
          <p14:tracePt t="52206" x="987425" y="5143500"/>
          <p14:tracePt t="52214" x="987425" y="5168900"/>
          <p14:tracePt t="52246" x="987425" y="5194300"/>
          <p14:tracePt t="52255" x="987425" y="5205413"/>
          <p14:tracePt t="52262" x="976313" y="5230813"/>
          <p14:tracePt t="52269" x="976313" y="5268913"/>
          <p14:tracePt t="52278" x="976313" y="5294313"/>
          <p14:tracePt t="52286" x="976313" y="5330825"/>
          <p14:tracePt t="52294" x="976313" y="5381625"/>
          <p14:tracePt t="52302" x="976313" y="5418138"/>
          <p14:tracePt t="52310" x="987425" y="5468938"/>
          <p14:tracePt t="52318" x="987425" y="5518150"/>
          <p14:tracePt t="52326" x="987425" y="5556250"/>
          <p14:tracePt t="52334" x="987425" y="5594350"/>
          <p14:tracePt t="52344" x="1000125" y="5630863"/>
          <p14:tracePt t="52349" x="1000125" y="5656263"/>
          <p14:tracePt t="52358" x="1000125" y="5681663"/>
          <p14:tracePt t="52365" x="1025525" y="5719763"/>
          <p14:tracePt t="52373" x="1050925" y="5781675"/>
          <p14:tracePt t="52381" x="1050925" y="5794375"/>
          <p14:tracePt t="52390" x="1050925" y="5843588"/>
          <p14:tracePt t="52397" x="1050925" y="5881688"/>
          <p14:tracePt t="52407" x="1063625" y="5907088"/>
          <p14:tracePt t="52414" x="1063625" y="5932488"/>
          <p14:tracePt t="52423" x="1063625" y="5956300"/>
          <p14:tracePt t="52429" x="1063625" y="6007100"/>
          <p14:tracePt t="52440" x="1076325" y="6032500"/>
          <p14:tracePt t="52445" x="1089025" y="6069013"/>
          <p14:tracePt t="52457" x="1089025" y="6081713"/>
          <p14:tracePt t="52461" x="1089025" y="6094413"/>
          <p14:tracePt t="52470" x="1089025" y="6107113"/>
          <p14:tracePt t="52478" x="1100138" y="6132513"/>
          <p14:tracePt t="52485" x="1100138" y="6145213"/>
          <p14:tracePt t="52493" x="1112838" y="6181725"/>
          <p14:tracePt t="52502" x="1112838" y="6219825"/>
          <p14:tracePt t="52509" x="1112838" y="6257925"/>
          <p14:tracePt t="52518" x="1112838" y="6281738"/>
          <p14:tracePt t="52533" x="1112838" y="6294438"/>
          <p14:tracePt t="52541" x="1112838" y="6307138"/>
          <p14:tracePt t="52549" x="1112838" y="6319838"/>
          <p14:tracePt t="52565" x="1112838" y="6332538"/>
          <p14:tracePt t="52581" x="1112838" y="6345238"/>
          <p14:tracePt t="52598" x="1112838" y="6357938"/>
          <p14:tracePt t="52607" x="1112838" y="6370638"/>
          <p14:tracePt t="52614" x="1112838" y="6394450"/>
          <p14:tracePt t="52624" x="1112838" y="6407150"/>
          <p14:tracePt t="52629" x="1100138" y="6432550"/>
          <p14:tracePt t="52641" x="1100138" y="6445250"/>
          <p14:tracePt t="52646" x="1076325" y="6483350"/>
          <p14:tracePt t="52658" x="1076325" y="6494463"/>
          <p14:tracePt t="52662" x="1063625" y="6519863"/>
          <p14:tracePt t="52669" x="1063625" y="6545263"/>
          <p14:tracePt t="52677" x="1063625" y="6570663"/>
          <p14:tracePt t="52685" x="1050925" y="6570663"/>
          <p14:tracePt t="52693" x="1050925" y="6583363"/>
          <p14:tracePt t="52701" x="1050925" y="6594475"/>
          <p14:tracePt t="52710" x="1050925" y="6607175"/>
          <p14:tracePt t="52742" x="1050925" y="6619875"/>
          <p14:tracePt t="52750" x="1038225" y="6619875"/>
          <p14:tracePt t="52758" x="1038225" y="6632575"/>
          <p14:tracePt t="53071" x="1025525" y="6632575"/>
          <p14:tracePt t="53159" x="1012825" y="6632575"/>
          <p14:tracePt t="53456" x="1012825" y="6619875"/>
          <p14:tracePt t="53558" x="1000125" y="6619875"/>
          <p14:tracePt t="53799" x="1000125" y="6607175"/>
          <p14:tracePt t="53919" x="1000125" y="6594475"/>
          <p14:tracePt t="54256" x="1025525" y="6570663"/>
          <p14:tracePt t="54278" x="1050925" y="6557963"/>
          <p14:tracePt t="54286" x="1076325" y="6545263"/>
          <p14:tracePt t="54293" x="1089025" y="6519863"/>
          <p14:tracePt t="54301" x="1100138" y="6519863"/>
          <p14:tracePt t="54309" x="1112838" y="6507163"/>
          <p14:tracePt t="54318" x="1112838" y="6494463"/>
          <p14:tracePt t="54325" x="1125538" y="6494463"/>
          <p14:tracePt t="54333" x="1125538" y="6483350"/>
          <p14:tracePt t="54350" x="1125538" y="6470650"/>
          <p14:tracePt t="54375" x="1138238" y="6470650"/>
          <p14:tracePt t="54456" x="1138238" y="6445250"/>
          <p14:tracePt t="54464" x="1150938" y="6432550"/>
          <p14:tracePt t="54475" x="1176338" y="6394450"/>
          <p14:tracePt t="54493" x="1176338" y="6381750"/>
          <p14:tracePt t="54542" x="1189038" y="6381750"/>
          <p14:tracePt t="54607" x="1200150" y="6357938"/>
          <p14:tracePt t="54616" x="1200150" y="6319838"/>
          <p14:tracePt t="54626" x="1225550" y="6294438"/>
          <p14:tracePt t="54639" x="1238250" y="6281738"/>
          <p14:tracePt t="54670" x="1238250" y="6269038"/>
          <p14:tracePt t="54678" x="1238250" y="6257925"/>
          <p14:tracePt t="54694" x="1238250" y="6245225"/>
          <p14:tracePt t="54701" x="1263650" y="6207125"/>
          <p14:tracePt t="54709" x="1263650" y="6194425"/>
          <p14:tracePt t="54725" x="1263650" y="6181725"/>
          <p14:tracePt t="54733" x="1276350" y="6169025"/>
          <p14:tracePt t="54742" x="1276350" y="6157913"/>
          <p14:tracePt t="54750" x="1276350" y="6145213"/>
          <p14:tracePt t="54758" x="1276350" y="6132513"/>
          <p14:tracePt t="54774" x="1289050" y="6132513"/>
          <p14:tracePt t="54781" x="1289050" y="6119813"/>
          <p14:tracePt t="54869" x="1289050" y="6107113"/>
          <p14:tracePt t="54885" x="1312863" y="6081713"/>
          <p14:tracePt t="54894" x="1312863" y="6056313"/>
          <p14:tracePt t="54901" x="1312863" y="6045200"/>
          <p14:tracePt t="54909" x="1312863" y="6032500"/>
          <p14:tracePt t="54918" x="1312863" y="6019800"/>
          <p14:tracePt t="54925" x="1325563" y="6007100"/>
          <p14:tracePt t="54934" x="1338263" y="5994400"/>
          <p14:tracePt t="54942" x="1338263" y="5981700"/>
          <p14:tracePt t="54950" x="1338263" y="5969000"/>
          <p14:tracePt t="54958" x="1338263" y="5956300"/>
          <p14:tracePt t="55007" x="1338263" y="5945188"/>
          <p14:tracePt t="55014" x="1338263" y="5919788"/>
          <p14:tracePt t="55021" x="1338263" y="5894388"/>
          <p14:tracePt t="55029" x="1350963" y="5881688"/>
          <p14:tracePt t="55041" x="1363663" y="5881688"/>
          <p14:tracePt t="55045" x="1363663" y="5856288"/>
          <p14:tracePt t="55062" x="1363663" y="5843588"/>
          <p14:tracePt t="55069" x="1376363" y="5832475"/>
          <p14:tracePt t="55077" x="1389063" y="5807075"/>
          <p14:tracePt t="55093" x="1389063" y="5781675"/>
          <p14:tracePt t="55101" x="1401763" y="5781675"/>
          <p14:tracePt t="55109" x="1401763" y="5756275"/>
          <p14:tracePt t="55118" x="1412875" y="5756275"/>
          <p14:tracePt t="55125" x="1425575" y="5743575"/>
          <p14:tracePt t="55142" x="1425575" y="5732463"/>
          <p14:tracePt t="55157" x="1438275" y="5719763"/>
          <p14:tracePt t="55165" x="1438275" y="5707063"/>
          <p14:tracePt t="55174" x="1438275" y="5694363"/>
          <p14:tracePt t="55181" x="1438275" y="5681663"/>
          <p14:tracePt t="55190" x="1450975" y="5668963"/>
          <p14:tracePt t="55198" x="1463675" y="5668963"/>
          <p14:tracePt t="55213" x="1463675" y="5643563"/>
          <p14:tracePt t="55262" x="1476375" y="5643563"/>
          <p14:tracePt t="55278" x="1476375" y="5630863"/>
          <p14:tracePt t="55935" x="1463675" y="5630863"/>
          <p14:tracePt t="56256" x="1450975" y="5630863"/>
          <p14:tracePt t="56485" x="1438275" y="5630863"/>
          <p14:tracePt t="56559" x="1425575" y="5630863"/>
          <p14:tracePt t="57016" x="1412875" y="5630863"/>
          <p14:tracePt t="57022" x="1401763" y="5630863"/>
          <p14:tracePt t="57342" x="1389063" y="5630863"/>
          <p14:tracePt t="57374" x="1376363" y="5630863"/>
          <p14:tracePt t="57669" x="1389063" y="5630863"/>
          <p14:tracePt t="57677" x="1489075" y="5643563"/>
          <p14:tracePt t="57686" x="1525588" y="5668963"/>
          <p14:tracePt t="57693" x="1563688" y="5681663"/>
          <p14:tracePt t="57702" x="1625600" y="5732463"/>
          <p14:tracePt t="57710" x="1701800" y="5756275"/>
          <p14:tracePt t="57718" x="1751013" y="5807075"/>
          <p14:tracePt t="57725" x="1763713" y="5868988"/>
          <p14:tracePt t="57733" x="1763713" y="5907088"/>
          <p14:tracePt t="57741" x="1789113" y="5945188"/>
          <p14:tracePt t="57750" x="1814513" y="5956300"/>
          <p14:tracePt t="57757" x="1838325" y="5981700"/>
          <p14:tracePt t="57765" x="1851025" y="6019800"/>
          <p14:tracePt t="57774" x="1863725" y="6045200"/>
          <p14:tracePt t="57791" x="1889125" y="6069013"/>
          <p14:tracePt t="57798" x="1889125" y="6081713"/>
          <p14:tracePt t="57807" x="1901825" y="6107113"/>
          <p14:tracePt t="57813" x="1914525" y="6145213"/>
          <p14:tracePt t="57824" x="1925638" y="6194425"/>
          <p14:tracePt t="57829" x="1938338" y="6245225"/>
          <p14:tracePt t="57841" x="1976438" y="6307138"/>
          <p14:tracePt t="57846" x="2038350" y="6394450"/>
          <p14:tracePt t="57854" x="2076450" y="6457950"/>
          <p14:tracePt t="57861" x="2101850" y="6519863"/>
          <p14:tracePt t="57869" x="2127250" y="6557963"/>
          <p14:tracePt t="57888" x="2176463" y="6607175"/>
          <p14:tracePt t="57894" x="2189163" y="6645275"/>
          <p14:tracePt t="57902" x="2214563" y="6645275"/>
          <p14:tracePt t="57909" x="2238375" y="6645275"/>
          <p14:tracePt t="57926" x="2263775" y="6645275"/>
          <p14:tracePt t="57933" x="2327275" y="6645275"/>
          <p14:tracePt t="57941" x="2401888" y="6645275"/>
          <p14:tracePt t="57949" x="2476500" y="6645275"/>
          <p14:tracePt t="57957" x="2527300" y="6645275"/>
          <p14:tracePt t="57965" x="2576513" y="6645275"/>
          <p14:tracePt t="57974" x="2701925" y="6645275"/>
          <p14:tracePt t="57981" x="2789238" y="6632575"/>
          <p14:tracePt t="57991" x="2840038" y="6607175"/>
          <p14:tracePt t="57998" x="2927350" y="6583363"/>
          <p14:tracePt t="58007" x="3001963" y="6583363"/>
          <p14:tracePt t="58013" x="3076575" y="6570663"/>
          <p14:tracePt t="58025" x="3114675" y="6545263"/>
          <p14:tracePt t="58029" x="3127375" y="6545263"/>
          <p14:tracePt t="58041" x="3127375" y="6532563"/>
          <p14:tracePt t="58046" x="3140075" y="6532563"/>
          <p14:tracePt t="58127" x="3152775" y="6532563"/>
          <p14:tracePt t="58134" x="3165475" y="6532563"/>
          <p14:tracePt t="58150" x="3201988" y="6545263"/>
          <p14:tracePt t="58157" x="3227388" y="6557963"/>
          <p14:tracePt t="58165" x="3227388" y="6570663"/>
          <p14:tracePt t="58174" x="3227388" y="6583363"/>
          <p14:tracePt t="58181" x="3252788" y="6607175"/>
          <p14:tracePt t="58191" x="3276600" y="6607175"/>
          <p14:tracePt t="58208" x="3302000" y="6607175"/>
          <p14:tracePt t="58225" x="3314700" y="6607175"/>
          <p14:tracePt t="58230" x="3314700" y="6619875"/>
          <p14:tracePt t="58262" x="3314700" y="6632575"/>
          <p14:tracePt t="58295" x="3314700" y="6645275"/>
          <p14:tracePt t="58310" x="3314700" y="6657975"/>
          <p14:tracePt t="58422" x="3302000" y="6657975"/>
          <p14:tracePt t="58429" x="3289300" y="6657975"/>
          <p14:tracePt t="58438" x="3265488" y="6657975"/>
          <p14:tracePt t="58446" x="3240088" y="6657975"/>
          <p14:tracePt t="58462" x="3201988" y="6657975"/>
          <p14:tracePt t="58469" x="3189288" y="6657975"/>
          <p14:tracePt t="58478" x="3176588" y="6670675"/>
          <p14:tracePt t="58485" x="3152775" y="6683375"/>
          <p14:tracePt t="58494" x="3127375" y="6683375"/>
          <p14:tracePt t="58501" x="3101975" y="6696075"/>
          <p14:tracePt t="58510" x="3089275" y="6696075"/>
          <p14:tracePt t="58518" x="3065463" y="6696075"/>
          <p14:tracePt t="58533" x="3052763" y="6696075"/>
          <p14:tracePt t="58542" x="3052763" y="6707188"/>
          <p14:tracePt t="58573" x="3027363" y="6707188"/>
          <p14:tracePt t="58590" x="3014663" y="6707188"/>
          <p14:tracePt t="58598" x="3001963" y="6707188"/>
          <p14:tracePt t="58613" x="2989263" y="6707188"/>
          <p14:tracePt t="58625" x="2989263" y="6696075"/>
          <p14:tracePt t="58629" x="2976563" y="6696075"/>
          <p14:tracePt t="58639" x="2963863" y="6696075"/>
          <p14:tracePt t="58646" x="2952750" y="6670675"/>
          <p14:tracePt t="58654" x="2940050" y="6645275"/>
          <p14:tracePt t="58661" x="2927350" y="6607175"/>
          <p14:tracePt t="58669" x="2901950" y="6557963"/>
          <p14:tracePt t="58677" x="2889250" y="6519863"/>
          <p14:tracePt t="58685" x="2863850" y="6483350"/>
          <p14:tracePt t="58694" x="2840038" y="6419850"/>
          <p14:tracePt t="58701" x="2814638" y="6381750"/>
          <p14:tracePt t="58709" x="2801938" y="6345238"/>
          <p14:tracePt t="58717" x="2789238" y="6294438"/>
          <p14:tracePt t="58726" x="2763838" y="6245225"/>
          <p14:tracePt t="58735" x="2701925" y="6194425"/>
          <p14:tracePt t="58744" x="2663825" y="6157913"/>
          <p14:tracePt t="58749" x="2627313" y="6119813"/>
          <p14:tracePt t="58758" x="2627313" y="6081713"/>
          <p14:tracePt t="58765" x="2576513" y="6032500"/>
          <p14:tracePt t="58774" x="2551113" y="5994400"/>
          <p14:tracePt t="58781" x="2527300" y="5932488"/>
          <p14:tracePt t="58791" x="2489200" y="5894388"/>
          <p14:tracePt t="58798" x="2414588" y="5868988"/>
          <p14:tracePt t="58807" x="2389188" y="5843588"/>
          <p14:tracePt t="58813" x="2338388" y="5794375"/>
          <p14:tracePt t="58824" x="2327275" y="5768975"/>
          <p14:tracePt t="58830" x="2314575" y="5756275"/>
          <p14:tracePt t="58841" x="2289175" y="5756275"/>
          <p14:tracePt t="58854" x="2276475" y="5743575"/>
          <p14:tracePt t="58870" x="2263775" y="5743575"/>
          <p14:tracePt t="58889" x="2263775" y="5732463"/>
          <p14:tracePt t="58894" x="2251075" y="5732463"/>
          <p14:tracePt t="58901" x="2201863" y="5719763"/>
          <p14:tracePt t="58909" x="2138363" y="5719763"/>
          <p14:tracePt t="58918" x="2101850" y="5719763"/>
          <p14:tracePt t="58925" x="2038350" y="5719763"/>
          <p14:tracePt t="58933" x="1976438" y="5719763"/>
          <p14:tracePt t="58942" x="1901825" y="5719763"/>
          <p14:tracePt t="58949" x="1825625" y="5719763"/>
          <p14:tracePt t="58958" x="1751013" y="5719763"/>
          <p14:tracePt t="58965" x="1701800" y="5719763"/>
          <p14:tracePt t="58974" x="1651000" y="5719763"/>
          <p14:tracePt t="58981" x="1601788" y="5719763"/>
          <p14:tracePt t="58991" x="1576388" y="5719763"/>
          <p14:tracePt t="58998" x="1550988" y="5719763"/>
          <p14:tracePt t="59008" x="1512888" y="5732463"/>
          <p14:tracePt t="59014" x="1476375" y="5743575"/>
          <p14:tracePt t="59024" x="1463675" y="5756275"/>
          <p14:tracePt t="59041" x="1438275" y="5756275"/>
          <p14:tracePt t="59046" x="1438275" y="5768975"/>
          <p14:tracePt t="59054" x="1412875" y="5768975"/>
          <p14:tracePt t="59381" x="1412875" y="5756275"/>
          <p14:tracePt t="59390" x="1412875" y="5743575"/>
          <p14:tracePt t="59438" x="1412875" y="5732463"/>
          <p14:tracePt t="59687" x="1412875" y="5719763"/>
          <p14:tracePt t="60031" x="1412875" y="5707063"/>
          <p14:tracePt t="60319" x="1412875" y="5694363"/>
          <p14:tracePt t="60518" x="1389063" y="5694363"/>
          <p14:tracePt t="60774" x="1389063" y="5681663"/>
          <p14:tracePt t="60847" x="1389063" y="5668963"/>
          <p14:tracePt t="60878" x="1376363" y="5668963"/>
          <p14:tracePt t="61190" x="1363663" y="5668963"/>
          <p14:tracePt t="61240" x="1363663" y="5656263"/>
          <p14:tracePt t="61423" x="1389063" y="5656263"/>
          <p14:tracePt t="61432" x="1501775" y="5694363"/>
          <p14:tracePt t="61442" x="1663700" y="5732463"/>
          <p14:tracePt t="61448" x="1776413" y="5732463"/>
          <p14:tracePt t="61454" x="1825625" y="5743575"/>
          <p14:tracePt t="61462" x="1963738" y="5756275"/>
          <p14:tracePt t="61470" x="2025650" y="5768975"/>
          <p14:tracePt t="61477" x="2127250" y="5794375"/>
          <p14:tracePt t="61486" x="2214563" y="5807075"/>
          <p14:tracePt t="61494" x="2263775" y="5807075"/>
          <p14:tracePt t="61501" x="2327275" y="5819775"/>
          <p14:tracePt t="61509" x="2363788" y="5819775"/>
          <p14:tracePt t="61518" x="2376488" y="5819775"/>
          <p14:tracePt t="61525" x="2389188" y="5819775"/>
          <p14:tracePt t="61542" x="2401888" y="5819775"/>
          <p14:tracePt t="61630" x="2414588" y="5819775"/>
          <p14:tracePt t="61839" x="2427288" y="5819775"/>
          <p14:tracePt t="61847" x="2463800" y="5819775"/>
          <p14:tracePt t="61856" x="2501900" y="5819775"/>
          <p14:tracePt t="61864" x="2527300" y="5807075"/>
          <p14:tracePt t="61869" x="2551113" y="5807075"/>
          <p14:tracePt t="61878" x="2563813" y="5807075"/>
          <p14:tracePt t="61894" x="2601913" y="5794375"/>
          <p14:tracePt t="61917" x="2601913" y="5781675"/>
          <p14:tracePt t="61949" x="2614613" y="5781675"/>
          <p14:tracePt t="61966" x="2627313" y="5756275"/>
          <p14:tracePt t="61982" x="2640013" y="5732463"/>
          <p14:tracePt t="61991" x="2663825" y="5732463"/>
          <p14:tracePt t="61998" x="2701925" y="5719763"/>
          <p14:tracePt t="62009" x="2740025" y="5694363"/>
          <p14:tracePt t="62014" x="2814638" y="5668963"/>
          <p14:tracePt t="62026" x="2852738" y="5656263"/>
          <p14:tracePt t="62030" x="2927350" y="5643563"/>
          <p14:tracePt t="62038" x="2952750" y="5630863"/>
          <p14:tracePt t="62047" x="2976563" y="5607050"/>
          <p14:tracePt t="62054" x="3027363" y="5607050"/>
          <p14:tracePt t="62070" x="3040063" y="5607050"/>
          <p14:tracePt t="62078" x="3052763" y="5607050"/>
          <p14:tracePt t="62109" x="3065463" y="5607050"/>
          <p14:tracePt t="62118" x="3114675" y="5607050"/>
          <p14:tracePt t="62125" x="3140075" y="5607050"/>
          <p14:tracePt t="62134" x="3165475" y="5607050"/>
          <p14:tracePt t="62142" x="3201988" y="5607050"/>
          <p14:tracePt t="62149" x="3227388" y="5619750"/>
          <p14:tracePt t="62158" x="3252788" y="5630863"/>
          <p14:tracePt t="62165" x="3265488" y="5630863"/>
          <p14:tracePt t="62175" x="3276600" y="5630863"/>
          <p14:tracePt t="62198" x="3289300" y="5630863"/>
          <p14:tracePt t="62254" x="3289300" y="5656263"/>
          <p14:tracePt t="62262" x="3276600" y="5656263"/>
          <p14:tracePt t="62269" x="3265488" y="5656263"/>
          <p14:tracePt t="62278" x="3240088" y="5668963"/>
          <p14:tracePt t="62285" x="3227388" y="5668963"/>
          <p14:tracePt t="62301" x="3201988" y="5681663"/>
          <p14:tracePt t="62309" x="3165475" y="5694363"/>
          <p14:tracePt t="62318" x="3127375" y="5707063"/>
          <p14:tracePt t="62325" x="3065463" y="5719763"/>
          <p14:tracePt t="62334" x="3014663" y="5743575"/>
          <p14:tracePt t="62341" x="2963863" y="5756275"/>
          <p14:tracePt t="62349" x="2901950" y="5781675"/>
          <p14:tracePt t="62358" x="2801938" y="5781675"/>
          <p14:tracePt t="62365" x="2752725" y="5807075"/>
          <p14:tracePt t="62375" x="2676525" y="5807075"/>
          <p14:tracePt t="62381" x="2627313" y="5807075"/>
          <p14:tracePt t="62391" x="2576513" y="5819775"/>
          <p14:tracePt t="62398" x="2551113" y="5832475"/>
          <p14:tracePt t="62408" x="2514600" y="5832475"/>
          <p14:tracePt t="62413" x="2501900" y="5843588"/>
          <p14:tracePt t="62425" x="2476500" y="5843588"/>
          <p14:tracePt t="62438" x="2463800" y="5843588"/>
          <p14:tracePt t="62445" x="2451100" y="5843588"/>
          <p14:tracePt t="62461" x="2439988" y="5843588"/>
          <p14:tracePt t="62510" x="2414588" y="5856288"/>
          <p14:tracePt t="62518" x="2401888" y="5856288"/>
          <p14:tracePt t="62526" x="2376488" y="5868988"/>
          <p14:tracePt t="62534" x="2363788" y="5868988"/>
          <p14:tracePt t="62542" x="2351088" y="5868988"/>
          <p14:tracePt t="62549" x="2327275" y="5881688"/>
          <p14:tracePt t="62559" x="2314575" y="5894388"/>
          <p14:tracePt t="62565" x="2301875" y="5894388"/>
          <p14:tracePt t="62575" x="2276475" y="5894388"/>
          <p14:tracePt t="62581" x="2276475" y="5907088"/>
          <p14:tracePt t="62598" x="2251075" y="5907088"/>
          <p14:tracePt t="62638" x="2227263" y="5919788"/>
          <p14:tracePt t="62646" x="2176463" y="5945188"/>
          <p14:tracePt t="62654" x="2151063" y="5956300"/>
          <p14:tracePt t="62662" x="2138363" y="5969000"/>
          <p14:tracePt t="62669" x="2114550" y="5981700"/>
          <p14:tracePt t="62677" x="2076450" y="5981700"/>
          <p14:tracePt t="62686" x="2051050" y="6007100"/>
          <p14:tracePt t="62694" x="2038350" y="6007100"/>
          <p14:tracePt t="62701" x="2025650" y="6007100"/>
          <p14:tracePt t="62709" x="1989138" y="6007100"/>
          <p14:tracePt t="62726" x="1976438" y="6007100"/>
          <p14:tracePt t="62734" x="1963738" y="6019800"/>
          <p14:tracePt t="62741" x="1938338" y="6032500"/>
          <p14:tracePt t="62749" x="1925638" y="6032500"/>
          <p14:tracePt t="62774" x="1914525" y="6045200"/>
          <p14:tracePt t="62790" x="1914525" y="6056313"/>
          <p14:tracePt t="62824" x="1889125" y="6056313"/>
          <p14:tracePt t="62935" x="1901825" y="6056313"/>
          <p14:tracePt t="62945" x="1914525" y="6056313"/>
          <p14:tracePt t="62955" x="1925638" y="6056313"/>
          <p14:tracePt t="62964" x="1938338" y="6056313"/>
          <p14:tracePt t="62982" x="1938338" y="6045200"/>
          <p14:tracePt t="63014" x="1951038" y="6045200"/>
          <p14:tracePt t="63381" x="1951038" y="6032500"/>
          <p14:tracePt t="63390" x="1938338" y="5981700"/>
          <p14:tracePt t="63398" x="1901825" y="5919788"/>
          <p14:tracePt t="63406" x="1851025" y="5868988"/>
          <p14:tracePt t="63414" x="1801813" y="5819775"/>
          <p14:tracePt t="63425" x="1751013" y="5794375"/>
          <p14:tracePt t="63430" x="1689100" y="5768975"/>
          <p14:tracePt t="63438" x="1651000" y="5743575"/>
          <p14:tracePt t="63445" x="1612900" y="5719763"/>
          <p14:tracePt t="63453" x="1576388" y="5719763"/>
          <p14:tracePt t="63461" x="1550988" y="5707063"/>
          <p14:tracePt t="63469" x="1550988" y="5694363"/>
          <p14:tracePt t="63477" x="1538288" y="5694363"/>
          <p14:tracePt t="63582" x="1525588" y="5694363"/>
          <p14:tracePt t="63605" x="1512888" y="5694363"/>
          <p14:tracePt t="63727" x="1512888" y="5681663"/>
          <p14:tracePt t="63885" x="1489075" y="5681663"/>
          <p14:tracePt t="64142" x="1489075" y="5668963"/>
          <p14:tracePt t="64174" x="1489075" y="5656263"/>
          <p14:tracePt t="64454" x="1476375" y="5656263"/>
          <p14:tracePt t="64485" x="1476375" y="5643563"/>
          <p14:tracePt t="64967" x="1450975" y="5643563"/>
          <p14:tracePt t="65063" x="1463675" y="5643563"/>
          <p14:tracePt t="65073" x="1476375" y="5643563"/>
          <p14:tracePt t="65101" x="1489075" y="5643563"/>
          <p14:tracePt t="65415" x="1512888" y="5619750"/>
          <p14:tracePt t="65422" x="1638300" y="5556250"/>
          <p14:tracePt t="65429" x="1725613" y="5507038"/>
          <p14:tracePt t="65438" x="1838325" y="5468938"/>
          <p14:tracePt t="65446" x="1938338" y="5418138"/>
          <p14:tracePt t="65454" x="2014538" y="5407025"/>
          <p14:tracePt t="65462" x="2101850" y="5368925"/>
          <p14:tracePt t="65469" x="2176463" y="5343525"/>
          <p14:tracePt t="65478" x="2289175" y="5318125"/>
          <p14:tracePt t="65486" x="2414588" y="5294313"/>
          <p14:tracePt t="65493" x="2540000" y="5256213"/>
          <p14:tracePt t="65501" x="2663825" y="5230813"/>
          <p14:tracePt t="65509" x="2840038" y="5194300"/>
          <p14:tracePt t="65518" x="3001963" y="5168900"/>
          <p14:tracePt t="65525" x="3240088" y="5118100"/>
          <p14:tracePt t="65533" x="3627438" y="5092700"/>
          <p14:tracePt t="65541" x="3852863" y="5043488"/>
          <p14:tracePt t="65549" x="4240213" y="5005388"/>
          <p14:tracePt t="65559" x="4627563" y="4968875"/>
          <p14:tracePt t="65565" x="5053013" y="4918075"/>
          <p14:tracePt t="65575" x="5403850" y="4905375"/>
          <p14:tracePt t="65581" x="5754688" y="4868863"/>
          <p14:tracePt t="65592" x="6078538" y="4830763"/>
          <p14:tracePt t="65597" x="6380163" y="4756150"/>
          <p14:tracePt t="65608" x="6704013" y="4718050"/>
          <p14:tracePt t="65613" x="6992938" y="4679950"/>
          <p14:tracePt t="65621" x="7254875" y="4618038"/>
          <p14:tracePt t="65629" x="7518400" y="4567238"/>
          <p14:tracePt t="65638" x="7780338" y="4518025"/>
          <p14:tracePt t="65645" x="8054975" y="4467225"/>
          <p14:tracePt t="65653" x="8256588" y="4418013"/>
          <p14:tracePt t="65661" x="8505825" y="4379913"/>
          <p14:tracePt t="65669" x="8793163" y="4341813"/>
          <p14:tracePt t="65678" x="9031288" y="429260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68" y="0"/>
            <a:ext cx="5267467" cy="444788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676400" cy="715962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099457"/>
              </p:ext>
            </p:extLst>
          </p:nvPr>
        </p:nvGraphicFramePr>
        <p:xfrm>
          <a:off x="6019800" y="27296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D0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82297"/>
              </p:ext>
            </p:extLst>
          </p:nvPr>
        </p:nvGraphicFramePr>
        <p:xfrm>
          <a:off x="114300" y="4638040"/>
          <a:ext cx="31242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22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-2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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25121"/>
              </p:ext>
            </p:extLst>
          </p:nvPr>
        </p:nvGraphicFramePr>
        <p:xfrm>
          <a:off x="5974308" y="4632960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1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Symbol" panose="05050102010706020507" pitchFamily="18" charset="2"/>
                        </a:rPr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04777"/>
              </p:ext>
            </p:extLst>
          </p:nvPr>
        </p:nvGraphicFramePr>
        <p:xfrm>
          <a:off x="5988595" y="2261861"/>
          <a:ext cx="31242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ym typeface="Symbol" panose="05050102010706020507" pitchFamily="18" charset="2"/>
                        </a:rPr>
                        <a:t>0</a:t>
                      </a:r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50EF3B-28EC-4D30-AEA7-327CD77014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4"/>
    </mc:Choice>
    <mc:Fallback xmlns="">
      <p:transition spd="slow" advTm="59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7" x="8893175" y="4217988"/>
          <p14:tracePt t="476" x="8756650" y="4267200"/>
          <p14:tracePt t="481" x="8605838" y="4318000"/>
          <p14:tracePt t="491" x="8443913" y="4379913"/>
          <p14:tracePt t="498" x="8305800" y="4430713"/>
          <p14:tracePt t="508" x="8167688" y="4479925"/>
          <p14:tracePt t="513" x="8031163" y="4530725"/>
          <p14:tracePt t="524" x="7905750" y="4567238"/>
          <p14:tracePt t="530" x="7780338" y="4630738"/>
          <p14:tracePt t="542" x="7642225" y="4667250"/>
          <p14:tracePt t="545" x="7505700" y="4718050"/>
          <p14:tracePt t="553" x="7380288" y="4768850"/>
          <p14:tracePt t="561" x="7242175" y="4818063"/>
          <p14:tracePt t="570" x="7142163" y="4868863"/>
          <p14:tracePt t="580" x="7005638" y="4918075"/>
          <p14:tracePt t="585" x="6892925" y="4956175"/>
          <p14:tracePt t="593" x="6829425" y="4981575"/>
          <p14:tracePt t="601" x="6716713" y="5018088"/>
          <p14:tracePt t="610" x="6592888" y="5056188"/>
          <p14:tracePt t="617" x="6529388" y="5081588"/>
          <p14:tracePt t="625" x="6416675" y="5130800"/>
          <p14:tracePt t="633" x="6367463" y="5143500"/>
          <p14:tracePt t="641" x="6216650" y="5194300"/>
          <p14:tracePt t="650" x="6142038" y="5230813"/>
          <p14:tracePt t="657" x="6054725" y="5256213"/>
          <p14:tracePt t="665" x="5978525" y="5281613"/>
          <p14:tracePt t="673" x="5929313" y="5294313"/>
          <p14:tracePt t="681" x="5854700" y="5318125"/>
          <p14:tracePt t="690" x="5791200" y="5330825"/>
          <p14:tracePt t="697" x="5741988" y="5343525"/>
          <p14:tracePt t="707" x="5678488" y="5356225"/>
          <p14:tracePt t="713" x="5616575" y="5368925"/>
          <p14:tracePt t="723" x="5565775" y="5381625"/>
          <p14:tracePt t="730" x="5529263" y="5381625"/>
          <p14:tracePt t="740" x="5478463" y="5381625"/>
          <p14:tracePt t="745" x="5416550" y="5407025"/>
          <p14:tracePt t="753" x="5378450" y="5418138"/>
          <p14:tracePt t="761" x="5303838" y="5430838"/>
          <p14:tracePt t="770" x="5229225" y="5443538"/>
          <p14:tracePt t="777" x="5153025" y="5481638"/>
          <p14:tracePt t="785" x="5078413" y="5481638"/>
          <p14:tracePt t="793" x="4991100" y="5518150"/>
          <p14:tracePt t="801" x="4953000" y="5518150"/>
          <p14:tracePt t="810" x="4916488" y="5530850"/>
          <p14:tracePt t="817" x="4852988" y="5530850"/>
          <p14:tracePt t="825" x="4778375" y="5543550"/>
          <p14:tracePt t="833" x="4740275" y="5543550"/>
          <p14:tracePt t="841" x="4716463" y="5543550"/>
          <p14:tracePt t="850" x="4678363" y="5556250"/>
          <p14:tracePt t="857" x="4652963" y="5556250"/>
          <p14:tracePt t="865" x="4627563" y="5568950"/>
          <p14:tracePt t="873" x="4616450" y="5568950"/>
          <p14:tracePt t="881" x="4603750" y="5568950"/>
          <p14:tracePt t="890" x="4591050" y="5568950"/>
          <p14:tracePt t="897" x="4565650" y="5581650"/>
          <p14:tracePt t="906" x="4565650" y="5594350"/>
          <p14:tracePt t="923" x="4527550" y="5594350"/>
          <p14:tracePt t="930" x="4503738" y="5607050"/>
          <p14:tracePt t="940" x="4491038" y="5607050"/>
          <p14:tracePt t="945" x="4440238" y="5607050"/>
          <p14:tracePt t="954" x="4427538" y="5619750"/>
          <p14:tracePt t="961" x="4403725" y="5619750"/>
          <p14:tracePt t="970" x="4378325" y="5619750"/>
          <p14:tracePt t="1201" x="4365625" y="5619750"/>
          <p14:tracePt t="1314" x="4365625" y="5607050"/>
          <p14:tracePt t="1626" x="4365625" y="5594350"/>
          <p14:tracePt t="1777" x="4365625" y="5581650"/>
          <p14:tracePt t="1785" x="4440238" y="5507038"/>
          <p14:tracePt t="1793" x="4527550" y="5430838"/>
          <p14:tracePt t="1801" x="4552950" y="5356225"/>
          <p14:tracePt t="1809" x="4591050" y="5305425"/>
          <p14:tracePt t="1825" x="4591050" y="5294313"/>
          <p14:tracePt t="1833" x="4603750" y="5268913"/>
          <p14:tracePt t="1841" x="4627563" y="5181600"/>
          <p14:tracePt t="1850" x="4652963" y="5105400"/>
          <p14:tracePt t="1857" x="4652963" y="5043488"/>
          <p14:tracePt t="1866" x="4665663" y="4992688"/>
          <p14:tracePt t="1874" x="4678363" y="4943475"/>
          <p14:tracePt t="1881" x="4678363" y="4905375"/>
          <p14:tracePt t="1891" x="4691063" y="4879975"/>
          <p14:tracePt t="1897" x="4691063" y="4856163"/>
          <p14:tracePt t="1906" x="4691063" y="4830763"/>
          <p14:tracePt t="1913" x="4691063" y="4805363"/>
          <p14:tracePt t="1923" x="4691063" y="4768850"/>
          <p14:tracePt t="2306" x="4691063" y="4756150"/>
          <p14:tracePt t="8033" x="4665663" y="4768850"/>
          <p14:tracePt t="8041" x="4640263" y="4768850"/>
          <p14:tracePt t="8050" x="4640263" y="4779963"/>
          <p14:tracePt t="8074" x="4627563" y="4779963"/>
          <p14:tracePt t="8154" x="4603750" y="4805363"/>
          <p14:tracePt t="8162" x="4578350" y="4856163"/>
          <p14:tracePt t="8170" x="4565650" y="4879975"/>
          <p14:tracePt t="8179" x="4565650" y="4905375"/>
          <p14:tracePt t="8186" x="4540250" y="4930775"/>
          <p14:tracePt t="8194" x="4527550" y="4968875"/>
          <p14:tracePt t="8202" x="4503738" y="4992688"/>
          <p14:tracePt t="8209" x="4478338" y="5030788"/>
          <p14:tracePt t="8218" x="4465638" y="5105400"/>
          <p14:tracePt t="8225" x="4440238" y="5156200"/>
          <p14:tracePt t="8234" x="4403725" y="5218113"/>
          <p14:tracePt t="8242" x="4365625" y="5281613"/>
          <p14:tracePt t="8250" x="4352925" y="5330825"/>
          <p14:tracePt t="8259" x="4340225" y="5356225"/>
          <p14:tracePt t="8266" x="4327525" y="5394325"/>
          <p14:tracePt t="8275" x="4303713" y="5443538"/>
          <p14:tracePt t="8282" x="4303713" y="5481638"/>
          <p14:tracePt t="8292" x="4291013" y="5507038"/>
          <p14:tracePt t="8298" x="4265613" y="5530850"/>
          <p14:tracePt t="8309" x="4252913" y="5568950"/>
          <p14:tracePt t="8314" x="4252913" y="5581650"/>
          <p14:tracePt t="8325" x="4227513" y="5619750"/>
          <p14:tracePt t="8330" x="4227513" y="5630863"/>
          <p14:tracePt t="8338" x="4214813" y="5643563"/>
          <p14:tracePt t="8354" x="4214813" y="5656263"/>
          <p14:tracePt t="8435" x="4178300" y="5594350"/>
          <p14:tracePt t="8443" x="4127500" y="5481638"/>
          <p14:tracePt t="8451" x="4090988" y="5394325"/>
          <p14:tracePt t="8460" x="4052888" y="5305425"/>
          <p14:tracePt t="8466" x="4027488" y="5230813"/>
          <p14:tracePt t="8476" x="3990975" y="5130800"/>
          <p14:tracePt t="8481" x="3978275" y="5056188"/>
          <p14:tracePt t="8490" x="3952875" y="4968875"/>
          <p14:tracePt t="8497" x="3927475" y="4918075"/>
          <p14:tracePt t="8507" x="3914775" y="4856163"/>
          <p14:tracePt t="8513" x="3902075" y="4843463"/>
          <p14:tracePt t="8524" x="3902075" y="4830763"/>
          <p14:tracePt t="8530" x="3902075" y="4805363"/>
          <p14:tracePt t="8545" x="3902075" y="4779963"/>
          <p14:tracePt t="8570" x="3902075" y="4768850"/>
          <p14:tracePt t="8577" x="3902075" y="4756150"/>
          <p14:tracePt t="8585" x="3902075" y="4743450"/>
          <p14:tracePt t="8618" x="3902075" y="4730750"/>
          <p14:tracePt t="8905" x="3902075" y="4718050"/>
          <p14:tracePt t="9530" x="3927475" y="4692650"/>
          <p14:tracePt t="9554" x="3952875" y="4679950"/>
          <p14:tracePt t="9561" x="4014788" y="4656138"/>
          <p14:tracePt t="9570" x="4040188" y="4630738"/>
          <p14:tracePt t="9577" x="4078288" y="4592638"/>
          <p14:tracePt t="9585" x="4140200" y="4567238"/>
          <p14:tracePt t="9593" x="4178300" y="4543425"/>
          <p14:tracePt t="9601" x="4214813" y="4530725"/>
          <p14:tracePt t="9609" x="4227513" y="4518025"/>
          <p14:tracePt t="9617" x="4240213" y="4492625"/>
          <p14:tracePt t="9626" x="4252913" y="4492625"/>
          <p14:tracePt t="9723" x="4265613" y="4492625"/>
          <p14:tracePt t="9731" x="4265613" y="4479925"/>
          <p14:tracePt t="9738" x="4303713" y="4443413"/>
          <p14:tracePt t="9746" x="4340225" y="4430713"/>
          <p14:tracePt t="9754" x="4365625" y="4405313"/>
          <p14:tracePt t="9761" x="4391025" y="4392613"/>
          <p14:tracePt t="9770" x="4403725" y="4367213"/>
          <p14:tracePt t="9785" x="4427538" y="4341813"/>
          <p14:tracePt t="9801" x="4427538" y="4330700"/>
          <p14:tracePt t="9809" x="4440238" y="4330700"/>
          <p14:tracePt t="9818" x="4452938" y="4305300"/>
          <p14:tracePt t="9826" x="4478338" y="4279900"/>
          <p14:tracePt t="9834" x="4491038" y="4267200"/>
          <p14:tracePt t="9841" x="4516438" y="4254500"/>
          <p14:tracePt t="9850" x="4527550" y="4241800"/>
          <p14:tracePt t="9858" x="4540250" y="4217988"/>
          <p14:tracePt t="9875" x="4552950" y="4192588"/>
          <p14:tracePt t="9881" x="4552950" y="4154488"/>
          <p14:tracePt t="9897" x="4552950" y="4141788"/>
          <p14:tracePt t="9908" x="4552950" y="4117975"/>
          <p14:tracePt t="9913" x="4552950" y="4105275"/>
          <p14:tracePt t="9921" x="4565650" y="4092575"/>
          <p14:tracePt t="9929" x="4565650" y="4067175"/>
          <p14:tracePt t="9938" x="4565650" y="4054475"/>
          <p14:tracePt t="9953" x="4565650" y="4029075"/>
          <p14:tracePt t="9961" x="4565650" y="4017963"/>
          <p14:tracePt t="9977" x="4565650" y="4005263"/>
          <p14:tracePt t="9985" x="4565650" y="3992563"/>
          <p14:tracePt t="10026" x="4565650" y="3979863"/>
          <p14:tracePt t="10163" x="4565650" y="3992563"/>
          <p14:tracePt t="10177" x="4565650" y="4005263"/>
          <p14:tracePt t="10186" x="4565650" y="4017963"/>
          <p14:tracePt t="10209" x="4565650" y="4029075"/>
          <p14:tracePt t="10217" x="4552950" y="4029075"/>
          <p14:tracePt t="10225" x="4552950" y="4041775"/>
          <p14:tracePt t="10249" x="4552950" y="4054475"/>
          <p14:tracePt t="10257" x="4540250" y="4067175"/>
          <p14:tracePt t="10265" x="4527550" y="4067175"/>
          <p14:tracePt t="10274" x="4527550" y="4079875"/>
          <p14:tracePt t="10281" x="4516438" y="4079875"/>
          <p14:tracePt t="10291" x="4491038" y="4105275"/>
          <p14:tracePt t="10297" x="4465638" y="4117975"/>
          <p14:tracePt t="10308" x="4427538" y="4141788"/>
          <p14:tracePt t="10313" x="4391025" y="4154488"/>
          <p14:tracePt t="10321" x="4378325" y="4167188"/>
          <p14:tracePt t="10330" x="4352925" y="4192588"/>
          <p14:tracePt t="10338" x="4340225" y="4192588"/>
          <p14:tracePt t="10346" x="4327525" y="4205288"/>
          <p14:tracePt t="10354" x="4314825" y="4205288"/>
          <p14:tracePt t="10370" x="4303713" y="4205288"/>
          <p14:tracePt t="10401" x="4291013" y="4205288"/>
          <p14:tracePt t="10426" x="4278313" y="4205288"/>
          <p14:tracePt t="10611" x="4278313" y="4217988"/>
          <p14:tracePt t="10883" x="4265613" y="4217988"/>
          <p14:tracePt t="12546" x="4240213" y="4217988"/>
          <p14:tracePt t="12554" x="4227513" y="4217988"/>
          <p14:tracePt t="12601" x="4203700" y="4217988"/>
          <p14:tracePt t="12834" x="4165600" y="4217988"/>
          <p14:tracePt t="12873" x="4152900" y="4217988"/>
          <p14:tracePt t="13530" x="4140200" y="4217988"/>
          <p14:tracePt t="13635" x="4114800" y="4217988"/>
          <p14:tracePt t="13899" x="4090988" y="4217988"/>
          <p14:tracePt t="14474" x="4065588" y="4217988"/>
          <p14:tracePt t="15291" x="4090988" y="4217988"/>
          <p14:tracePt t="15297" x="4140200" y="4205288"/>
          <p14:tracePt t="15306" x="4178300" y="4205288"/>
          <p14:tracePt t="15313" x="4240213" y="4192588"/>
          <p14:tracePt t="15322" x="4303713" y="4192588"/>
          <p14:tracePt t="15337" x="4403725" y="4192588"/>
          <p14:tracePt t="15346" x="4465638" y="4179888"/>
          <p14:tracePt t="15353" x="4491038" y="4179888"/>
          <p14:tracePt t="15370" x="4540250" y="4167188"/>
          <p14:tracePt t="15385" x="4578350" y="4141788"/>
          <p14:tracePt t="15747" x="4578350" y="4129088"/>
          <p14:tracePt t="15761" x="4565650" y="4129088"/>
          <p14:tracePt t="15769" x="4552950" y="4117975"/>
          <p14:tracePt t="15801" x="4527550" y="4117975"/>
          <p14:tracePt t="15834" x="4503738" y="4105275"/>
          <p14:tracePt t="15850" x="4478338" y="4105275"/>
          <p14:tracePt t="15859" x="4452938" y="4105275"/>
          <p14:tracePt t="15897" x="4440238" y="4092575"/>
          <p14:tracePt t="15922" x="4427538" y="4092575"/>
          <p14:tracePt t="15946" x="4391025" y="4092575"/>
          <p14:tracePt t="15962" x="4391025" y="4079875"/>
          <p14:tracePt t="15970" x="4378325" y="4079875"/>
          <p14:tracePt t="15987" x="4365625" y="4079875"/>
          <p14:tracePt t="15995" x="4340225" y="4079875"/>
          <p14:tracePt t="16002" x="4278313" y="4079875"/>
          <p14:tracePt t="16010" x="4240213" y="4079875"/>
          <p14:tracePt t="16018" x="4191000" y="4067175"/>
          <p14:tracePt t="16027" x="4140200" y="4054475"/>
          <p14:tracePt t="16034" x="4078288" y="4041775"/>
          <p14:tracePt t="16044" x="3952875" y="4029075"/>
          <p14:tracePt t="16050" x="3878263" y="4005263"/>
          <p14:tracePt t="16060" x="3765550" y="3954463"/>
          <p14:tracePt t="16066" x="3602038" y="3916363"/>
          <p14:tracePt t="16077" x="3465513" y="3854450"/>
          <p14:tracePt t="16082" x="3340100" y="3803650"/>
          <p14:tracePt t="16094" x="3265488" y="3754438"/>
          <p14:tracePt t="16098" x="3114675" y="3692525"/>
          <p14:tracePt t="16110" x="2989263" y="3641725"/>
          <p14:tracePt t="16115" x="2863850" y="3603625"/>
          <p14:tracePt t="16122" x="2727325" y="3567113"/>
          <p14:tracePt t="16130" x="2589213" y="3516313"/>
          <p14:tracePt t="16138" x="2476500" y="3467100"/>
          <p14:tracePt t="16147" x="2389188" y="3429000"/>
          <p14:tracePt t="16153" x="2263775" y="3354388"/>
          <p14:tracePt t="16161" x="2151063" y="3328988"/>
          <p14:tracePt t="16169" x="2063750" y="3290888"/>
          <p14:tracePt t="16177" x="1951038" y="3254375"/>
          <p14:tracePt t="16185" x="1851025" y="3216275"/>
          <p14:tracePt t="16193" x="1763713" y="3178175"/>
          <p14:tracePt t="16201" x="1714500" y="3154363"/>
          <p14:tracePt t="16209" x="1663700" y="3116263"/>
          <p14:tracePt t="16217" x="1625600" y="3116263"/>
          <p14:tracePt t="16225" x="1576388" y="3090863"/>
          <p14:tracePt t="16233" x="1450975" y="3016250"/>
          <p14:tracePt t="16241" x="1350963" y="2990850"/>
          <p14:tracePt t="16249" x="1263650" y="2952750"/>
          <p14:tracePt t="16258" x="1176338" y="2916238"/>
          <p14:tracePt t="16265" x="1038225" y="2865438"/>
          <p14:tracePt t="16275" x="1000125" y="2828925"/>
          <p14:tracePt t="16281" x="963613" y="2816225"/>
          <p14:tracePt t="16292" x="887413" y="2790825"/>
          <p14:tracePt t="16297" x="863600" y="2765425"/>
          <p14:tracePt t="16308" x="787400" y="2740025"/>
          <p14:tracePt t="16313" x="763588" y="2690813"/>
          <p14:tracePt t="16321" x="750888" y="2690813"/>
          <p14:tracePt t="16329" x="712788" y="2652713"/>
          <p14:tracePt t="16337" x="674688" y="2627313"/>
          <p14:tracePt t="16345" x="663575" y="2590800"/>
          <p14:tracePt t="16353" x="612775" y="2578100"/>
          <p14:tracePt t="16361" x="574675" y="2540000"/>
          <p14:tracePt t="16370" x="525463" y="2527300"/>
          <p14:tracePt t="16377" x="487363" y="2503488"/>
          <p14:tracePt t="16385" x="412750" y="2452688"/>
          <p14:tracePt t="16393" x="374650" y="2427288"/>
          <p14:tracePt t="16401" x="338138" y="2390775"/>
          <p14:tracePt t="16409" x="312738" y="2378075"/>
          <p14:tracePt t="16417" x="287338" y="2339975"/>
          <p14:tracePt t="16425" x="238125" y="2290763"/>
          <p14:tracePt t="16433" x="187325" y="2252663"/>
          <p14:tracePt t="16442" x="150813" y="2214563"/>
          <p14:tracePt t="16450" x="112713" y="2178050"/>
          <p14:tracePt t="16458" x="87313" y="2152650"/>
          <p14:tracePt t="16465" x="74613" y="2127250"/>
          <p14:tracePt t="16475" x="38100" y="2101850"/>
          <p14:tracePt t="16481" x="25400" y="2089150"/>
          <p14:tracePt t="16491" x="25400" y="2078038"/>
          <p14:tracePt t="16665" x="38100" y="2127250"/>
          <p14:tracePt t="16674" x="50800" y="2178050"/>
          <p14:tracePt t="16682" x="61913" y="2252663"/>
          <p14:tracePt t="16690" x="100013" y="2339975"/>
          <p14:tracePt t="16698" x="150813" y="2439988"/>
          <p14:tracePt t="16710" x="187325" y="2552700"/>
          <p14:tracePt t="16713" x="225425" y="2665413"/>
          <p14:tracePt t="16722" x="261938" y="2803525"/>
          <p14:tracePt t="16731" x="287338" y="2928938"/>
          <p14:tracePt t="16738" x="312738" y="3054350"/>
          <p14:tracePt t="16746" x="325438" y="3216275"/>
          <p14:tracePt t="16754" x="350838" y="3341688"/>
          <p14:tracePt t="16761" x="412750" y="3503613"/>
          <p14:tracePt t="16770" x="425450" y="3667125"/>
          <p14:tracePt t="16778" x="463550" y="3792538"/>
          <p14:tracePt t="16786" x="474663" y="3867150"/>
          <p14:tracePt t="16794" x="500063" y="3941763"/>
          <p14:tracePt t="16802" x="512763" y="4005263"/>
          <p14:tracePt t="16810" x="538163" y="4054475"/>
          <p14:tracePt t="16818" x="550863" y="4092575"/>
          <p14:tracePt t="16826" x="574675" y="4117975"/>
          <p14:tracePt t="16833" x="587375" y="4141788"/>
          <p14:tracePt t="16843" x="600075" y="4154488"/>
          <p14:tracePt t="16850" x="600075" y="4179888"/>
          <p14:tracePt t="16865" x="612775" y="4205288"/>
          <p14:tracePt t="16875" x="650875" y="4241800"/>
          <p14:tracePt t="16889" x="663575" y="4267200"/>
          <p14:tracePt t="16891" x="663575" y="4292600"/>
          <p14:tracePt t="16897" x="687388" y="4330700"/>
          <p14:tracePt t="16909" x="700088" y="4379913"/>
          <p14:tracePt t="16913" x="712788" y="4418013"/>
          <p14:tracePt t="16922" x="725488" y="4454525"/>
          <p14:tracePt t="16929" x="738188" y="4479925"/>
          <p14:tracePt t="16938" x="738188" y="4518025"/>
          <p14:tracePt t="16945" x="738188" y="4530725"/>
          <p14:tracePt t="16954" x="738188" y="4579938"/>
          <p14:tracePt t="16961" x="750888" y="4643438"/>
          <p14:tracePt t="17146" x="763588" y="4618038"/>
          <p14:tracePt t="17153" x="776288" y="4579938"/>
          <p14:tracePt t="17161" x="776288" y="4543425"/>
          <p14:tracePt t="17177" x="787400" y="4530725"/>
          <p14:tracePt t="17185" x="787400" y="4505325"/>
          <p14:tracePt t="17193" x="800100" y="4479925"/>
          <p14:tracePt t="17201" x="800100" y="4467225"/>
          <p14:tracePt t="17210" x="800100" y="4443413"/>
          <p14:tracePt t="17217" x="812800" y="4430713"/>
          <p14:tracePt t="17233" x="825500" y="4418013"/>
          <p14:tracePt t="17242" x="825500" y="4405313"/>
          <p14:tracePt t="17313" x="825500" y="4392613"/>
          <p14:tracePt t="17945" x="812800" y="4392613"/>
          <p14:tracePt t="17969" x="812800" y="4379913"/>
          <p14:tracePt t="18475" x="1025525" y="4518025"/>
          <p14:tracePt t="18481" x="1289050" y="4667250"/>
          <p14:tracePt t="18490" x="1389063" y="4779963"/>
          <p14:tracePt t="18497" x="1525588" y="4830763"/>
          <p14:tracePt t="18508" x="1625600" y="4930775"/>
          <p14:tracePt t="18513" x="1725613" y="5005388"/>
          <p14:tracePt t="18521" x="1838325" y="5118100"/>
          <p14:tracePt t="18530" x="1925638" y="5218113"/>
          <p14:tracePt t="18537" x="1989138" y="5305425"/>
          <p14:tracePt t="18545" x="2101850" y="5468938"/>
          <p14:tracePt t="18553" x="2176463" y="5656263"/>
          <p14:tracePt t="18561" x="2289175" y="5807075"/>
          <p14:tracePt t="18569" x="2414588" y="6007100"/>
          <p14:tracePt t="18577" x="2514600" y="6219825"/>
          <p14:tracePt t="18585" x="2676525" y="6470650"/>
          <p14:tracePt t="18594" x="2740025" y="6619875"/>
          <p14:tracePt t="18601" x="2789238" y="6757988"/>
          <p14:tracePt t="18883" x="3040063" y="6807200"/>
          <p14:tracePt t="18891" x="3027363" y="6757988"/>
          <p14:tracePt t="18898" x="3027363" y="6732588"/>
          <p14:tracePt t="18906" x="3014663" y="6683375"/>
          <p14:tracePt t="18913" x="3014663" y="6619875"/>
          <p14:tracePt t="18922" x="3014663" y="6583363"/>
          <p14:tracePt t="18930" x="3040063" y="6545263"/>
          <p14:tracePt t="18938" x="3040063" y="6507163"/>
          <p14:tracePt t="18946" x="3052763" y="6483350"/>
          <p14:tracePt t="18953" x="3052763" y="6445250"/>
          <p14:tracePt t="18961" x="3065463" y="6419850"/>
          <p14:tracePt t="18970" x="3065463" y="6394450"/>
          <p14:tracePt t="18978" x="3065463" y="6357938"/>
          <p14:tracePt t="18986" x="3089275" y="6332538"/>
          <p14:tracePt t="18993" x="3101975" y="6307138"/>
          <p14:tracePt t="19001" x="3101975" y="6281738"/>
          <p14:tracePt t="19010" x="3127375" y="6257925"/>
          <p14:tracePt t="19018" x="3140075" y="6245225"/>
          <p14:tracePt t="19033" x="3152775" y="6245225"/>
          <p14:tracePt t="19075" x="3152775" y="6232525"/>
          <p14:tracePt t="19411" x="3140075" y="6232525"/>
          <p14:tracePt t="19466" x="3127375" y="6232525"/>
          <p14:tracePt t="19490" x="3101975" y="6232525"/>
          <p14:tracePt t="19514" x="3101975" y="6219825"/>
          <p14:tracePt t="19537" x="3127375" y="6219825"/>
          <p14:tracePt t="19545" x="3140075" y="6219825"/>
          <p14:tracePt t="19553" x="3140075" y="6207125"/>
          <p14:tracePt t="19561" x="3152775" y="6207125"/>
          <p14:tracePt t="19593" x="3165475" y="6207125"/>
          <p14:tracePt t="19601" x="3176588" y="6207125"/>
          <p14:tracePt t="19610" x="3189288" y="6207125"/>
          <p14:tracePt t="19634" x="3227388" y="6207125"/>
          <p14:tracePt t="19643" x="3265488" y="6181725"/>
          <p14:tracePt t="19650" x="3302000" y="6169025"/>
          <p14:tracePt t="19659" x="3327400" y="6169025"/>
          <p14:tracePt t="19713" x="3302000" y="6181725"/>
          <p14:tracePt t="19985" x="3302000" y="6169025"/>
          <p14:tracePt t="20714" x="3302000" y="6157913"/>
          <p14:tracePt t="21059" x="3302000" y="6145213"/>
          <p14:tracePt t="21282" x="3327400" y="6169025"/>
          <p14:tracePt t="21290" x="3402013" y="6245225"/>
          <p14:tracePt t="21297" x="3414713" y="6257925"/>
          <p14:tracePt t="21305" x="3427413" y="6257925"/>
          <p14:tracePt t="21313" x="3465513" y="6281738"/>
          <p14:tracePt t="21321" x="3502025" y="6319838"/>
          <p14:tracePt t="21330" x="3565525" y="6332538"/>
          <p14:tracePt t="21337" x="3602038" y="6357938"/>
          <p14:tracePt t="21345" x="3627438" y="6357938"/>
          <p14:tracePt t="21353" x="3627438" y="6381750"/>
          <p14:tracePt t="21666" x="3627438" y="6394450"/>
          <p14:tracePt t="21772" x="3452813" y="6394450"/>
          <p14:tracePt t="21777" x="2827338" y="6470650"/>
          <p14:tracePt t="21786" x="2376488" y="6494463"/>
          <p14:tracePt t="21793" x="2101850" y="6494463"/>
          <p14:tracePt t="21801" x="1825625" y="6483350"/>
          <p14:tracePt t="21809" x="1612900" y="6483350"/>
          <p14:tracePt t="21817" x="1450975" y="6483350"/>
          <p14:tracePt t="21825" x="1312863" y="6483350"/>
          <p14:tracePt t="21833" x="1138238" y="6483350"/>
          <p14:tracePt t="21842" x="987425" y="6483350"/>
          <p14:tracePt t="21849" x="900113" y="6483350"/>
          <p14:tracePt t="21858" x="838200" y="6483350"/>
          <p14:tracePt t="21865" x="800100" y="6483350"/>
          <p14:tracePt t="21876" x="776288" y="6483350"/>
          <p14:tracePt t="22113" x="763588" y="6483350"/>
          <p14:tracePt t="22130" x="776288" y="6483350"/>
          <p14:tracePt t="22138" x="887413" y="6507163"/>
          <p14:tracePt t="22146" x="1089025" y="6507163"/>
          <p14:tracePt t="22154" x="1263650" y="6519863"/>
          <p14:tracePt t="22161" x="1438275" y="6519863"/>
          <p14:tracePt t="22170" x="1663700" y="6519863"/>
          <p14:tracePt t="22178" x="1863725" y="6519863"/>
          <p14:tracePt t="22186" x="2025650" y="6519863"/>
          <p14:tracePt t="22194" x="2214563" y="6519863"/>
          <p14:tracePt t="22201" x="2376488" y="6494463"/>
          <p14:tracePt t="22211" x="2463800" y="6483350"/>
          <p14:tracePt t="22218" x="2540000" y="6457950"/>
          <p14:tracePt t="22227" x="2576513" y="6432550"/>
          <p14:tracePt t="22234" x="2614613" y="6419850"/>
          <p14:tracePt t="22244" x="2651125" y="6407150"/>
          <p14:tracePt t="22250" x="2663825" y="6394450"/>
          <p14:tracePt t="22298" x="2663825" y="6381750"/>
          <p14:tracePt t="22306" x="2676525" y="6307138"/>
          <p14:tracePt t="22314" x="2676525" y="6232525"/>
          <p14:tracePt t="22321" x="2689225" y="6181725"/>
          <p14:tracePt t="22329" x="2701925" y="6119813"/>
          <p14:tracePt t="22338" x="2714625" y="6032500"/>
          <p14:tracePt t="22346" x="2714625" y="5945188"/>
          <p14:tracePt t="22354" x="2714625" y="5881688"/>
          <p14:tracePt t="22362" x="2714625" y="5768975"/>
          <p14:tracePt t="22370" x="2714625" y="5707063"/>
          <p14:tracePt t="22378" x="2740025" y="5619750"/>
          <p14:tracePt t="22386" x="2740025" y="5556250"/>
          <p14:tracePt t="22394" x="2752725" y="5494338"/>
          <p14:tracePt t="22402" x="2752725" y="5456238"/>
          <p14:tracePt t="22411" x="2752725" y="5407025"/>
          <p14:tracePt t="22418" x="2763838" y="5356225"/>
          <p14:tracePt t="22427" x="2763838" y="5343525"/>
          <p14:tracePt t="22434" x="2763838" y="5318125"/>
          <p14:tracePt t="22449" x="2763838" y="5305425"/>
          <p14:tracePt t="22465" x="2776538" y="5305425"/>
          <p14:tracePt t="22571" x="2789238" y="5343525"/>
          <p14:tracePt t="22579" x="2876550" y="5468938"/>
          <p14:tracePt t="22588" x="2952750" y="5607050"/>
          <p14:tracePt t="22595" x="3065463" y="5719763"/>
          <p14:tracePt t="22603" x="3140075" y="5856288"/>
          <p14:tracePt t="22611" x="3189288" y="6007100"/>
          <p14:tracePt t="22617" x="3265488" y="6119813"/>
          <p14:tracePt t="22626" x="3352800" y="6257925"/>
          <p14:tracePt t="22633" x="3389313" y="6332538"/>
          <p14:tracePt t="22643" x="3414713" y="6407150"/>
          <p14:tracePt t="22650" x="3427413" y="6432550"/>
          <p14:tracePt t="22660" x="3440113" y="6445250"/>
          <p14:tracePt t="23139" x="3427413" y="6445250"/>
          <p14:tracePt t="23313" x="3414713" y="6445250"/>
          <p14:tracePt t="23353" x="3402013" y="6445250"/>
          <p14:tracePt t="23692" x="3376613" y="6445250"/>
          <p14:tracePt t="23754" x="3352800" y="6419850"/>
          <p14:tracePt t="23761" x="3189288" y="6269038"/>
          <p14:tracePt t="23770" x="3040063" y="6045200"/>
          <p14:tracePt t="23777" x="2776538" y="5868988"/>
          <p14:tracePt t="23786" x="2601913" y="5630863"/>
          <p14:tracePt t="23794" x="2427288" y="5481638"/>
          <p14:tracePt t="23801" x="2227263" y="5281613"/>
          <p14:tracePt t="23810" x="2151063" y="5156200"/>
          <p14:tracePt t="23818" x="2063750" y="5018088"/>
          <p14:tracePt t="23826" x="1989138" y="4892675"/>
          <p14:tracePt t="23834" x="1863725" y="4768850"/>
          <p14:tracePt t="23844" x="1751013" y="4656138"/>
          <p14:tracePt t="23849" x="1714500" y="4554538"/>
          <p14:tracePt t="23859" x="1689100" y="4479925"/>
          <p14:tracePt t="23865" x="1663700" y="4405313"/>
          <p14:tracePt t="23878" x="1651000" y="4341813"/>
          <p14:tracePt t="23881" x="1625600" y="4292600"/>
          <p14:tracePt t="23893" x="1612900" y="4230688"/>
          <p14:tracePt t="23898" x="1589088" y="4179888"/>
          <p14:tracePt t="23906" x="1589088" y="4141788"/>
          <p14:tracePt t="23913" x="1576388" y="4105275"/>
          <p14:tracePt t="23922" x="1563688" y="4079875"/>
          <p14:tracePt t="23930" x="1550988" y="4054475"/>
          <p14:tracePt t="23938" x="1525588" y="4041775"/>
          <p14:tracePt t="23946" x="1525588" y="4029075"/>
          <p14:tracePt t="23962" x="1525588" y="4017963"/>
          <p14:tracePt t="23970" x="1525588" y="4005263"/>
          <p14:tracePt t="23978" x="1512888" y="3992563"/>
          <p14:tracePt t="23985" x="1512888" y="3979863"/>
          <p14:tracePt t="23993" x="1512888" y="3967163"/>
          <p14:tracePt t="24001" x="1501775" y="3954463"/>
          <p14:tracePt t="24010" x="1501775" y="3916363"/>
          <p14:tracePt t="24018" x="1489075" y="3879850"/>
          <p14:tracePt t="24027" x="1476375" y="3841750"/>
          <p14:tracePt t="24034" x="1450975" y="3816350"/>
          <p14:tracePt t="24044" x="1450975" y="3792538"/>
          <p14:tracePt t="24050" x="1450975" y="3754438"/>
          <p14:tracePt t="24060" x="1438275" y="3729038"/>
          <p14:tracePt t="24066" x="1438275" y="3716338"/>
          <p14:tracePt t="24077" x="1425575" y="3703638"/>
          <p14:tracePt t="24081" x="1425575" y="3692525"/>
          <p14:tracePt t="24098" x="1412875" y="3692525"/>
          <p14:tracePt t="24107" x="1412875" y="3679825"/>
          <p14:tracePt t="24162" x="1401763" y="3679825"/>
          <p14:tracePt t="24170" x="1389063" y="3679825"/>
          <p14:tracePt t="24178" x="1338263" y="3692525"/>
          <p14:tracePt t="24186" x="1312863" y="3716338"/>
          <p14:tracePt t="24194" x="1300163" y="3754438"/>
          <p14:tracePt t="24201" x="1263650" y="3803650"/>
          <p14:tracePt t="24210" x="1225550" y="3841750"/>
          <p14:tracePt t="24218" x="1225550" y="3892550"/>
          <p14:tracePt t="24227" x="1212850" y="3929063"/>
          <p14:tracePt t="24234" x="1200150" y="3979863"/>
          <p14:tracePt t="24243" x="1189038" y="4005263"/>
          <p14:tracePt t="24250" x="1189038" y="4029075"/>
          <p14:tracePt t="24260" x="1176338" y="4029075"/>
          <p14:tracePt t="24266" x="1176338" y="4054475"/>
          <p14:tracePt t="24277" x="1176338" y="4067175"/>
          <p14:tracePt t="24282" x="1163638" y="4079875"/>
          <p14:tracePt t="24297" x="1150938" y="4092575"/>
          <p14:tracePt t="24426" x="1138238" y="4079875"/>
          <p14:tracePt t="24436" x="1125538" y="4054475"/>
          <p14:tracePt t="24446" x="1112838" y="4017963"/>
          <p14:tracePt t="24452" x="1100138" y="3967163"/>
          <p14:tracePt t="24460" x="1089025" y="3929063"/>
          <p14:tracePt t="24466" x="1076325" y="3879850"/>
          <p14:tracePt t="24477" x="1050925" y="3803650"/>
          <p14:tracePt t="24481" x="1025525" y="3741738"/>
          <p14:tracePt t="24493" x="1012825" y="3679825"/>
          <p14:tracePt t="24497" x="1000125" y="3603625"/>
          <p14:tracePt t="24506" x="987425" y="3554413"/>
          <p14:tracePt t="24513" x="976313" y="3490913"/>
          <p14:tracePt t="24521" x="976313" y="3441700"/>
          <p14:tracePt t="24530" x="950913" y="3390900"/>
          <p14:tracePt t="24538" x="925513" y="3341688"/>
          <p14:tracePt t="24545" x="925513" y="3303588"/>
          <p14:tracePt t="24554" x="925513" y="3241675"/>
          <p14:tracePt t="24561" x="925513" y="3216275"/>
          <p14:tracePt t="24570" x="912813" y="3165475"/>
          <p14:tracePt t="24577" x="900113" y="3116263"/>
          <p14:tracePt t="24586" x="876300" y="3065463"/>
          <p14:tracePt t="24593" x="876300" y="3041650"/>
          <p14:tracePt t="24601" x="863600" y="3003550"/>
          <p14:tracePt t="24610" x="850900" y="2965450"/>
          <p14:tracePt t="24617" x="838200" y="2928938"/>
          <p14:tracePt t="24626" x="838200" y="2903538"/>
          <p14:tracePt t="24634" x="838200" y="2865438"/>
          <p14:tracePt t="24644" x="825500" y="2840038"/>
          <p14:tracePt t="24650" x="825500" y="2816225"/>
          <p14:tracePt t="24660" x="825500" y="2790825"/>
          <p14:tracePt t="24665" x="800100" y="2778125"/>
          <p14:tracePt t="24676" x="800100" y="2740025"/>
          <p14:tracePt t="24681" x="800100" y="2703513"/>
          <p14:tracePt t="24706" x="787400" y="2690813"/>
          <p14:tracePt t="24714" x="776288" y="2652713"/>
          <p14:tracePt t="24721" x="776288" y="2616200"/>
          <p14:tracePt t="24729" x="725488" y="2590800"/>
          <p14:tracePt t="24737" x="712788" y="2552700"/>
          <p14:tracePt t="24745" x="700088" y="2516188"/>
          <p14:tracePt t="24753" x="700088" y="2490788"/>
          <p14:tracePt t="24762" x="687388" y="2465388"/>
          <p14:tracePt t="24772" x="687388" y="2439988"/>
          <p14:tracePt t="24781" x="674688" y="2427288"/>
          <p14:tracePt t="24786" x="674688" y="2414588"/>
          <p14:tracePt t="24797" x="674688" y="2403475"/>
          <p14:tracePt t="24811" x="663575" y="2390775"/>
          <p14:tracePt t="24931" x="663575" y="2378075"/>
          <p14:tracePt t="24946" x="663575" y="2352675"/>
          <p14:tracePt t="24955" x="650875" y="2352675"/>
          <p14:tracePt t="24962" x="650875" y="2339975"/>
          <p14:tracePt t="24978" x="650875" y="2327275"/>
          <p14:tracePt t="25010" x="650875" y="2314575"/>
          <p14:tracePt t="25026" x="650875" y="2303463"/>
          <p14:tracePt t="25305" x="700088" y="2339975"/>
          <p14:tracePt t="25313" x="750888" y="2403475"/>
          <p14:tracePt t="25322" x="863600" y="2465388"/>
          <p14:tracePt t="25329" x="987425" y="2540000"/>
          <p14:tracePt t="25337" x="1100138" y="2640013"/>
          <p14:tracePt t="25345" x="1212850" y="2765425"/>
          <p14:tracePt t="25353" x="1363663" y="2865438"/>
          <p14:tracePt t="25361" x="1538288" y="2952750"/>
          <p14:tracePt t="25370" x="1701800" y="3116263"/>
          <p14:tracePt t="25378" x="2025650" y="3278188"/>
          <p14:tracePt t="25385" x="2251075" y="3378200"/>
          <p14:tracePt t="25393" x="2514600" y="3503613"/>
          <p14:tracePt t="25401" x="2740025" y="3629025"/>
          <p14:tracePt t="25410" x="2963863" y="3754438"/>
          <p14:tracePt t="25418" x="3165475" y="3854450"/>
          <p14:tracePt t="25427" x="3376613" y="3954463"/>
          <p14:tracePt t="25434" x="3578225" y="4041775"/>
          <p14:tracePt t="25443" x="3827463" y="4154488"/>
          <p14:tracePt t="25450" x="4040188" y="4241800"/>
          <p14:tracePt t="25460" x="4327525" y="4379913"/>
          <p14:tracePt t="25466" x="4565650" y="4492625"/>
          <p14:tracePt t="25477" x="5003800" y="4605338"/>
          <p14:tracePt t="25481" x="5229225" y="4756150"/>
          <p14:tracePt t="25493" x="5529263" y="4892675"/>
          <p14:tracePt t="25498" x="5929313" y="4992688"/>
          <p14:tracePt t="25506" x="6291263" y="5081588"/>
          <p14:tracePt t="25513" x="6542088" y="5168900"/>
          <p14:tracePt t="25521" x="6880225" y="5243513"/>
          <p14:tracePt t="25530" x="7180263" y="5318125"/>
          <p14:tracePt t="25537" x="7542213" y="5381625"/>
          <p14:tracePt t="25546" x="7818438" y="5456238"/>
          <p14:tracePt t="25554" x="8080375" y="5507038"/>
          <p14:tracePt t="25561" x="8318500" y="5568950"/>
          <p14:tracePt t="25570" x="8605838" y="5630863"/>
          <p14:tracePt t="25578" x="8882063" y="5694363"/>
          <p14:tracePt t="25585" x="9069388" y="5732463"/>
          <p14:tracePt t="26013" x="9069388" y="6419850"/>
          <p14:tracePt t="26020" x="9031288" y="6419850"/>
          <p14:tracePt t="26027" x="9018588" y="6419850"/>
          <p14:tracePt t="26034" x="8993188" y="6419850"/>
          <p14:tracePt t="26044" x="8982075" y="6419850"/>
          <p14:tracePt t="26066" x="8969375" y="6419850"/>
          <p14:tracePt t="26081" x="8956675" y="6419850"/>
          <p14:tracePt t="26113" x="8931275" y="6419850"/>
          <p14:tracePt t="26130" x="8918575" y="6419850"/>
          <p14:tracePt t="26234" x="8918575" y="6407150"/>
          <p14:tracePt t="26244" x="8918575" y="6394450"/>
          <p14:tracePt t="26253" x="8931275" y="6381750"/>
          <p14:tracePt t="26266" x="8956675" y="6357938"/>
          <p14:tracePt t="26282" x="8956675" y="6345238"/>
          <p14:tracePt t="26290" x="8969375" y="6345238"/>
          <p14:tracePt t="26297" x="8982075" y="6319838"/>
          <p14:tracePt t="26313" x="8993188" y="6319838"/>
          <p14:tracePt t="26321" x="9018588" y="6294438"/>
          <p14:tracePt t="26602" x="8993188" y="6294438"/>
          <p14:tracePt t="27017" x="8969375" y="6294438"/>
          <p14:tracePt t="27033" x="8969375" y="6307138"/>
          <p14:tracePt t="27058" x="8956675" y="6307138"/>
          <p14:tracePt t="27305" x="8943975" y="6307138"/>
          <p14:tracePt t="27321" x="8931275" y="6307138"/>
          <p14:tracePt t="27571" x="8918575" y="6319838"/>
          <p14:tracePt t="27601" x="8905875" y="6319838"/>
          <p14:tracePt t="27875" x="8905875" y="6332538"/>
          <p14:tracePt t="27883" x="8893175" y="6332538"/>
          <p14:tracePt t="27891" x="8882063" y="6332538"/>
          <p14:tracePt t="28186" x="8882063" y="6345238"/>
          <p14:tracePt t="28194" x="8869363" y="6345238"/>
          <p14:tracePt t="28506" x="8843963" y="6345238"/>
          <p14:tracePt t="28513" x="8831263" y="6345238"/>
          <p14:tracePt t="28545" x="8831263" y="6357938"/>
          <p14:tracePt t="28777" x="8818563" y="6357938"/>
          <p14:tracePt t="29035" x="8805863" y="6357938"/>
          <p14:tracePt t="29098" x="8793163" y="6370638"/>
          <p14:tracePt t="29106" x="8780463" y="6370638"/>
          <p14:tracePt t="29386" x="8769350" y="6381750"/>
          <p14:tracePt t="29658" x="8756650" y="6381750"/>
          <p14:tracePt t="29682" x="8743950" y="6394450"/>
          <p14:tracePt t="29698" x="8731250" y="6394450"/>
          <p14:tracePt t="29962" x="8718550" y="6394450"/>
          <p14:tracePt t="29977" x="8705850" y="6394450"/>
          <p14:tracePt t="30242" x="8693150" y="6394450"/>
          <p14:tracePt t="30506" x="8680450" y="6407150"/>
          <p14:tracePt t="30513" x="8669338" y="6407150"/>
          <p14:tracePt t="30537" x="8656638" y="6407150"/>
          <p14:tracePt t="30818" x="8631238" y="6419850"/>
          <p14:tracePt t="30994" x="8580438" y="6457950"/>
          <p14:tracePt t="31002" x="8456613" y="6494463"/>
          <p14:tracePt t="31012" x="8380413" y="6532563"/>
          <p14:tracePt t="31017" x="8305800" y="6545263"/>
          <p14:tracePt t="31026" x="8267700" y="6557963"/>
          <p14:tracePt t="31033" x="8218488" y="6583363"/>
          <p14:tracePt t="31043" x="8167688" y="6594475"/>
          <p14:tracePt t="31049" x="8131175" y="6619875"/>
          <p14:tracePt t="31060" x="8093075" y="6619875"/>
          <p14:tracePt t="31065" x="8031163" y="6619875"/>
          <p14:tracePt t="31073" x="7943850" y="6632575"/>
          <p14:tracePt t="31081" x="7893050" y="6645275"/>
          <p14:tracePt t="31090" x="7843838" y="6670675"/>
          <p14:tracePt t="31097" x="7767638" y="6683375"/>
          <p14:tracePt t="31105" x="7718425" y="6707188"/>
          <p14:tracePt t="31113" x="7642225" y="6732588"/>
          <p14:tracePt t="31121" x="7593013" y="6732588"/>
          <p14:tracePt t="31130" x="7531100" y="6770688"/>
          <p14:tracePt t="31137" x="7429500" y="6783388"/>
          <p14:tracePt t="31145" x="7342188" y="6807200"/>
          <p14:tracePt t="31153" x="7292975" y="6832600"/>
          <p14:tracePt t="31161" x="7205663" y="6845300"/>
          <p14:tracePt t="33796" x="4478338" y="6770688"/>
          <p14:tracePt t="33801" x="4503738" y="6683375"/>
          <p14:tracePt t="33810" x="4516438" y="6607175"/>
          <p14:tracePt t="33817" x="4527550" y="6545263"/>
          <p14:tracePt t="33827" x="4540250" y="6457950"/>
          <p14:tracePt t="33833" x="4540250" y="6419850"/>
          <p14:tracePt t="33844" x="4540250" y="6345238"/>
          <p14:tracePt t="33849" x="4540250" y="6294438"/>
          <p14:tracePt t="33860" x="4552950" y="6207125"/>
          <p14:tracePt t="33866" x="4552950" y="6119813"/>
          <p14:tracePt t="33877" x="4552950" y="6056313"/>
          <p14:tracePt t="33881" x="4552950" y="5956300"/>
          <p14:tracePt t="33889" x="4552950" y="5894388"/>
          <p14:tracePt t="33897" x="4540250" y="5832475"/>
          <p14:tracePt t="33905" x="4516438" y="5743575"/>
          <p14:tracePt t="33913" x="4516438" y="5668963"/>
          <p14:tracePt t="33921" x="4516438" y="5619750"/>
          <p14:tracePt t="33929" x="4516438" y="5568950"/>
          <p14:tracePt t="33937" x="4516438" y="5530850"/>
          <p14:tracePt t="33945" x="4516438" y="5481638"/>
          <p14:tracePt t="33953" x="4516438" y="5430838"/>
          <p14:tracePt t="33961" x="4491038" y="5381625"/>
          <p14:tracePt t="33970" x="4491038" y="5330825"/>
          <p14:tracePt t="33977" x="4478338" y="5281613"/>
          <p14:tracePt t="33985" x="4478338" y="5218113"/>
          <p14:tracePt t="33994" x="4465638" y="5168900"/>
          <p14:tracePt t="34001" x="4452938" y="5118100"/>
          <p14:tracePt t="34010" x="4440238" y="5092700"/>
          <p14:tracePt t="34017" x="4440238" y="5056188"/>
          <p14:tracePt t="34027" x="4416425" y="5030788"/>
          <p14:tracePt t="34033" x="4416425" y="4981575"/>
          <p14:tracePt t="34043" x="4416425" y="4943475"/>
          <p14:tracePt t="34049" x="4403725" y="4905375"/>
          <p14:tracePt t="34061" x="4403725" y="4868863"/>
          <p14:tracePt t="34065" x="4391025" y="4818063"/>
          <p14:tracePt t="34073" x="4378325" y="4768850"/>
          <p14:tracePt t="34081" x="4378325" y="4718050"/>
          <p14:tracePt t="34089" x="4378325" y="4656138"/>
          <p14:tracePt t="34097" x="4365625" y="4605338"/>
          <p14:tracePt t="34105" x="4365625" y="4567238"/>
          <p14:tracePt t="34113" x="4365625" y="4530725"/>
          <p14:tracePt t="34121" x="4352925" y="4505325"/>
          <p14:tracePt t="34137" x="4352925" y="4479925"/>
          <p14:tracePt t="34161" x="4352925" y="4467225"/>
          <p14:tracePt t="34395" x="4352925" y="4454525"/>
          <p14:tracePt t="34433" x="4352925" y="4467225"/>
          <p14:tracePt t="34482" x="4352925" y="4454525"/>
          <p14:tracePt t="34746" x="4352925" y="4443413"/>
          <p14:tracePt t="34882" x="4340225" y="4443413"/>
          <p14:tracePt t="34890" x="4340225" y="4467225"/>
          <p14:tracePt t="34897" x="4340225" y="4479925"/>
          <p14:tracePt t="34905" x="4340225" y="4505325"/>
          <p14:tracePt t="34921" x="4352925" y="4518025"/>
          <p14:tracePt t="34929" x="4391025" y="4518025"/>
          <p14:tracePt t="34937" x="4416425" y="4530725"/>
          <p14:tracePt t="34945" x="4427538" y="4530725"/>
          <p14:tracePt t="34953" x="4465638" y="4530725"/>
          <p14:tracePt t="34961" x="4478338" y="4530725"/>
          <p14:tracePt t="34969" x="4503738" y="4530725"/>
          <p14:tracePt t="34993" x="4527550" y="4530725"/>
          <p14:tracePt t="35017" x="4540250" y="4530725"/>
          <p14:tracePt t="35033" x="4552950" y="4518025"/>
          <p14:tracePt t="35049" x="4552950" y="4505325"/>
          <p14:tracePt t="35058" x="4565650" y="4505325"/>
          <p14:tracePt t="35065" x="4565650" y="4492625"/>
          <p14:tracePt t="35081" x="4565650" y="4479925"/>
          <p14:tracePt t="35097" x="4565650" y="4454525"/>
          <p14:tracePt t="35106" x="4565650" y="4443413"/>
          <p14:tracePt t="35401" x="4552950" y="4443413"/>
          <p14:tracePt t="35409" x="4552950" y="4430713"/>
          <p14:tracePt t="35426" x="4540250" y="4430713"/>
          <p14:tracePt t="35489" x="4540250" y="4418013"/>
          <p14:tracePt t="35619" x="4527550" y="4467225"/>
          <p14:tracePt t="35625" x="4491038" y="4605338"/>
          <p14:tracePt t="35633" x="4465638" y="4705350"/>
          <p14:tracePt t="35644" x="4427538" y="4805363"/>
          <p14:tracePt t="35650" x="4391025" y="4943475"/>
          <p14:tracePt t="35661" x="4340225" y="5081588"/>
          <p14:tracePt t="35665" x="4278313" y="5194300"/>
          <p14:tracePt t="35673" x="4214813" y="5343525"/>
          <p14:tracePt t="35681" x="4114800" y="5507038"/>
          <p14:tracePt t="35689" x="3965575" y="5694363"/>
          <p14:tracePt t="35697" x="3865563" y="5881688"/>
          <p14:tracePt t="35706" x="3652838" y="6045200"/>
          <p14:tracePt t="35713" x="3502025" y="6219825"/>
          <p14:tracePt t="35721" x="3414713" y="6345238"/>
          <p14:tracePt t="35729" x="3276600" y="6419850"/>
          <p14:tracePt t="35737" x="3152775" y="6483350"/>
          <p14:tracePt t="35745" x="3076575" y="6532563"/>
          <p14:tracePt t="35753" x="2976563" y="6594475"/>
          <p14:tracePt t="35761" x="2901950" y="6632575"/>
          <p14:tracePt t="35769" x="2889250" y="6645275"/>
          <p14:tracePt t="35777" x="2801938" y="6696075"/>
          <p14:tracePt t="35786" x="2689225" y="6745288"/>
          <p14:tracePt t="35793" x="2551113" y="6796088"/>
          <p14:tracePt t="35974" x="1914525" y="6796088"/>
          <p14:tracePt t="35979" x="1901825" y="6757988"/>
          <p14:tracePt t="35987" x="1901825" y="6719888"/>
          <p14:tracePt t="35994" x="1863725" y="6696075"/>
          <p14:tracePt t="36001" x="1863725" y="6670675"/>
          <p14:tracePt t="36011" x="1851025" y="6645275"/>
          <p14:tracePt t="36017" x="1851025" y="6607175"/>
          <p14:tracePt t="36027" x="1851025" y="6583363"/>
          <p14:tracePt t="36034" x="1825625" y="6557963"/>
          <p14:tracePt t="36043" x="1776413" y="6494463"/>
          <p14:tracePt t="36049" x="1763713" y="6470650"/>
          <p14:tracePt t="36061" x="1738313" y="6432550"/>
          <p14:tracePt t="36065" x="1738313" y="6394450"/>
          <p14:tracePt t="36074" x="1725613" y="6370638"/>
          <p14:tracePt t="36081" x="1714500" y="6345238"/>
          <p14:tracePt t="36089" x="1714500" y="6332538"/>
          <p14:tracePt t="36097" x="1714500" y="6319838"/>
          <p14:tracePt t="36105" x="1714500" y="6294438"/>
          <p14:tracePt t="36114" x="1701800" y="6294438"/>
          <p14:tracePt t="36121" x="1701800" y="6281738"/>
          <p14:tracePt t="36145" x="1701800" y="6269038"/>
          <p14:tracePt t="36161" x="1689100" y="6257925"/>
          <p14:tracePt t="36434" x="1676400" y="6257925"/>
          <p14:tracePt t="36467" x="1663700" y="6245225"/>
          <p14:tracePt t="36554" x="1663700" y="6207125"/>
          <p14:tracePt t="36562" x="1789113" y="6145213"/>
          <p14:tracePt t="36570" x="1914525" y="6056313"/>
          <p14:tracePt t="36581" x="2038350" y="5981700"/>
          <p14:tracePt t="36586" x="2163763" y="5868988"/>
          <p14:tracePt t="36597" x="2276475" y="5794375"/>
          <p14:tracePt t="36602" x="2314575" y="5768975"/>
          <p14:tracePt t="36613" x="2427288" y="5732463"/>
          <p14:tracePt t="36617" x="2640013" y="5581650"/>
          <p14:tracePt t="36629" x="2852738" y="5394325"/>
          <p14:tracePt t="36634" x="3127375" y="5205413"/>
          <p14:tracePt t="36646" x="3365500" y="5030788"/>
          <p14:tracePt t="36649" x="3652838" y="4818063"/>
          <p14:tracePt t="36662" x="3852863" y="4679950"/>
          <p14:tracePt t="36665" x="4040188" y="4530725"/>
          <p14:tracePt t="36673" x="4090988" y="4454525"/>
          <p14:tracePt t="36683" x="4140200" y="4318000"/>
          <p14:tracePt t="36689" x="4265613" y="4192588"/>
          <p14:tracePt t="36697" x="4503738" y="4029075"/>
          <p14:tracePt t="36705" x="4740275" y="3892550"/>
          <p14:tracePt t="36713" x="4953000" y="3754438"/>
          <p14:tracePt t="36721" x="5141913" y="3641725"/>
          <p14:tracePt t="36729" x="5416550" y="3479800"/>
          <p14:tracePt t="36737" x="5616575" y="3354388"/>
          <p14:tracePt t="36745" x="5816600" y="3216275"/>
          <p14:tracePt t="36753" x="6116638" y="3078163"/>
          <p14:tracePt t="36761" x="6329363" y="2978150"/>
          <p14:tracePt t="36769" x="6592888" y="2840038"/>
          <p14:tracePt t="36777" x="6767513" y="2740025"/>
          <p14:tracePt t="36785" x="6942138" y="2652713"/>
          <p14:tracePt t="36794" x="7142163" y="2565400"/>
          <p14:tracePt t="36801" x="7280275" y="2478088"/>
          <p14:tracePt t="36811" x="7405688" y="2414588"/>
          <p14:tracePt t="36817" x="7505700" y="2352675"/>
          <p14:tracePt t="36827" x="7618413" y="2290763"/>
          <p14:tracePt t="36833" x="7705725" y="2239963"/>
          <p14:tracePt t="36844" x="7767638" y="2201863"/>
          <p14:tracePt t="36850" x="7793038" y="2178050"/>
          <p14:tracePt t="36857" x="7831138" y="2152650"/>
          <p14:tracePt t="36865" x="7867650" y="2152650"/>
          <p14:tracePt t="36874" x="7880350" y="2127250"/>
          <p14:tracePt t="36881" x="7905750" y="2101850"/>
          <p14:tracePt t="36889" x="7931150" y="2101850"/>
          <p14:tracePt t="36897" x="7931150" y="2089150"/>
          <p14:tracePt t="36905" x="7954963" y="2078038"/>
          <p14:tracePt t="37025" x="7954963" y="2065338"/>
          <p14:tracePt t="37050" x="7954963" y="2052638"/>
          <p14:tracePt t="37058" x="7954963" y="2014538"/>
          <p14:tracePt t="37065" x="7931150" y="1978025"/>
          <p14:tracePt t="37073" x="7905750" y="1965325"/>
          <p14:tracePt t="37081" x="7905750" y="1952625"/>
          <p14:tracePt t="37090" x="7893050" y="1927225"/>
          <p14:tracePt t="37097" x="7867650" y="1914525"/>
          <p14:tracePt t="37106" x="7843838" y="1901825"/>
          <p14:tracePt t="37117" x="7818438" y="1889125"/>
          <p14:tracePt t="37131" x="7793038" y="1876425"/>
          <p14:tracePt t="37138" x="7793038" y="1865313"/>
          <p14:tracePt t="37147" x="7793038" y="1852613"/>
          <p14:tracePt t="37153" x="7780338" y="1852613"/>
          <p14:tracePt t="37162" x="7767638" y="1839913"/>
          <p14:tracePt t="37170" x="7767638" y="1827213"/>
          <p14:tracePt t="37194" x="7767638" y="1814513"/>
          <p14:tracePt t="37225" x="7754938" y="1801813"/>
          <p14:tracePt t="37234" x="7742238" y="1801813"/>
          <p14:tracePt t="37242" x="7731125" y="1789113"/>
          <p14:tracePt t="37250" x="7718425" y="1776413"/>
          <p14:tracePt t="37263" x="7705725" y="1776413"/>
          <p14:tracePt t="37266" x="7680325" y="1776413"/>
          <p14:tracePt t="37289" x="7654925" y="1765300"/>
          <p14:tracePt t="37313" x="7654925" y="1752600"/>
          <p14:tracePt t="37330" x="7642225" y="1752600"/>
          <p14:tracePt t="37362" x="7631113" y="1752600"/>
          <p14:tracePt t="37377" x="7631113" y="1739900"/>
          <p14:tracePt t="37410" x="7618413" y="1739900"/>
          <p14:tracePt t="37418" x="7605713" y="1739900"/>
          <p14:tracePt t="37426" x="7605713" y="1727200"/>
          <p14:tracePt t="37465" x="7593013" y="1714500"/>
          <p14:tracePt t="37522" x="7580313" y="1714500"/>
          <p14:tracePt t="37785" x="7567613" y="1714500"/>
          <p14:tracePt t="37817" x="7531100" y="1714500"/>
          <p14:tracePt t="37826" x="7329488" y="1914525"/>
          <p14:tracePt t="37833" x="7067550" y="2178050"/>
          <p14:tracePt t="37842" x="6716713" y="2516188"/>
          <p14:tracePt t="37850" x="6316663" y="2903538"/>
          <p14:tracePt t="37861" x="5991225" y="3328988"/>
          <p14:tracePt t="37865" x="5529263" y="3816350"/>
          <p14:tracePt t="37879" x="5029200" y="4292600"/>
          <p14:tracePt t="37881" x="4516438" y="4656138"/>
          <p14:tracePt t="37890" x="4040188" y="5005388"/>
          <p14:tracePt t="37897" x="3814763" y="5130800"/>
          <p14:tracePt t="37906" x="3502025" y="5368925"/>
          <p14:tracePt t="37914" x="3214688" y="5581650"/>
          <p14:tracePt t="37922" x="3014663" y="5719763"/>
          <p14:tracePt t="37933" x="2889250" y="5807075"/>
          <p14:tracePt t="37938" x="2776538" y="5894388"/>
          <p14:tracePt t="37947" x="2727325" y="5969000"/>
          <p14:tracePt t="37953" x="2663825" y="6007100"/>
          <p14:tracePt t="37963" x="2601913" y="6056313"/>
          <p14:tracePt t="37970" x="2540000" y="6107113"/>
          <p14:tracePt t="37980" x="2476500" y="6169025"/>
          <p14:tracePt t="37986" x="2427288" y="6219825"/>
          <p14:tracePt t="37996" x="2327275" y="6281738"/>
          <p14:tracePt t="38002" x="2201863" y="6370638"/>
          <p14:tracePt t="38013" x="2101850" y="6445250"/>
          <p14:tracePt t="38017" x="2014538" y="6532563"/>
          <p14:tracePt t="38029" x="1876425" y="6594475"/>
          <p14:tracePt t="38034" x="1763713" y="6657975"/>
          <p14:tracePt t="38046" x="1651000" y="6719888"/>
          <p14:tracePt t="38049" x="1576388" y="6757988"/>
          <p14:tracePt t="38057" x="1501775" y="6783388"/>
          <p14:tracePt t="38065" x="1425575" y="6807200"/>
          <p14:tracePt t="38073" x="1363663" y="6832600"/>
          <p14:tracePt t="38082" x="1300163" y="6845300"/>
          <p14:tracePt t="38209" x="1125538" y="6819900"/>
          <p14:tracePt t="38217" x="1100138" y="6807200"/>
          <p14:tracePt t="38225" x="1100138" y="6796088"/>
          <p14:tracePt t="38233" x="1076325" y="6783388"/>
          <p14:tracePt t="38244" x="1076325" y="6757988"/>
          <p14:tracePt t="38249" x="1076325" y="6745288"/>
          <p14:tracePt t="38257" x="1076325" y="6719888"/>
          <p14:tracePt t="38265" x="1063625" y="6696075"/>
          <p14:tracePt t="38273" x="1063625" y="6683375"/>
          <p14:tracePt t="38281" x="1063625" y="6657975"/>
          <p14:tracePt t="38289" x="1063625" y="6645275"/>
          <p14:tracePt t="38297" x="1063625" y="6619875"/>
          <p14:tracePt t="38305" x="1076325" y="6583363"/>
          <p14:tracePt t="38313" x="1089025" y="6519863"/>
          <p14:tracePt t="38321" x="1138238" y="6470650"/>
          <p14:tracePt t="38329" x="1189038" y="6407150"/>
          <p14:tracePt t="38337" x="1250950" y="6332538"/>
          <p14:tracePt t="38345" x="1325563" y="6281738"/>
          <p14:tracePt t="38353" x="1412875" y="6207125"/>
          <p14:tracePt t="38361" x="1438275" y="6181725"/>
          <p14:tracePt t="38370" x="1501775" y="6145213"/>
          <p14:tracePt t="38377" x="1512888" y="6119813"/>
          <p14:tracePt t="38529" x="1525588" y="6119813"/>
          <p14:tracePt t="38554" x="1525588" y="6132513"/>
          <p14:tracePt t="38561" x="1525588" y="6145213"/>
          <p14:tracePt t="38570" x="1525588" y="6157913"/>
          <p14:tracePt t="38579" x="1525588" y="6181725"/>
          <p14:tracePt t="38586" x="1525588" y="6219825"/>
          <p14:tracePt t="38594" x="1525588" y="6257925"/>
          <p14:tracePt t="38601" x="1525588" y="6281738"/>
          <p14:tracePt t="38611" x="1525588" y="6294438"/>
          <p14:tracePt t="38617" x="1525588" y="6307138"/>
          <p14:tracePt t="38627" x="1525588" y="6319838"/>
          <p14:tracePt t="38633" x="1525588" y="6332538"/>
          <p14:tracePt t="38644" x="1525588" y="6345238"/>
          <p14:tracePt t="38674" x="1525588" y="6357938"/>
          <p14:tracePt t="38945" x="1501775" y="6357938"/>
          <p14:tracePt t="39017" x="1489075" y="6357938"/>
          <p14:tracePt t="39107" x="1501775" y="6370638"/>
          <p14:tracePt t="39113" x="1501775" y="6381750"/>
          <p14:tracePt t="39130" x="1501775" y="6394450"/>
          <p14:tracePt t="39137" x="1512888" y="6394450"/>
          <p14:tracePt t="39746" x="1538288" y="6370638"/>
          <p14:tracePt t="39754" x="1663700" y="6245225"/>
          <p14:tracePt t="39761" x="1801813" y="6169025"/>
          <p14:tracePt t="39771" x="1925638" y="6107113"/>
          <p14:tracePt t="39780" x="2014538" y="6045200"/>
          <p14:tracePt t="39786" x="2051050" y="5981700"/>
          <p14:tracePt t="39796" x="2127250" y="5919788"/>
          <p14:tracePt t="39801" x="2201863" y="5868988"/>
          <p14:tracePt t="39813" x="2301875" y="5794375"/>
          <p14:tracePt t="39818" x="2376488" y="5743575"/>
          <p14:tracePt t="39830" x="2463800" y="5681663"/>
          <p14:tracePt t="39834" x="2514600" y="5643563"/>
          <p14:tracePt t="39846" x="2540000" y="5594350"/>
          <p14:tracePt t="39851" x="2563813" y="5568950"/>
          <p14:tracePt t="39858" x="2589213" y="5543550"/>
          <p14:tracePt t="39866" x="2627313" y="5518150"/>
          <p14:tracePt t="39874" x="2676525" y="5494338"/>
          <p14:tracePt t="39881" x="2714625" y="5468938"/>
          <p14:tracePt t="39890" x="2740025" y="5443538"/>
          <p14:tracePt t="39897" x="2763838" y="5418138"/>
          <p14:tracePt t="39906" x="2789238" y="5407025"/>
          <p14:tracePt t="39914" x="2814638" y="5381625"/>
          <p14:tracePt t="39921" x="2827338" y="5368925"/>
          <p14:tracePt t="39930" x="2840038" y="5356225"/>
          <p14:tracePt t="39938" x="2863850" y="5330825"/>
          <p14:tracePt t="39947" x="2889250" y="5318125"/>
          <p14:tracePt t="39954" x="2927350" y="5281613"/>
          <p14:tracePt t="39963" x="2952750" y="5281613"/>
          <p14:tracePt t="39970" x="2989263" y="5256213"/>
          <p14:tracePt t="39980" x="3001963" y="5230813"/>
          <p14:tracePt t="39986" x="3027363" y="5205413"/>
          <p14:tracePt t="39996" x="3065463" y="5181600"/>
          <p14:tracePt t="40002" x="3101975" y="5143500"/>
          <p14:tracePt t="40014" x="3127375" y="5118100"/>
          <p14:tracePt t="40019" x="3176588" y="5081588"/>
          <p14:tracePt t="40027" x="3201988" y="5056188"/>
          <p14:tracePt t="40034" x="3252788" y="5018088"/>
          <p14:tracePt t="40051" x="3314700" y="4968875"/>
          <p14:tracePt t="40058" x="3327400" y="4930775"/>
          <p14:tracePt t="40065" x="3352800" y="4918075"/>
          <p14:tracePt t="40073" x="3352800" y="4892675"/>
          <p14:tracePt t="40081" x="3376613" y="4868863"/>
          <p14:tracePt t="40090" x="3389313" y="4818063"/>
          <p14:tracePt t="40097" x="3440113" y="4792663"/>
          <p14:tracePt t="40105" x="3465513" y="4743450"/>
          <p14:tracePt t="40114" x="3465513" y="4730750"/>
          <p14:tracePt t="40121" x="3489325" y="4718050"/>
          <p14:tracePt t="40129" x="3502025" y="4692650"/>
          <p14:tracePt t="40137" x="3527425" y="4679950"/>
          <p14:tracePt t="40145" x="3565525" y="4667250"/>
          <p14:tracePt t="40153" x="3589338" y="4656138"/>
          <p14:tracePt t="40161" x="3614738" y="4643438"/>
          <p14:tracePt t="40169" x="3640138" y="4618038"/>
          <p14:tracePt t="40177" x="3665538" y="4592638"/>
          <p14:tracePt t="40185" x="3689350" y="4567238"/>
          <p14:tracePt t="40194" x="3740150" y="4530725"/>
          <p14:tracePt t="40201" x="3778250" y="4505325"/>
          <p14:tracePt t="40211" x="3827463" y="4467225"/>
          <p14:tracePt t="40217" x="3852863" y="4443413"/>
          <p14:tracePt t="40228" x="3878263" y="4418013"/>
          <p14:tracePt t="40233" x="3902075" y="4405313"/>
          <p14:tracePt t="40245" x="3914775" y="4392613"/>
          <p14:tracePt t="40250" x="3927475" y="4379913"/>
          <p14:tracePt t="40257" x="3940175" y="4379913"/>
          <p14:tracePt t="40265" x="3952875" y="4367213"/>
          <p14:tracePt t="40273" x="3965575" y="4354513"/>
          <p14:tracePt t="40281" x="3978275" y="4354513"/>
          <p14:tracePt t="40290" x="4002088" y="4341813"/>
          <p14:tracePt t="40297" x="4014788" y="4341813"/>
          <p14:tracePt t="40305" x="4027488" y="4330700"/>
          <p14:tracePt t="40313" x="4052888" y="4318000"/>
          <p14:tracePt t="40329" x="4078288" y="4318000"/>
          <p14:tracePt t="40337" x="4103688" y="4305300"/>
          <p14:tracePt t="40353" x="4114800" y="4305300"/>
          <p14:tracePt t="40362" x="4152900" y="4292600"/>
          <p14:tracePt t="40369" x="4165600" y="4292600"/>
          <p14:tracePt t="40378" x="4178300" y="4292600"/>
          <p14:tracePt t="40386" x="4191000" y="4292600"/>
          <p14:tracePt t="40395" x="4227513" y="4292600"/>
          <p14:tracePt t="40401" x="4252913" y="4292600"/>
          <p14:tracePt t="40412" x="4265613" y="4292600"/>
          <p14:tracePt t="40417" x="4278313" y="4292600"/>
          <p14:tracePt t="40429" x="4314825" y="4279900"/>
          <p14:tracePt t="40433" x="4327525" y="4279900"/>
          <p14:tracePt t="40450" x="4352925" y="4279900"/>
          <p14:tracePt t="40458" x="4352925" y="4267200"/>
          <p14:tracePt t="40465" x="4365625" y="4267200"/>
          <p14:tracePt t="40481" x="4378325" y="4267200"/>
          <p14:tracePt t="40505" x="4391025" y="4254500"/>
          <p14:tracePt t="40554" x="4416425" y="4241800"/>
          <p14:tracePt t="40562" x="4427538" y="4230688"/>
          <p14:tracePt t="40570" x="4440238" y="4230688"/>
          <p14:tracePt t="40580" x="4440238" y="4217988"/>
          <p14:tracePt t="40586" x="4452938" y="4217988"/>
          <p14:tracePt t="40596" x="4452938" y="4205288"/>
          <p14:tracePt t="40602" x="4465638" y="4205288"/>
          <p14:tracePt t="40613" x="4465638" y="4192588"/>
          <p14:tracePt t="40629" x="4478338" y="4179888"/>
          <p14:tracePt t="40674" x="4491038" y="4179888"/>
          <p14:tracePt t="42146" x="4416425" y="4154488"/>
          <p14:tracePt t="42153" x="4340225" y="4129088"/>
          <p14:tracePt t="42161" x="4303713" y="4105275"/>
          <p14:tracePt t="42170" x="4227513" y="4092575"/>
          <p14:tracePt t="42178" x="4140200" y="4067175"/>
          <p14:tracePt t="42185" x="4027488" y="4029075"/>
          <p14:tracePt t="42195" x="3914775" y="3992563"/>
          <p14:tracePt t="42201" x="3814763" y="3967163"/>
          <p14:tracePt t="42211" x="3740150" y="3929063"/>
          <p14:tracePt t="42217" x="3652838" y="3905250"/>
          <p14:tracePt t="42227" x="3589338" y="3879850"/>
          <p14:tracePt t="42233" x="3502025" y="3854450"/>
          <p14:tracePt t="42244" x="3427413" y="3829050"/>
          <p14:tracePt t="42249" x="3352800" y="3792538"/>
          <p14:tracePt t="42257" x="3289300" y="3767138"/>
          <p14:tracePt t="42265" x="3227388" y="3754438"/>
          <p14:tracePt t="42273" x="3152775" y="3716338"/>
          <p14:tracePt t="42281" x="3052763" y="3667125"/>
          <p14:tracePt t="42289" x="2976563" y="3641725"/>
          <p14:tracePt t="42297" x="2901950" y="3603625"/>
          <p14:tracePt t="42305" x="2776538" y="3541713"/>
          <p14:tracePt t="42313" x="2663825" y="3490913"/>
          <p14:tracePt t="42321" x="2540000" y="3454400"/>
          <p14:tracePt t="42329" x="2414588" y="3378200"/>
          <p14:tracePt t="42337" x="2314575" y="3328988"/>
          <p14:tracePt t="42346" x="2201863" y="3278188"/>
          <p14:tracePt t="42353" x="2063750" y="3228975"/>
          <p14:tracePt t="42362" x="1963738" y="3190875"/>
          <p14:tracePt t="42369" x="1825625" y="3154363"/>
          <p14:tracePt t="42378" x="1714500" y="3116263"/>
          <p14:tracePt t="42385" x="1601788" y="3090863"/>
          <p14:tracePt t="42394" x="1476375" y="3028950"/>
          <p14:tracePt t="42401" x="1389063" y="2990850"/>
          <p14:tracePt t="42411" x="1276350" y="2952750"/>
          <p14:tracePt t="42417" x="1176338" y="2928938"/>
          <p14:tracePt t="42428" x="1100138" y="2890838"/>
          <p14:tracePt t="42433" x="1012825" y="2840038"/>
          <p14:tracePt t="42441" x="912813" y="2790825"/>
          <p14:tracePt t="42449" x="812800" y="2752725"/>
          <p14:tracePt t="42457" x="700088" y="2728913"/>
          <p14:tracePt t="42465" x="638175" y="2665413"/>
          <p14:tracePt t="42473" x="538163" y="2627313"/>
          <p14:tracePt t="42481" x="438150" y="2578100"/>
          <p14:tracePt t="42489" x="387350" y="2540000"/>
          <p14:tracePt t="42497" x="274638" y="2516188"/>
          <p14:tracePt t="42505" x="225425" y="2478088"/>
          <p14:tracePt t="42513" x="150813" y="2465388"/>
          <p14:tracePt t="42521" x="112713" y="2439988"/>
          <p14:tracePt t="42529" x="87313" y="2427288"/>
          <p14:tracePt t="42537" x="50800" y="2427288"/>
          <p14:tracePt t="42545" x="38100" y="2427288"/>
          <p14:tracePt t="42553" x="25400" y="2414588"/>
          <p14:tracePt t="42570" x="12700" y="2414588"/>
          <p14:tracePt t="42610" x="0" y="2403475"/>
          <p14:tracePt t="42896" x="0" y="2239963"/>
          <p14:tracePt t="42899" x="0" y="2227263"/>
          <p14:tracePt t="42905" x="25400" y="2201863"/>
          <p14:tracePt t="42922" x="25400" y="2190750"/>
          <p14:tracePt t="42930" x="25400" y="2178050"/>
          <p14:tracePt t="42937" x="25400" y="2165350"/>
          <p14:tracePt t="42953" x="38100" y="2165350"/>
          <p14:tracePt t="42969" x="38100" y="2152650"/>
          <p14:tracePt t="42994" x="38100" y="2139950"/>
          <p14:tracePt t="43001" x="50800" y="2127250"/>
          <p14:tracePt t="43011" x="61913" y="2101850"/>
          <p14:tracePt t="43017" x="61913" y="2078038"/>
          <p14:tracePt t="43028" x="100013" y="2052638"/>
          <p14:tracePt t="43033" x="125413" y="2014538"/>
          <p14:tracePt t="43041" x="174625" y="1952625"/>
          <p14:tracePt t="43049" x="238125" y="1889125"/>
          <p14:tracePt t="43057" x="287338" y="1801813"/>
          <p14:tracePt t="43065" x="363538" y="1714500"/>
          <p14:tracePt t="43073" x="463550" y="1639888"/>
          <p14:tracePt t="43081" x="525463" y="1552575"/>
          <p14:tracePt t="43089" x="638175" y="1476375"/>
          <p14:tracePt t="43097" x="738188" y="1414463"/>
          <p14:tracePt t="43105" x="812800" y="1350963"/>
          <p14:tracePt t="43114" x="887413" y="1301750"/>
          <p14:tracePt t="43121" x="963613" y="1263650"/>
          <p14:tracePt t="43130" x="1038225" y="1214438"/>
          <p14:tracePt t="43137" x="1100138" y="1163638"/>
          <p14:tracePt t="43145" x="1125538" y="1138238"/>
          <p14:tracePt t="43153" x="1163638" y="1125538"/>
          <p14:tracePt t="43162" x="1200150" y="1101725"/>
          <p14:tracePt t="43169" x="1212850" y="1101725"/>
          <p14:tracePt t="43178" x="1225550" y="1101725"/>
          <p14:tracePt t="43201" x="1225550" y="1089025"/>
          <p14:tracePt t="43225" x="1238250" y="1089025"/>
          <p14:tracePt t="43257" x="1263650" y="1076325"/>
          <p14:tracePt t="43265" x="1289050" y="1076325"/>
          <p14:tracePt t="43273" x="1312863" y="1050925"/>
          <p14:tracePt t="43281" x="1338263" y="1038225"/>
          <p14:tracePt t="43291" x="1376363" y="1038225"/>
          <p14:tracePt t="43301" x="1401763" y="1025525"/>
          <p14:tracePt t="43307" x="1425575" y="1014413"/>
          <p14:tracePt t="43319" x="1450975" y="1001713"/>
          <p14:tracePt t="43322" x="1463675" y="989013"/>
          <p14:tracePt t="43337" x="1476375" y="989013"/>
          <p14:tracePt t="43394" x="1489075" y="989013"/>
          <p14:tracePt t="43410" x="1501775" y="963613"/>
          <p14:tracePt t="43418" x="1525588" y="950913"/>
          <p14:tracePt t="43426" x="1550988" y="925513"/>
          <p14:tracePt t="43434" x="1576388" y="925513"/>
          <p14:tracePt t="43447" x="1638300" y="901700"/>
          <p14:tracePt t="43450" x="1676400" y="876300"/>
          <p14:tracePt t="43458" x="1701800" y="863600"/>
          <p14:tracePt t="43466" x="1725613" y="850900"/>
          <p14:tracePt t="43474" x="1763713" y="838200"/>
          <p14:tracePt t="43481" x="1776413" y="838200"/>
          <p14:tracePt t="43498" x="1801813" y="825500"/>
          <p14:tracePt t="43513" x="1825625" y="812800"/>
          <p14:tracePt t="43529" x="1825625" y="801688"/>
          <p14:tracePt t="43537" x="1838325" y="801688"/>
          <p14:tracePt t="43553" x="1863725" y="788988"/>
          <p14:tracePt t="43562" x="1889125" y="788988"/>
          <p14:tracePt t="43570" x="1901825" y="763588"/>
          <p14:tracePt t="43579" x="1925638" y="750888"/>
          <p14:tracePt t="43585" x="1951038" y="750888"/>
          <p14:tracePt t="43595" x="1976438" y="712788"/>
          <p14:tracePt t="43601" x="2001838" y="712788"/>
          <p14:tracePt t="43611" x="2025650" y="688975"/>
          <p14:tracePt t="43628" x="2038350" y="676275"/>
          <p14:tracePt t="43681" x="2051050" y="676275"/>
          <p14:tracePt t="43961" x="2051050" y="663575"/>
          <p14:tracePt t="44251" x="2038350" y="663575"/>
          <p14:tracePt t="44257" x="2025650" y="663575"/>
          <p14:tracePt t="44273" x="2014538" y="663575"/>
          <p14:tracePt t="44762" x="2001838" y="663575"/>
          <p14:tracePt t="45514" x="2014538" y="738188"/>
          <p14:tracePt t="45523" x="2051050" y="925513"/>
          <p14:tracePt t="45530" x="2089150" y="1014413"/>
          <p14:tracePt t="45538" x="2114550" y="1114425"/>
          <p14:tracePt t="45545" x="2176463" y="1276350"/>
          <p14:tracePt t="45553" x="2276475" y="1439863"/>
          <p14:tracePt t="45562" x="2314575" y="1589088"/>
          <p14:tracePt t="45569" x="2414588" y="1727200"/>
          <p14:tracePt t="45579" x="2476500" y="1876425"/>
          <p14:tracePt t="45586" x="2576513" y="2039938"/>
          <p14:tracePt t="45595" x="2676525" y="2190750"/>
          <p14:tracePt t="45601" x="2740025" y="2327275"/>
          <p14:tracePt t="45612" x="2876550" y="2452688"/>
          <p14:tracePt t="45617" x="2963863" y="2565400"/>
          <p14:tracePt t="45628" x="3052763" y="2703513"/>
          <p14:tracePt t="45633" x="3152775" y="2828925"/>
          <p14:tracePt t="45641" x="3276600" y="2952750"/>
          <p14:tracePt t="45649" x="3376613" y="3078163"/>
          <p14:tracePt t="45657" x="3489325" y="3228975"/>
          <p14:tracePt t="45665" x="3614738" y="3403600"/>
          <p14:tracePt t="45673" x="3740150" y="3516313"/>
          <p14:tracePt t="45681" x="3852863" y="3641725"/>
          <p14:tracePt t="45690" x="3952875" y="3741738"/>
          <p14:tracePt t="45697" x="4065588" y="3892550"/>
          <p14:tracePt t="45705" x="4252913" y="4041775"/>
          <p14:tracePt t="45714" x="4391025" y="4279900"/>
          <p14:tracePt t="45721" x="4565650" y="4467225"/>
          <p14:tracePt t="45730" x="4727575" y="4656138"/>
          <p14:tracePt t="45737" x="4865688" y="4856163"/>
          <p14:tracePt t="45745" x="5053013" y="5068888"/>
          <p14:tracePt t="45753" x="5229225" y="5294313"/>
          <p14:tracePt t="45762" x="5391150" y="5507038"/>
          <p14:tracePt t="45769" x="5503863" y="5643563"/>
          <p14:tracePt t="45778" x="5578475" y="5807075"/>
          <p14:tracePt t="45785" x="5729288" y="5919788"/>
          <p14:tracePt t="45795" x="5816600" y="6045200"/>
          <p14:tracePt t="45801" x="5929313" y="6145213"/>
          <p14:tracePt t="45812" x="6042025" y="6232525"/>
          <p14:tracePt t="45817" x="6116638" y="6319838"/>
          <p14:tracePt t="45828" x="6203950" y="6394450"/>
          <p14:tracePt t="45833" x="6267450" y="6445250"/>
          <p14:tracePt t="45841" x="6342063" y="6483350"/>
          <p14:tracePt t="45850" x="6380163" y="6483350"/>
          <p14:tracePt t="45857" x="6403975" y="6483350"/>
          <p14:tracePt t="45877" x="6429375" y="6483350"/>
          <p14:tracePt t="45881" x="6442075" y="6483350"/>
          <p14:tracePt t="45890" x="6454775" y="6483350"/>
          <p14:tracePt t="45922" x="6467475" y="6483350"/>
          <p14:tracePt t="45931" x="6467475" y="6470650"/>
          <p14:tracePt t="45938" x="6480175" y="6457950"/>
          <p14:tracePt t="45948" x="6492875" y="6445250"/>
          <p14:tracePt t="45954" x="6503988" y="6419850"/>
          <p14:tracePt t="45965" x="6503988" y="6394450"/>
          <p14:tracePt t="45970" x="6529388" y="6370638"/>
          <p14:tracePt t="45981" x="6529388" y="6357938"/>
          <p14:tracePt t="45986" x="6529388" y="6345238"/>
          <p14:tracePt t="45998" x="6529388" y="6332538"/>
          <p14:tracePt t="46002" x="6529388" y="6307138"/>
          <p14:tracePt t="46015" x="6529388" y="6281738"/>
          <p14:tracePt t="46018" x="6529388" y="6269038"/>
          <p14:tracePt t="46031" x="6529388" y="6257925"/>
          <p14:tracePt t="46034" x="6529388" y="6245225"/>
          <p14:tracePt t="46042" x="6529388" y="6232525"/>
          <p14:tracePt t="46050" x="6516688" y="6219825"/>
          <p14:tracePt t="46058" x="6516688" y="6181725"/>
          <p14:tracePt t="46066" x="6516688" y="6169025"/>
          <p14:tracePt t="46073" x="6492875" y="6132513"/>
          <p14:tracePt t="46082" x="6480175" y="6107113"/>
          <p14:tracePt t="46090" x="6467475" y="6069013"/>
          <p14:tracePt t="46097" x="6442075" y="6032500"/>
          <p14:tracePt t="46105" x="6416675" y="5969000"/>
          <p14:tracePt t="46114" x="6380163" y="5932488"/>
          <p14:tracePt t="46122" x="6354763" y="5868988"/>
          <p14:tracePt t="46130" x="6316663" y="5843588"/>
          <p14:tracePt t="46138" x="6303963" y="5819775"/>
          <p14:tracePt t="46147" x="6242050" y="5807075"/>
          <p14:tracePt t="46154" x="6191250" y="5768975"/>
          <p14:tracePt t="46163" x="6180138" y="5756275"/>
          <p14:tracePt t="46169" x="6167438" y="5719763"/>
          <p14:tracePt t="46180" x="6142038" y="5719763"/>
          <p14:tracePt t="46186" x="6142038" y="5694363"/>
          <p14:tracePt t="46196" x="6129338" y="5694363"/>
          <p14:tracePt t="46213" x="6129338" y="5681663"/>
          <p14:tracePt t="46230" x="6116638" y="5681663"/>
          <p14:tracePt t="46281" x="6091238" y="5681663"/>
          <p14:tracePt t="46298" x="6091238" y="5668963"/>
          <p14:tracePt t="46306" x="6067425" y="5668963"/>
          <p14:tracePt t="46330" x="6054725" y="5668963"/>
          <p14:tracePt t="46338" x="6042025" y="5668963"/>
          <p14:tracePt t="46354" x="6042025" y="5656263"/>
          <p14:tracePt t="46362" x="6029325" y="5656263"/>
          <p14:tracePt t="46378" x="6016625" y="5656263"/>
          <p14:tracePt t="46386" x="6016625" y="5643563"/>
          <p14:tracePt t="46397" x="6003925" y="5643563"/>
          <p14:tracePt t="46418" x="5991225" y="5643563"/>
          <p14:tracePt t="46458" x="5978525" y="5643563"/>
          <p14:tracePt t="46513" x="5967413" y="5643563"/>
          <p14:tracePt t="46521" x="5967413" y="5630863"/>
          <p14:tracePt t="46786" x="5967413" y="5607050"/>
          <p14:tracePt t="46796" x="6029325" y="5494338"/>
          <p14:tracePt t="46805" x="6103938" y="5418138"/>
          <p14:tracePt t="46816" x="6203950" y="5356225"/>
          <p14:tracePt t="46819" x="6280150" y="5268913"/>
          <p14:tracePt t="46834" x="6467475" y="5130800"/>
          <p14:tracePt t="46841" x="6554788" y="5056188"/>
          <p14:tracePt t="46849" x="6667500" y="4992688"/>
          <p14:tracePt t="46857" x="6742113" y="4943475"/>
          <p14:tracePt t="46865" x="6842125" y="4892675"/>
          <p14:tracePt t="46874" x="6905625" y="4856163"/>
          <p14:tracePt t="46881" x="6967538" y="4818063"/>
          <p14:tracePt t="46890" x="6992938" y="4805363"/>
          <p14:tracePt t="46897" x="7029450" y="4756150"/>
          <p14:tracePt t="46905" x="7092950" y="4730750"/>
          <p14:tracePt t="46914" x="7167563" y="4679950"/>
          <p14:tracePt t="46921" x="7254875" y="4630738"/>
          <p14:tracePt t="46930" x="7329488" y="4605338"/>
          <p14:tracePt t="46938" x="7405688" y="4567238"/>
          <p14:tracePt t="46946" x="7454900" y="4530725"/>
          <p14:tracePt t="46953" x="7531100" y="4492625"/>
          <p14:tracePt t="46964" x="7567613" y="4454525"/>
          <p14:tracePt t="46970" x="7605713" y="4454525"/>
          <p14:tracePt t="46980" x="7631113" y="4430713"/>
          <p14:tracePt t="46986" x="7642225" y="4430713"/>
          <p14:tracePt t="46996" x="7680325" y="4405313"/>
          <p14:tracePt t="47002" x="7693025" y="4405313"/>
          <p14:tracePt t="47013" x="7693025" y="4392613"/>
          <p14:tracePt t="47050" x="7693025" y="4379913"/>
          <p14:tracePt t="47066" x="7705725" y="4379913"/>
          <p14:tracePt t="47202" x="7693025" y="4379913"/>
          <p14:tracePt t="47213" x="7667625" y="4418013"/>
          <p14:tracePt t="47221" x="7580313" y="4492625"/>
          <p14:tracePt t="47231" x="7531100" y="4554538"/>
          <p14:tracePt t="47233" x="7442200" y="4630738"/>
          <p14:tracePt t="47241" x="7318375" y="4718050"/>
          <p14:tracePt t="47249" x="7180263" y="4805363"/>
          <p14:tracePt t="47257" x="7054850" y="4856163"/>
          <p14:tracePt t="47265" x="6916738" y="4930775"/>
          <p14:tracePt t="47273" x="6816725" y="4981575"/>
          <p14:tracePt t="47281" x="6642100" y="5056188"/>
          <p14:tracePt t="47290" x="6503988" y="5092700"/>
          <p14:tracePt t="47297" x="6367463" y="5156200"/>
          <p14:tracePt t="47305" x="6242050" y="5205413"/>
          <p14:tracePt t="47313" x="6142038" y="5243513"/>
          <p14:tracePt t="47321" x="6029325" y="5281613"/>
          <p14:tracePt t="47329" x="5929313" y="5330825"/>
          <p14:tracePt t="47337" x="5842000" y="5368925"/>
          <p14:tracePt t="47345" x="5729288" y="5394325"/>
          <p14:tracePt t="47353" x="5678488" y="5407025"/>
          <p14:tracePt t="47362" x="5578475" y="5443538"/>
          <p14:tracePt t="47370" x="5516563" y="5456238"/>
          <p14:tracePt t="47379" x="5416550" y="5468938"/>
          <p14:tracePt t="47385" x="5353050" y="5494338"/>
          <p14:tracePt t="47395" x="5265738" y="5507038"/>
          <p14:tracePt t="47402" x="5203825" y="5518150"/>
          <p14:tracePt t="47413" x="5141913" y="5530850"/>
          <p14:tracePt t="47417" x="5091113" y="5568950"/>
          <p14:tracePt t="47429" x="5029200" y="5581650"/>
          <p14:tracePt t="47433" x="4978400" y="5594350"/>
          <p14:tracePt t="47441" x="4903788" y="5619750"/>
          <p14:tracePt t="47449" x="4816475" y="5643563"/>
          <p14:tracePt t="47457" x="4778375" y="5656263"/>
          <p14:tracePt t="47465" x="4691063" y="5668963"/>
          <p14:tracePt t="47473" x="4652963" y="5681663"/>
          <p14:tracePt t="47482" x="4640263" y="5694363"/>
          <p14:tracePt t="47489" x="4591050" y="5694363"/>
          <p14:tracePt t="47497" x="4552950" y="5707063"/>
          <p14:tracePt t="47505" x="4527550" y="5707063"/>
          <p14:tracePt t="47514" x="4503738" y="5707063"/>
          <p14:tracePt t="47521" x="4491038" y="5719763"/>
          <p14:tracePt t="47529" x="4465638" y="5732463"/>
          <p14:tracePt t="47537" x="4427538" y="5732463"/>
          <p14:tracePt t="47545" x="4416425" y="5743575"/>
          <p14:tracePt t="47553" x="4391025" y="5756275"/>
          <p14:tracePt t="47562" x="4365625" y="5756275"/>
          <p14:tracePt t="47569" x="4340225" y="5768975"/>
          <p14:tracePt t="47601" x="4314825" y="5781675"/>
          <p14:tracePt t="48371" x="4303713" y="5781675"/>
          <p14:tracePt t="48587" x="4291013" y="5781675"/>
          <p14:tracePt t="48833" x="4291013" y="5794375"/>
          <p14:tracePt t="48866" x="4265613" y="5794375"/>
          <p14:tracePt t="49193" x="4240213" y="5794375"/>
          <p14:tracePt t="49226" x="4227513" y="5794375"/>
          <p14:tracePt t="49530" x="4214813" y="5794375"/>
          <p14:tracePt t="49537" x="4203700" y="5807075"/>
          <p14:tracePt t="49834" x="4191000" y="5807075"/>
          <p14:tracePt t="49866" x="4191000" y="5819775"/>
          <p14:tracePt t="49889" x="4178300" y="5819775"/>
          <p14:tracePt t="50137" x="4152900" y="5819775"/>
          <p14:tracePt t="50537" x="4127500" y="5819775"/>
          <p14:tracePt t="50986" x="4114800" y="5819775"/>
          <p14:tracePt t="51170" x="4103688" y="5819775"/>
          <p14:tracePt t="51321" x="4090988" y="5819775"/>
          <p14:tracePt t="51345" x="4090988" y="5832475"/>
          <p14:tracePt t="51650" x="4065588" y="5832475"/>
          <p14:tracePt t="51938" x="4052888" y="5832475"/>
          <p14:tracePt t="51953" x="4040188" y="5832475"/>
          <p14:tracePt t="51970" x="4040188" y="5843588"/>
          <p14:tracePt t="52353" x="4014788" y="5843588"/>
          <p14:tracePt t="52659" x="3990975" y="5843588"/>
          <p14:tracePt t="52674" x="3978275" y="5843588"/>
          <p14:tracePt t="52994" x="3952875" y="5843588"/>
          <p14:tracePt t="53546" x="3940175" y="5843588"/>
          <p14:tracePt t="53554" x="3914775" y="5856288"/>
          <p14:tracePt t="53834" x="3902075" y="5856288"/>
          <p14:tracePt t="53849" x="3890963" y="5856288"/>
          <p14:tracePt t="53873" x="3878263" y="5856288"/>
          <p14:tracePt t="54169" x="3865563" y="5856288"/>
          <p14:tracePt t="54178" x="3852863" y="5856288"/>
          <p14:tracePt t="54332" x="3852863" y="5868988"/>
          <p14:tracePt t="54491" x="3840163" y="5868988"/>
          <p14:tracePt t="54731" x="3827463" y="5868988"/>
          <p14:tracePt t="54794" x="3814763" y="5868988"/>
          <p14:tracePt t="54850" x="3802063" y="5868988"/>
          <p14:tracePt t="55306" x="3790950" y="5868988"/>
          <p14:tracePt t="55321" x="3790950" y="5881688"/>
          <p14:tracePt t="55802" x="3765550" y="5881688"/>
          <p14:tracePt t="55857" x="3752850" y="5881688"/>
          <p14:tracePt t="56066" x="3752850" y="5894388"/>
          <p14:tracePt t="56179" x="3740150" y="5894388"/>
          <p14:tracePt t="56379" x="3727450" y="5894388"/>
          <p14:tracePt t="56450" x="3714750" y="5894388"/>
          <p14:tracePt t="56650" x="3702050" y="5894388"/>
          <p14:tracePt t="56954" x="3689350" y="5894388"/>
          <p14:tracePt t="56970" x="3665538" y="5894388"/>
          <p14:tracePt t="57250" x="3652838" y="5894388"/>
          <p14:tracePt t="57297" x="3640138" y="5894388"/>
          <p14:tracePt t="57362" x="3627438" y="5856288"/>
          <p14:tracePt t="57371" x="3614738" y="5768975"/>
          <p14:tracePt t="57381" x="3602038" y="5694363"/>
          <p14:tracePt t="57388" x="3565525" y="5607050"/>
          <p14:tracePt t="57397" x="3527425" y="5507038"/>
          <p14:tracePt t="57401" x="3478213" y="5381625"/>
          <p14:tracePt t="57409" x="3440113" y="5256213"/>
          <p14:tracePt t="57417" x="3402013" y="5156200"/>
          <p14:tracePt t="57426" x="3376613" y="5043488"/>
          <p14:tracePt t="57433" x="3314700" y="4943475"/>
          <p14:tracePt t="57441" x="3276600" y="4856163"/>
          <p14:tracePt t="57449" x="3214688" y="4756150"/>
          <p14:tracePt t="57457" x="3152775" y="4643438"/>
          <p14:tracePt t="57466" x="3101975" y="4567238"/>
          <p14:tracePt t="57473" x="3040063" y="4479925"/>
          <p14:tracePt t="57481" x="2989263" y="4379913"/>
          <p14:tracePt t="57489" x="2940050" y="4292600"/>
          <p14:tracePt t="57497" x="2901950" y="4217988"/>
          <p14:tracePt t="57505" x="2827338" y="4141788"/>
          <p14:tracePt t="57513" x="2789238" y="4092575"/>
          <p14:tracePt t="57521" x="2752725" y="4041775"/>
          <p14:tracePt t="57530" x="2676525" y="3967163"/>
          <p14:tracePt t="57537" x="2627313" y="3905250"/>
          <p14:tracePt t="57546" x="2563813" y="3841750"/>
          <p14:tracePt t="57563" x="2501900" y="3779838"/>
          <p14:tracePt t="57569" x="2439988" y="3703638"/>
          <p14:tracePt t="57579" x="2338388" y="3641725"/>
          <p14:tracePt t="57585" x="2176463" y="3479800"/>
          <p14:tracePt t="57597" x="1976438" y="3203575"/>
          <p14:tracePt t="57601" x="1701800" y="2878138"/>
          <p14:tracePt t="57610" x="1450975" y="2565400"/>
          <p14:tracePt t="57617" x="1189038" y="2352675"/>
          <p14:tracePt t="57625" x="1025525" y="2239963"/>
          <p14:tracePt t="57633" x="912813" y="2165350"/>
          <p14:tracePt t="57641" x="776288" y="2078038"/>
          <p14:tracePt t="57649" x="650875" y="1989138"/>
          <p14:tracePt t="57657" x="487363" y="1865313"/>
          <p14:tracePt t="57666" x="374650" y="1765300"/>
          <p14:tracePt t="57673" x="212725" y="1663700"/>
          <p14:tracePt t="57681" x="100013" y="15525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"/>
            <a:ext cx="8229600" cy="715962"/>
          </a:xfrm>
        </p:spPr>
        <p:txBody>
          <a:bodyPr/>
          <a:lstStyle/>
          <a:p>
            <a:r>
              <a:rPr lang="en-US" dirty="0"/>
              <a:t>Sparse Graph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81050"/>
            <a:ext cx="8789057" cy="5943600"/>
          </a:xfr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0DA2FA-1BAF-4B9D-84D9-81CAE29CE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2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914"/>
    </mc:Choice>
    <mc:Fallback xmlns="">
      <p:transition spd="slow" advTm="57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71" x="7442200" y="4792663"/>
          <p14:tracePt t="15646" x="7442200" y="4779963"/>
          <p14:tracePt t="15687" x="7442200" y="4768850"/>
          <p14:tracePt t="15736" x="7418388" y="4743450"/>
          <p14:tracePt t="15743" x="7418388" y="4730750"/>
          <p14:tracePt t="15751" x="7380288" y="4718050"/>
          <p14:tracePt t="15760" x="7354888" y="4692650"/>
          <p14:tracePt t="15767" x="7342188" y="4667250"/>
          <p14:tracePt t="15775" x="7318375" y="4643438"/>
          <p14:tracePt t="15782" x="7267575" y="4579938"/>
          <p14:tracePt t="15790" x="7242175" y="4530725"/>
          <p14:tracePt t="15798" x="7205663" y="4479925"/>
          <p14:tracePt t="15807" x="7192963" y="4443413"/>
          <p14:tracePt t="15814" x="7167563" y="4379913"/>
          <p14:tracePt t="15824" x="7154863" y="4330700"/>
          <p14:tracePt t="15830" x="7129463" y="4267200"/>
          <p14:tracePt t="15839" x="7118350" y="4205288"/>
          <p14:tracePt t="15846" x="7092950" y="4117975"/>
          <p14:tracePt t="15856" x="7092950" y="4041775"/>
          <p14:tracePt t="15862" x="7067550" y="3954463"/>
          <p14:tracePt t="15871" x="7029450" y="3867150"/>
          <p14:tracePt t="15878" x="6992938" y="3767138"/>
          <p14:tracePt t="15887" x="6967538" y="3692525"/>
          <p14:tracePt t="15894" x="6954838" y="3590925"/>
          <p14:tracePt t="15902" x="6916738" y="3479800"/>
          <p14:tracePt t="15910" x="6905625" y="3416300"/>
          <p14:tracePt t="15918" x="6867525" y="3328988"/>
          <p14:tracePt t="15926" x="6854825" y="3190875"/>
          <p14:tracePt t="15934" x="6816725" y="3090863"/>
          <p14:tracePt t="15942" x="6805613" y="2978150"/>
          <p14:tracePt t="15950" x="6792913" y="2903538"/>
          <p14:tracePt t="15958" x="6780213" y="2790825"/>
          <p14:tracePt t="15966" x="6767513" y="2678113"/>
          <p14:tracePt t="15973" x="6767513" y="2590800"/>
          <p14:tracePt t="15982" x="6767513" y="2503488"/>
          <p14:tracePt t="15990" x="6767513" y="2390775"/>
          <p14:tracePt t="15998" x="6780213" y="2290763"/>
          <p14:tracePt t="16006" x="6805613" y="2190750"/>
          <p14:tracePt t="16014" x="6816725" y="2065338"/>
          <p14:tracePt t="16023" x="6854825" y="1927225"/>
          <p14:tracePt t="16030" x="6880225" y="1827213"/>
          <p14:tracePt t="16039" x="6916738" y="1727200"/>
          <p14:tracePt t="16046" x="6954838" y="1589088"/>
          <p14:tracePt t="16056" x="6967538" y="1489075"/>
          <p14:tracePt t="16062" x="6980238" y="1363663"/>
          <p14:tracePt t="16070" x="6992938" y="1263650"/>
          <p14:tracePt t="16078" x="7005638" y="1214438"/>
          <p14:tracePt t="16086" x="7005638" y="1138238"/>
          <p14:tracePt t="16094" x="7005638" y="1076325"/>
          <p14:tracePt t="16102" x="7005638" y="1001713"/>
          <p14:tracePt t="16110" x="7005638" y="938213"/>
          <p14:tracePt t="16118" x="7005638" y="838200"/>
          <p14:tracePt t="16126" x="7005638" y="788988"/>
          <p14:tracePt t="16134" x="7005638" y="712788"/>
          <p14:tracePt t="16142" x="7005638" y="676275"/>
          <p14:tracePt t="16150" x="7005638" y="638175"/>
          <p14:tracePt t="16158" x="7005638" y="612775"/>
          <p14:tracePt t="16166" x="7005638" y="563563"/>
          <p14:tracePt t="16174" x="7005638" y="500063"/>
          <p14:tracePt t="16182" x="7016750" y="438150"/>
          <p14:tracePt t="16190" x="7016750" y="387350"/>
          <p14:tracePt t="16198" x="7029450" y="300038"/>
          <p14:tracePt t="16207" x="7029450" y="274638"/>
          <p14:tracePt t="16214" x="7042150" y="225425"/>
          <p14:tracePt t="16224" x="7054850" y="174625"/>
          <p14:tracePt t="16230" x="7080250" y="138113"/>
          <p14:tracePt t="16246" x="7080250" y="125413"/>
          <p14:tracePt t="16367" x="7105650" y="125413"/>
          <p14:tracePt t="16375" x="7218363" y="187325"/>
          <p14:tracePt t="16383" x="7292975" y="250825"/>
          <p14:tracePt t="16392" x="7405688" y="338138"/>
          <p14:tracePt t="16400" x="7518400" y="438150"/>
          <p14:tracePt t="16409" x="7618413" y="550863"/>
          <p14:tracePt t="16415" x="7693025" y="663575"/>
          <p14:tracePt t="16424" x="7731125" y="738188"/>
          <p14:tracePt t="16431" x="7767638" y="838200"/>
          <p14:tracePt t="16439" x="7780338" y="925513"/>
          <p14:tracePt t="16446" x="7780338" y="1025525"/>
          <p14:tracePt t="16456" x="7767638" y="1163638"/>
          <p14:tracePt t="16463" x="7731125" y="1289050"/>
          <p14:tracePt t="16471" x="7667625" y="1463675"/>
          <p14:tracePt t="16479" x="7631113" y="1614488"/>
          <p14:tracePt t="16487" x="7554913" y="1789113"/>
          <p14:tracePt t="16495" x="7493000" y="1939925"/>
          <p14:tracePt t="16502" x="7418388" y="2078038"/>
          <p14:tracePt t="16511" x="7354888" y="2278063"/>
          <p14:tracePt t="16518" x="7218363" y="2452688"/>
          <p14:tracePt t="16527" x="7129463" y="2616200"/>
          <p14:tracePt t="16534" x="7092950" y="2752725"/>
          <p14:tracePt t="16542" x="7005638" y="2890838"/>
          <p14:tracePt t="16551" x="6880225" y="3016250"/>
          <p14:tracePt t="16558" x="6829425" y="3178175"/>
          <p14:tracePt t="16566" x="6754813" y="3303588"/>
          <p14:tracePt t="16575" x="6716713" y="3403600"/>
          <p14:tracePt t="16582" x="6667500" y="3479800"/>
          <p14:tracePt t="16592" x="6604000" y="3554413"/>
          <p14:tracePt t="16598" x="6529388" y="3641725"/>
          <p14:tracePt t="16608" x="6492875" y="3703638"/>
          <p14:tracePt t="16615" x="6416675" y="3779838"/>
          <p14:tracePt t="16624" x="6291263" y="3841750"/>
          <p14:tracePt t="16630" x="6191250" y="3916363"/>
          <p14:tracePt t="16640" x="6091238" y="3967163"/>
          <p14:tracePt t="16646" x="6016625" y="4017963"/>
          <p14:tracePt t="16655" x="5942013" y="4054475"/>
          <p14:tracePt t="16662" x="5867400" y="4079875"/>
          <p14:tracePt t="16671" x="5791200" y="4129088"/>
          <p14:tracePt t="16678" x="5754688" y="4154488"/>
          <p14:tracePt t="16686" x="5678488" y="4192588"/>
          <p14:tracePt t="16694" x="5641975" y="4205288"/>
          <p14:tracePt t="16702" x="5603875" y="4205288"/>
          <p14:tracePt t="16710" x="5541963" y="4230688"/>
          <p14:tracePt t="16726" x="5478463" y="4241800"/>
          <p14:tracePt t="16734" x="5454650" y="4241800"/>
          <p14:tracePt t="16742" x="5391150" y="4241800"/>
          <p14:tracePt t="16750" x="5341938" y="4254500"/>
          <p14:tracePt t="16758" x="5303838" y="4254500"/>
          <p14:tracePt t="16766" x="5278438" y="4254500"/>
          <p14:tracePt t="16774" x="5229225" y="4254500"/>
          <p14:tracePt t="16782" x="5203825" y="4254500"/>
          <p14:tracePt t="16855" x="5178425" y="4241800"/>
          <p14:tracePt t="16863" x="5153025" y="4241800"/>
          <p14:tracePt t="16871" x="5116513" y="4230688"/>
          <p14:tracePt t="16879" x="5040313" y="4205288"/>
          <p14:tracePt t="16887" x="5016500" y="4192588"/>
          <p14:tracePt t="16895" x="4991100" y="4192588"/>
          <p14:tracePt t="16903" x="4978400" y="4179888"/>
          <p14:tracePt t="17111" x="4953000" y="4179888"/>
          <p14:tracePt t="17119" x="4916488" y="4217988"/>
          <p14:tracePt t="17127" x="4878388" y="4230688"/>
          <p14:tracePt t="17135" x="4852988" y="4254500"/>
          <p14:tracePt t="17143" x="4829175" y="4267200"/>
          <p14:tracePt t="17150" x="4803775" y="4279900"/>
          <p14:tracePt t="17158" x="4765675" y="4292600"/>
          <p14:tracePt t="17166" x="4740275" y="4292600"/>
          <p14:tracePt t="17174" x="4727575" y="4292600"/>
          <p14:tracePt t="17271" x="4716463" y="4267200"/>
          <p14:tracePt t="17279" x="4691063" y="4179888"/>
          <p14:tracePt t="17286" x="4691063" y="4141788"/>
          <p14:tracePt t="17295" x="4678363" y="4129088"/>
          <p14:tracePt t="17303" x="4665663" y="4129088"/>
          <p14:tracePt t="17311" x="4665663" y="4105275"/>
          <p14:tracePt t="17319" x="4665663" y="4079875"/>
          <p14:tracePt t="17326" x="4665663" y="4067175"/>
          <p14:tracePt t="17335" x="4652963" y="4054475"/>
          <p14:tracePt t="17358" x="4652963" y="4041775"/>
          <p14:tracePt t="17367" x="4652963" y="4017963"/>
          <p14:tracePt t="17375" x="4640263" y="4005263"/>
          <p14:tracePt t="17383" x="4640263" y="3992563"/>
          <p14:tracePt t="17456" x="4616450" y="3967163"/>
          <p14:tracePt t="17463" x="4616450" y="3916363"/>
          <p14:tracePt t="17471" x="4616450" y="3892550"/>
          <p14:tracePt t="17487" x="4616450" y="3879850"/>
          <p14:tracePt t="17503" x="4603750" y="3879850"/>
          <p14:tracePt t="17575" x="4603750" y="3867150"/>
          <p14:tracePt t="17583" x="4603750" y="3854450"/>
          <p14:tracePt t="17591" x="4591050" y="3841750"/>
          <p14:tracePt t="17607" x="4591050" y="3829050"/>
          <p14:tracePt t="17663" x="4552950" y="3829050"/>
          <p14:tracePt t="17671" x="4552950" y="3816350"/>
          <p14:tracePt t="17679" x="4527550" y="3816350"/>
          <p14:tracePt t="17703" x="4527550" y="3803650"/>
          <p14:tracePt t="17759" x="4516438" y="3803650"/>
          <p14:tracePt t="17783" x="4491038" y="3803650"/>
          <p14:tracePt t="17966" x="4465638" y="3803650"/>
          <p14:tracePt t="17982" x="4440238" y="3816350"/>
          <p14:tracePt t="18111" x="4427538" y="3816350"/>
          <p14:tracePt t="18199" x="4427538" y="3829050"/>
          <p14:tracePt t="18383" x="4403725" y="3829050"/>
          <p14:tracePt t="18392" x="4391025" y="3829050"/>
          <p14:tracePt t="18671" x="4378325" y="3829050"/>
          <p14:tracePt t="18902" x="4365625" y="3829050"/>
          <p14:tracePt t="19021" x="4352925" y="3829050"/>
          <p14:tracePt t="19200" x="4352925" y="3816350"/>
          <p14:tracePt t="19287" x="4340225" y="3816350"/>
          <p14:tracePt t="19342" x="4327525" y="3816350"/>
          <p14:tracePt t="19374" x="4352925" y="3816350"/>
          <p14:tracePt t="19519" x="4365625" y="3816350"/>
          <p14:tracePt t="19526" x="4378325" y="3816350"/>
          <p14:tracePt t="19542" x="4391025" y="3816350"/>
          <p14:tracePt t="19550" x="4403725" y="3816350"/>
          <p14:tracePt t="19574" x="4403725" y="3829050"/>
          <p14:tracePt t="19695" x="4440238" y="3829050"/>
          <p14:tracePt t="19823" x="4452938" y="3829050"/>
          <p14:tracePt t="19840" x="4465638" y="3829050"/>
          <p14:tracePt t="19847" x="4478338" y="3829050"/>
          <p14:tracePt t="19871" x="4491038" y="3841750"/>
          <p14:tracePt t="19879" x="4503738" y="3841750"/>
          <p14:tracePt t="19887" x="4503738" y="3854450"/>
          <p14:tracePt t="19895" x="4516438" y="3854450"/>
          <p14:tracePt t="19928" x="4540250" y="3854450"/>
          <p14:tracePt t="19935" x="4552950" y="3854450"/>
          <p14:tracePt t="19967" x="4565650" y="3854450"/>
          <p14:tracePt t="19991" x="4578350" y="3854450"/>
          <p14:tracePt t="19999" x="4591050" y="3854450"/>
          <p14:tracePt t="20087" x="4603750" y="3854450"/>
          <p14:tracePt t="20263" x="4591050" y="3854450"/>
          <p14:tracePt t="20319" x="4591050" y="3841750"/>
          <p14:tracePt t="20398" x="4565650" y="3841750"/>
          <p14:tracePt t="20406" x="4527550" y="3841750"/>
          <p14:tracePt t="20623" x="4516438" y="3841750"/>
          <p14:tracePt t="21056" x="4503738" y="3841750"/>
          <p14:tracePt t="21135" x="4491038" y="3841750"/>
          <p14:tracePt t="25310" x="4491038" y="3829050"/>
          <p14:tracePt t="25318" x="4616450" y="3616325"/>
          <p14:tracePt t="25326" x="4727575" y="3490913"/>
          <p14:tracePt t="25334" x="4765675" y="3479800"/>
          <p14:tracePt t="25342" x="4765675" y="3441700"/>
          <p14:tracePt t="25350" x="4878388" y="3303588"/>
          <p14:tracePt t="25358" x="4991100" y="3178175"/>
          <p14:tracePt t="25366" x="5129213" y="3054350"/>
          <p14:tracePt t="25374" x="5241925" y="2952750"/>
          <p14:tracePt t="25381" x="5303838" y="2890838"/>
          <p14:tracePt t="25390" x="5353050" y="2828925"/>
          <p14:tracePt t="25398" x="5378450" y="2790825"/>
          <p14:tracePt t="25407" x="5429250" y="2752725"/>
          <p14:tracePt t="25414" x="5454650" y="2728913"/>
          <p14:tracePt t="25422" x="5454650" y="2703513"/>
          <p14:tracePt t="25430" x="5478463" y="2690813"/>
          <p14:tracePt t="25446" x="5478463" y="2665413"/>
          <p14:tracePt t="25454" x="5516563" y="2627313"/>
          <p14:tracePt t="25462" x="5529263" y="2578100"/>
          <p14:tracePt t="25470" x="5565775" y="2540000"/>
          <p14:tracePt t="25478" x="5591175" y="2516188"/>
          <p14:tracePt t="25487" x="5591175" y="2465388"/>
          <p14:tracePt t="25495" x="5629275" y="2403475"/>
          <p14:tracePt t="25502" x="5654675" y="2365375"/>
          <p14:tracePt t="25510" x="5665788" y="2327275"/>
          <p14:tracePt t="25518" x="5691188" y="2278063"/>
          <p14:tracePt t="25526" x="5703888" y="2252663"/>
          <p14:tracePt t="25535" x="5729288" y="2227263"/>
          <p14:tracePt t="25542" x="5741988" y="2190750"/>
          <p14:tracePt t="25559" x="5767388" y="2178050"/>
          <p14:tracePt t="25566" x="5767388" y="2139950"/>
          <p14:tracePt t="25575" x="5778500" y="2127250"/>
          <p14:tracePt t="25583" x="5791200" y="2114550"/>
          <p14:tracePt t="25592" x="5803900" y="2078038"/>
          <p14:tracePt t="25598" x="5803900" y="2052638"/>
          <p14:tracePt t="25608" x="5816600" y="2027238"/>
          <p14:tracePt t="25614" x="5829300" y="2014538"/>
          <p14:tracePt t="25624" x="5829300" y="1989138"/>
          <p14:tracePt t="25641" x="5829300" y="1978025"/>
          <p14:tracePt t="25655" x="5829300" y="1965325"/>
          <p14:tracePt t="25670" x="5816600" y="1939925"/>
          <p14:tracePt t="25679" x="5778500" y="1927225"/>
          <p14:tracePt t="25686" x="5716588" y="1914525"/>
          <p14:tracePt t="25694" x="5603875" y="1889125"/>
          <p14:tracePt t="25702" x="5516563" y="1865313"/>
          <p14:tracePt t="25710" x="5441950" y="1865313"/>
          <p14:tracePt t="25718" x="5378450" y="1852613"/>
          <p14:tracePt t="25726" x="5291138" y="1852613"/>
          <p14:tracePt t="25735" x="5216525" y="1852613"/>
          <p14:tracePt t="25742" x="5153025" y="1852613"/>
          <p14:tracePt t="25751" x="5129213" y="1852613"/>
          <p14:tracePt t="25767" x="5103813" y="1865313"/>
          <p14:tracePt t="25777" x="5065713" y="1889125"/>
          <p14:tracePt t="25783" x="5040313" y="1889125"/>
          <p14:tracePt t="25793" x="5029200" y="1914525"/>
          <p14:tracePt t="25799" x="5003800" y="1927225"/>
          <p14:tracePt t="25808" x="4991100" y="1952625"/>
          <p14:tracePt t="25815" x="4991100" y="1989138"/>
          <p14:tracePt t="25824" x="4991100" y="2014538"/>
          <p14:tracePt t="25830" x="4965700" y="2027238"/>
          <p14:tracePt t="25841" x="4953000" y="2052638"/>
          <p14:tracePt t="25847" x="4953000" y="2078038"/>
          <p14:tracePt t="25855" x="4953000" y="2089150"/>
          <p14:tracePt t="25863" x="4953000" y="2101850"/>
          <p14:tracePt t="25878" x="4953000" y="2127250"/>
          <p14:tracePt t="25887" x="4953000" y="2139950"/>
          <p14:tracePt t="25895" x="4940300" y="2152650"/>
          <p14:tracePt t="25903" x="4940300" y="2178050"/>
          <p14:tracePt t="25911" x="4940300" y="2201863"/>
          <p14:tracePt t="25918" x="4940300" y="2227263"/>
          <p14:tracePt t="25926" x="4940300" y="2252663"/>
          <p14:tracePt t="25935" x="4953000" y="2252663"/>
          <p14:tracePt t="25942" x="4953000" y="2278063"/>
          <p14:tracePt t="25950" x="4965700" y="2290763"/>
          <p14:tracePt t="25966" x="4978400" y="2303463"/>
          <p14:tracePt t="25983" x="4978400" y="2314575"/>
          <p14:tracePt t="25992" x="4978400" y="2327275"/>
          <p14:tracePt t="25999" x="4991100" y="2327275"/>
          <p14:tracePt t="26022" x="5003800" y="2339975"/>
          <p14:tracePt t="26030" x="5003800" y="2352675"/>
          <p14:tracePt t="26039" x="5016500" y="2365375"/>
          <p14:tracePt t="26054" x="5016500" y="2378075"/>
          <p14:tracePt t="26070" x="5029200" y="2378075"/>
          <p14:tracePt t="26151" x="5029200" y="2390775"/>
          <p14:tracePt t="26159" x="5053013" y="2414588"/>
          <p14:tracePt t="26167" x="5053013" y="2439988"/>
          <p14:tracePt t="26175" x="5065713" y="2439988"/>
          <p14:tracePt t="26183" x="5065713" y="2452688"/>
          <p14:tracePt t="26192" x="5065713" y="2465388"/>
          <p14:tracePt t="26199" x="5091113" y="2465388"/>
          <p14:tracePt t="26367" x="5091113" y="2452688"/>
          <p14:tracePt t="26391" x="5103813" y="2452688"/>
          <p14:tracePt t="26399" x="5103813" y="2439988"/>
          <p14:tracePt t="26447" x="5103813" y="2427288"/>
          <p14:tracePt t="26463" x="5103813" y="2414588"/>
          <p14:tracePt t="26511" x="5129213" y="2414588"/>
          <p14:tracePt t="26703" x="5141913" y="2414588"/>
          <p14:tracePt t="26719" x="5153025" y="2414588"/>
          <p14:tracePt t="27135" x="5141913" y="2414588"/>
          <p14:tracePt t="27407" x="5116513" y="2414588"/>
          <p14:tracePt t="27431" x="5103813" y="2414588"/>
          <p14:tracePt t="27703" x="5091113" y="2414588"/>
          <p14:tracePt t="27750" x="5065713" y="2414588"/>
          <p14:tracePt t="28143" x="5040313" y="2414588"/>
          <p14:tracePt t="28479" x="5029200" y="2414588"/>
          <p14:tracePt t="28495" x="4991100" y="2414588"/>
          <p14:tracePt t="28503" x="4865688" y="2452688"/>
          <p14:tracePt t="28510" x="4727575" y="2527300"/>
          <p14:tracePt t="28518" x="4578350" y="2565400"/>
          <p14:tracePt t="28525" x="4403725" y="2627313"/>
          <p14:tracePt t="28534" x="4152900" y="2716213"/>
          <p14:tracePt t="28542" x="3940175" y="2778125"/>
          <p14:tracePt t="28550" x="3765550" y="2840038"/>
          <p14:tracePt t="28557" x="3589338" y="2890838"/>
          <p14:tracePt t="28566" x="3440113" y="2952750"/>
          <p14:tracePt t="28574" x="3314700" y="3003550"/>
          <p14:tracePt t="28582" x="3165475" y="3041650"/>
          <p14:tracePt t="28591" x="3027363" y="3090863"/>
          <p14:tracePt t="28598" x="2914650" y="3141663"/>
          <p14:tracePt t="28607" x="2827338" y="3178175"/>
          <p14:tracePt t="28614" x="2727325" y="3228975"/>
          <p14:tracePt t="28624" x="2640013" y="3254375"/>
          <p14:tracePt t="28630" x="2527300" y="3316288"/>
          <p14:tracePt t="28638" x="2439988" y="3354388"/>
          <p14:tracePt t="28646" x="2314575" y="3416300"/>
          <p14:tracePt t="28654" x="2201863" y="3467100"/>
          <p14:tracePt t="28662" x="2063750" y="3529013"/>
          <p14:tracePt t="28670" x="1889125" y="3567113"/>
          <p14:tracePt t="28678" x="1763713" y="3629025"/>
          <p14:tracePt t="28686" x="1676400" y="3667125"/>
          <p14:tracePt t="28694" x="1576388" y="3692525"/>
          <p14:tracePt t="28702" x="1501775" y="3729038"/>
          <p14:tracePt t="28711" x="1412875" y="3754438"/>
          <p14:tracePt t="28718" x="1350963" y="3779838"/>
          <p14:tracePt t="28726" x="1300163" y="3803650"/>
          <p14:tracePt t="28734" x="1238250" y="3816350"/>
          <p14:tracePt t="28742" x="1189038" y="3841750"/>
          <p14:tracePt t="28750" x="1125538" y="3879850"/>
          <p14:tracePt t="28758" x="1038225" y="3892550"/>
          <p14:tracePt t="28766" x="950913" y="3929063"/>
          <p14:tracePt t="28775" x="850900" y="3954463"/>
          <p14:tracePt t="28782" x="750888" y="3979863"/>
          <p14:tracePt t="28791" x="687388" y="4005263"/>
          <p14:tracePt t="28798" x="625475" y="4029075"/>
          <p14:tracePt t="28807" x="574675" y="4054475"/>
          <p14:tracePt t="28813" x="538163" y="4067175"/>
          <p14:tracePt t="28823" x="512763" y="4092575"/>
          <p14:tracePt t="28830" x="474663" y="4092575"/>
          <p14:tracePt t="29063" x="512763" y="4105275"/>
          <p14:tracePt t="29071" x="600075" y="4105275"/>
          <p14:tracePt t="29078" x="650875" y="4105275"/>
          <p14:tracePt t="29086" x="674688" y="4105275"/>
          <p14:tracePt t="29095" x="712788" y="4105275"/>
          <p14:tracePt t="29103" x="763588" y="4092575"/>
          <p14:tracePt t="29111" x="787400" y="4092575"/>
          <p14:tracePt t="29119" x="800100" y="4079875"/>
          <p14:tracePt t="29126" x="825500" y="4067175"/>
          <p14:tracePt t="29135" x="838200" y="4054475"/>
          <p14:tracePt t="29144" x="863600" y="4041775"/>
          <p14:tracePt t="29149" x="887413" y="4041775"/>
          <p14:tracePt t="29158" x="912813" y="4041775"/>
          <p14:tracePt t="29165" x="912813" y="4029075"/>
          <p14:tracePt t="29174" x="925513" y="4029075"/>
          <p14:tracePt t="29230" x="950913" y="4029075"/>
          <p14:tracePt t="29240" x="963613" y="4029075"/>
          <p14:tracePt t="29254" x="976313" y="4029075"/>
          <p14:tracePt t="29263" x="987425" y="4029075"/>
          <p14:tracePt t="29287" x="1000125" y="4029075"/>
          <p14:tracePt t="29311" x="1012825" y="4029075"/>
          <p14:tracePt t="29318" x="1038225" y="4041775"/>
          <p14:tracePt t="29327" x="1076325" y="4054475"/>
          <p14:tracePt t="29334" x="1112838" y="4079875"/>
          <p14:tracePt t="29343" x="1125538" y="4079875"/>
          <p14:tracePt t="29351" x="1163638" y="4092575"/>
          <p14:tracePt t="29359" x="1212850" y="4105275"/>
          <p14:tracePt t="29368" x="1225550" y="4105275"/>
          <p14:tracePt t="29376" x="1238250" y="4105275"/>
          <p14:tracePt t="29583" x="1225550" y="4105275"/>
          <p14:tracePt t="29591" x="1189038" y="4105275"/>
          <p14:tracePt t="29606" x="1176338" y="4105275"/>
          <p14:tracePt t="29614" x="1163638" y="4105275"/>
          <p14:tracePt t="29622" x="1138238" y="4105275"/>
          <p14:tracePt t="29630" x="1125538" y="4092575"/>
          <p14:tracePt t="29638" x="1112838" y="4092575"/>
          <p14:tracePt t="29662" x="1100138" y="4092575"/>
          <p14:tracePt t="29734" x="1076325" y="4079875"/>
          <p14:tracePt t="29742" x="1038225" y="4067175"/>
          <p14:tracePt t="29758" x="1025525" y="4067175"/>
          <p14:tracePt t="29959" x="1038225" y="4067175"/>
          <p14:tracePt t="29983" x="1050925" y="4067175"/>
          <p14:tracePt t="30054" x="1063625" y="4067175"/>
          <p14:tracePt t="30062" x="1076325" y="4067175"/>
          <p14:tracePt t="30254" x="1076325" y="4054475"/>
          <p14:tracePt t="30262" x="1063625" y="4054475"/>
          <p14:tracePt t="30286" x="1063625" y="4041775"/>
          <p14:tracePt t="30303" x="1063625" y="4029075"/>
          <p14:tracePt t="30431" x="1100138" y="4054475"/>
          <p14:tracePt t="30439" x="1112838" y="4067175"/>
          <p14:tracePt t="30455" x="1138238" y="4092575"/>
          <p14:tracePt t="30463" x="1150938" y="4105275"/>
          <p14:tracePt t="30471" x="1163638" y="4105275"/>
          <p14:tracePt t="30487" x="1176338" y="4105275"/>
          <p14:tracePt t="30495" x="1176338" y="4117975"/>
          <p14:tracePt t="30671" x="1176338" y="4079875"/>
          <p14:tracePt t="30679" x="1150938" y="4029075"/>
          <p14:tracePt t="30687" x="1138238" y="4017963"/>
          <p14:tracePt t="30711" x="1138238" y="4005263"/>
          <p14:tracePt t="30841" x="1150938" y="4017963"/>
          <p14:tracePt t="30847" x="1176338" y="4029075"/>
          <p14:tracePt t="30863" x="1189038" y="4054475"/>
          <p14:tracePt t="30871" x="1200150" y="4054475"/>
          <p14:tracePt t="30879" x="1225550" y="4067175"/>
          <p14:tracePt t="30887" x="1225550" y="4079875"/>
          <p14:tracePt t="30903" x="1238250" y="4092575"/>
          <p14:tracePt t="30919" x="1250950" y="4105275"/>
          <p14:tracePt t="30926" x="1250950" y="4117975"/>
          <p14:tracePt t="30935" x="1250950" y="4129088"/>
          <p14:tracePt t="30942" x="1263650" y="4141788"/>
          <p14:tracePt t="30959" x="1276350" y="4141788"/>
          <p14:tracePt t="30967" x="1276350" y="4154488"/>
          <p14:tracePt t="30983" x="1276350" y="4167188"/>
          <p14:tracePt t="31120" x="1300163" y="4167188"/>
          <p14:tracePt t="31127" x="1389063" y="4154488"/>
          <p14:tracePt t="31135" x="1512888" y="4129088"/>
          <p14:tracePt t="31146" x="1689100" y="4079875"/>
          <p14:tracePt t="31150" x="1889125" y="4017963"/>
          <p14:tracePt t="31159" x="2214563" y="3967163"/>
          <p14:tracePt t="31166" x="2439988" y="3867150"/>
          <p14:tracePt t="31176" x="2863850" y="3779838"/>
          <p14:tracePt t="31183" x="2976563" y="3703638"/>
          <p14:tracePt t="31192" x="3214688" y="3679825"/>
          <p14:tracePt t="31199" x="3478213" y="3603625"/>
          <p14:tracePt t="31209" x="3614738" y="3554413"/>
          <p14:tracePt t="31215" x="3752850" y="3516313"/>
          <p14:tracePt t="31224" x="3890963" y="3490913"/>
          <p14:tracePt t="31230" x="3965575" y="3479800"/>
          <p14:tracePt t="31238" x="4002088" y="3467100"/>
          <p14:tracePt t="31246" x="4090988" y="3454400"/>
          <p14:tracePt t="31254" x="4127500" y="3441700"/>
          <p14:tracePt t="31263" x="4140200" y="3429000"/>
          <p14:tracePt t="31270" x="4165600" y="3429000"/>
          <p14:tracePt t="31278" x="4178300" y="3429000"/>
          <p14:tracePt t="31318" x="4203700" y="3429000"/>
          <p14:tracePt t="31367" x="4303713" y="3416300"/>
          <p14:tracePt t="31375" x="4378325" y="3416300"/>
          <p14:tracePt t="31383" x="4478338" y="3416300"/>
          <p14:tracePt t="31390" x="4540250" y="3416300"/>
          <p14:tracePt t="31399" x="4591050" y="3416300"/>
          <p14:tracePt t="31408" x="4691063" y="3416300"/>
          <p14:tracePt t="31415" x="4778375" y="3416300"/>
          <p14:tracePt t="31424" x="4829175" y="3429000"/>
          <p14:tracePt t="31431" x="4940300" y="3441700"/>
          <p14:tracePt t="31439" x="5016500" y="3441700"/>
          <p14:tracePt t="31446" x="5065713" y="3454400"/>
          <p14:tracePt t="31455" x="5103813" y="3454400"/>
          <p14:tracePt t="31463" x="5165725" y="3454400"/>
          <p14:tracePt t="31470" x="5229225" y="3467100"/>
          <p14:tracePt t="31479" x="5291138" y="3490913"/>
          <p14:tracePt t="31486" x="5365750" y="3490913"/>
          <p14:tracePt t="31495" x="5429250" y="3490913"/>
          <p14:tracePt t="31502" x="5516563" y="3490913"/>
          <p14:tracePt t="31510" x="5603875" y="3490913"/>
          <p14:tracePt t="31518" x="5678488" y="3490913"/>
          <p14:tracePt t="31526" x="5791200" y="3479800"/>
          <p14:tracePt t="31534" x="5867400" y="3479800"/>
          <p14:tracePt t="31543" x="5942013" y="3467100"/>
          <p14:tracePt t="31550" x="5954713" y="3467100"/>
          <p14:tracePt t="31559" x="5991225" y="3454400"/>
          <p14:tracePt t="31567" x="6003925" y="3454400"/>
          <p14:tracePt t="31655" x="6029325" y="3454400"/>
          <p14:tracePt t="31727" x="6067425" y="3441700"/>
          <p14:tracePt t="31735" x="6078538" y="3429000"/>
          <p14:tracePt t="31767" x="6103938" y="3429000"/>
          <p14:tracePt t="31783" x="6129338" y="3429000"/>
          <p14:tracePt t="31791" x="6154738" y="3429000"/>
          <p14:tracePt t="31808" x="6167438" y="3429000"/>
          <p14:tracePt t="31815" x="6191250" y="3429000"/>
          <p14:tracePt t="31825" x="6203950" y="3429000"/>
          <p14:tracePt t="31831" x="6229350" y="3429000"/>
          <p14:tracePt t="31846" x="6254750" y="3429000"/>
          <p14:tracePt t="31855" x="6254750" y="3441700"/>
          <p14:tracePt t="31870" x="6280150" y="3454400"/>
          <p14:tracePt t="32015" x="6280150" y="3467100"/>
          <p14:tracePt t="32055" x="6280150" y="3479800"/>
          <p14:tracePt t="32063" x="6280150" y="3516313"/>
          <p14:tracePt t="32079" x="6280150" y="3541713"/>
          <p14:tracePt t="32087" x="6267450" y="3579813"/>
          <p14:tracePt t="32095" x="6267450" y="3603625"/>
          <p14:tracePt t="32104" x="6229350" y="3629025"/>
          <p14:tracePt t="32111" x="6229350" y="3667125"/>
          <p14:tracePt t="32119" x="6216650" y="3692525"/>
          <p14:tracePt t="32126" x="6191250" y="3716338"/>
          <p14:tracePt t="32135" x="6191250" y="3741738"/>
          <p14:tracePt t="32144" x="6191250" y="3754438"/>
          <p14:tracePt t="32151" x="6180138" y="3767138"/>
          <p14:tracePt t="32159" x="6180138" y="3779838"/>
          <p14:tracePt t="32167" x="6180138" y="3792538"/>
          <p14:tracePt t="32176" x="6167438" y="3803650"/>
          <p14:tracePt t="32183" x="6167438" y="3816350"/>
          <p14:tracePt t="32191" x="6154738" y="3841750"/>
          <p14:tracePt t="32198" x="6154738" y="3854450"/>
          <p14:tracePt t="32208" x="6116638" y="3879850"/>
          <p14:tracePt t="32214" x="6116638" y="3892550"/>
          <p14:tracePt t="32224" x="6116638" y="3905250"/>
          <p14:tracePt t="32230" x="6103938" y="3929063"/>
          <p14:tracePt t="32246" x="6091238" y="3954463"/>
          <p14:tracePt t="32254" x="6091238" y="3967163"/>
          <p14:tracePt t="32261" x="6067425" y="3979863"/>
          <p14:tracePt t="32270" x="6054725" y="3979863"/>
          <p14:tracePt t="32286" x="6042025" y="3992563"/>
          <p14:tracePt t="32294" x="6016625" y="3992563"/>
          <p14:tracePt t="32303" x="5991225" y="3992563"/>
          <p14:tracePt t="32310" x="5967413" y="3992563"/>
          <p14:tracePt t="32318" x="5942013" y="4005263"/>
          <p14:tracePt t="32326" x="5929313" y="4029075"/>
          <p14:tracePt t="32334" x="5842000" y="4029075"/>
          <p14:tracePt t="32342" x="5816600" y="4029075"/>
          <p14:tracePt t="32350" x="5741988" y="4041775"/>
          <p14:tracePt t="32359" x="5716588" y="4041775"/>
          <p14:tracePt t="32366" x="5691188" y="4041775"/>
          <p14:tracePt t="32375" x="5678488" y="4041775"/>
          <p14:tracePt t="32543" x="5665788" y="4041775"/>
          <p14:tracePt t="32551" x="5603875" y="4041775"/>
          <p14:tracePt t="32560" x="5578475" y="4029075"/>
          <p14:tracePt t="32567" x="5578475" y="4017963"/>
          <p14:tracePt t="32608" x="5554663" y="4017963"/>
          <p14:tracePt t="32631" x="5529263" y="4017963"/>
          <p14:tracePt t="32639" x="5503863" y="4005263"/>
          <p14:tracePt t="32647" x="5465763" y="3979863"/>
          <p14:tracePt t="32656" x="5441950" y="3979863"/>
          <p14:tracePt t="32663" x="5416550" y="3967163"/>
          <p14:tracePt t="32671" x="5391150" y="3967163"/>
          <p14:tracePt t="32679" x="5365750" y="3954463"/>
          <p14:tracePt t="32695" x="5341938" y="3941763"/>
          <p14:tracePt t="32711" x="5316538" y="3941763"/>
          <p14:tracePt t="32774" x="5316538" y="3916363"/>
          <p14:tracePt t="32782" x="5265738" y="3816350"/>
          <p14:tracePt t="32790" x="5241925" y="3716338"/>
          <p14:tracePt t="32799" x="5216525" y="3603625"/>
          <p14:tracePt t="32807" x="5165725" y="3529013"/>
          <p14:tracePt t="32815" x="5141913" y="3441700"/>
          <p14:tracePt t="32822" x="5103813" y="3378200"/>
          <p14:tracePt t="32831" x="5078413" y="3290888"/>
          <p14:tracePt t="32838" x="5053013" y="3228975"/>
          <p14:tracePt t="32847" x="5040313" y="3203575"/>
          <p14:tracePt t="32855" x="5040313" y="3190875"/>
          <p14:tracePt t="33166" x="5016500" y="3203575"/>
          <p14:tracePt t="33174" x="5016500" y="3254375"/>
          <p14:tracePt t="33182" x="4991100" y="3278188"/>
          <p14:tracePt t="33191" x="4991100" y="3290888"/>
          <p14:tracePt t="33198" x="4991100" y="3316288"/>
          <p14:tracePt t="33207" x="4978400" y="3341688"/>
          <p14:tracePt t="33214" x="4978400" y="3354388"/>
          <p14:tracePt t="33230" x="4978400" y="3367088"/>
          <p14:tracePt t="33599" x="4965700" y="3367088"/>
          <p14:tracePt t="33609" x="4929188" y="3367088"/>
          <p14:tracePt t="33614" x="4816475" y="3367088"/>
          <p14:tracePt t="33622" x="4791075" y="3367088"/>
          <p14:tracePt t="33630" x="4740275" y="3390900"/>
          <p14:tracePt t="33638" x="4727575" y="3416300"/>
          <p14:tracePt t="33645" x="4703763" y="3416300"/>
          <p14:tracePt t="33654" x="4703763" y="3441700"/>
          <p14:tracePt t="33670" x="4703763" y="3454400"/>
          <p14:tracePt t="33718" x="4678363" y="3454400"/>
          <p14:tracePt t="33791" x="4652963" y="3454400"/>
          <p14:tracePt t="33799" x="4640263" y="3454400"/>
          <p14:tracePt t="33806" x="4616450" y="3441700"/>
          <p14:tracePt t="33814" x="4552950" y="3441700"/>
          <p14:tracePt t="33823" x="4478338" y="3429000"/>
          <p14:tracePt t="33830" x="4452938" y="3429000"/>
          <p14:tracePt t="33838" x="4403725" y="3403600"/>
          <p14:tracePt t="33846" x="4340225" y="3403600"/>
          <p14:tracePt t="33854" x="4314825" y="3390900"/>
          <p14:tracePt t="33863" x="4278313" y="3390900"/>
          <p14:tracePt t="33871" x="4265613" y="3390900"/>
          <p14:tracePt t="33879" x="4252913" y="3378200"/>
          <p14:tracePt t="33887" x="4227513" y="3378200"/>
          <p14:tracePt t="33895" x="4214813" y="3378200"/>
          <p14:tracePt t="33903" x="4203700" y="3378200"/>
          <p14:tracePt t="33911" x="4165600" y="3367088"/>
          <p14:tracePt t="33919" x="4140200" y="3354388"/>
          <p14:tracePt t="33928" x="4114800" y="3341688"/>
          <p14:tracePt t="33935" x="4078288" y="3341688"/>
          <p14:tracePt t="33945" x="4027488" y="3328988"/>
          <p14:tracePt t="33951" x="3965575" y="3316288"/>
          <p14:tracePt t="33960" x="3952875" y="3316288"/>
          <p14:tracePt t="33966" x="3952875" y="3303588"/>
          <p14:tracePt t="33976" x="3927475" y="3303588"/>
          <p14:tracePt t="34046" x="3927475" y="3290888"/>
          <p14:tracePt t="34096" x="3927475" y="3278188"/>
          <p14:tracePt t="34103" x="3902075" y="3267075"/>
          <p14:tracePt t="34111" x="3890963" y="3241675"/>
          <p14:tracePt t="34119" x="3878263" y="3216275"/>
          <p14:tracePt t="34129" x="3865563" y="3190875"/>
          <p14:tracePt t="34136" x="3852863" y="3178175"/>
          <p14:tracePt t="34145" x="3840163" y="3154363"/>
          <p14:tracePt t="34150" x="3840163" y="3141663"/>
          <p14:tracePt t="34159" x="3802063" y="3116263"/>
          <p14:tracePt t="34175" x="3802063" y="3103563"/>
          <p14:tracePt t="34479" x="3790950" y="3103563"/>
          <p14:tracePt t="34575" x="3778250" y="3103563"/>
          <p14:tracePt t="34615" x="3765550" y="3103563"/>
          <p14:tracePt t="35071" x="3778250" y="31035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– general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do the APSP problem would be to use a single-source shortest path algorithm from every node. 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Generally, this would take longer than a dedicated APSP algorithm (i.e., Floyd-</a:t>
            </a:r>
            <a:r>
              <a:rPr lang="en-US" dirty="0" err="1"/>
              <a:t>Warshall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However, if the graph is sparse, O(E) = O(V), it can be quicker.</a:t>
            </a:r>
          </a:p>
          <a:p>
            <a:r>
              <a:rPr lang="en-US" dirty="0"/>
              <a:t>The key is that Dijkstra’s Algorithm (a.k.a., LCFS) can be a lot faster than the Bellman-Ford algorithm.</a:t>
            </a:r>
          </a:p>
          <a:p>
            <a:pPr lvl="1"/>
            <a:r>
              <a:rPr lang="en-US" dirty="0"/>
              <a:t>But to use it, all edges must have a non-negative weight.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EE22A0-6F7B-4598-AF05-01F782F2C6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2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54"/>
    </mc:Choice>
    <mc:Fallback xmlns="">
      <p:transition spd="slow" advTm="52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659" x="3952875" y="2928938"/>
          <p14:tracePt t="2666" x="4240213" y="2665413"/>
          <p14:tracePt t="2674" x="4378325" y="2552700"/>
          <p14:tracePt t="2682" x="4440238" y="2478088"/>
          <p14:tracePt t="2690" x="4540250" y="2365375"/>
          <p14:tracePt t="2698" x="4691063" y="2265363"/>
          <p14:tracePt t="2706" x="4740275" y="2127250"/>
          <p14:tracePt t="2714" x="4803775" y="2027238"/>
          <p14:tracePt t="2722" x="4865688" y="1927225"/>
          <p14:tracePt t="2730" x="4929188" y="1839913"/>
          <p14:tracePt t="2738" x="4965700" y="1739900"/>
          <p14:tracePt t="2745" x="5003800" y="1701800"/>
          <p14:tracePt t="2755" x="5029200" y="1676400"/>
          <p14:tracePt t="2762" x="5040313" y="1652588"/>
          <p14:tracePt t="2867" x="5040313" y="1639888"/>
          <p14:tracePt t="2995" x="5053013" y="1601788"/>
          <p14:tracePt t="3003" x="5065713" y="1552575"/>
          <p14:tracePt t="3012" x="5091113" y="1514475"/>
          <p14:tracePt t="3018" x="5091113" y="1489075"/>
          <p14:tracePt t="3026" x="5103813" y="1450975"/>
          <p14:tracePt t="3034" x="5116513" y="1401763"/>
          <p14:tracePt t="3042" x="5116513" y="1376363"/>
          <p14:tracePt t="3050" x="5116513" y="1363663"/>
          <p14:tracePt t="3058" x="5116513" y="1350963"/>
          <p14:tracePt t="3066" x="5116513" y="1327150"/>
          <p14:tracePt t="3082" x="5116513" y="1314450"/>
          <p14:tracePt t="3090" x="5116513" y="1301750"/>
          <p14:tracePt t="3188" x="5103813" y="1263650"/>
          <p14:tracePt t="3194" x="5103813" y="1214438"/>
          <p14:tracePt t="3203" x="5091113" y="1201738"/>
          <p14:tracePt t="3210" x="5078413" y="1189038"/>
          <p14:tracePt t="3226" x="5078413" y="1176338"/>
          <p14:tracePt t="3572" x="5065713" y="1176338"/>
          <p14:tracePt t="3619" x="5053013" y="1176338"/>
          <p14:tracePt t="4628" x="5053013" y="1250950"/>
          <p14:tracePt t="4635" x="5053013" y="1363663"/>
          <p14:tracePt t="4643" x="5029200" y="1439863"/>
          <p14:tracePt t="4651" x="5029200" y="1489075"/>
          <p14:tracePt t="4659" x="5003800" y="1576388"/>
          <p14:tracePt t="4667" x="5003800" y="1652588"/>
          <p14:tracePt t="4675" x="4991100" y="1714500"/>
          <p14:tracePt t="4683" x="4978400" y="1776413"/>
          <p14:tracePt t="4691" x="4953000" y="1827213"/>
          <p14:tracePt t="4698" x="4940300" y="1889125"/>
          <p14:tracePt t="4706" x="4940300" y="1927225"/>
          <p14:tracePt t="4714" x="4929188" y="1939925"/>
          <p14:tracePt t="4722" x="4929188" y="1952625"/>
          <p14:tracePt t="4755" x="4916488" y="1952625"/>
          <p14:tracePt t="4789" x="4916488" y="1965325"/>
          <p14:tracePt t="4795" x="4903788" y="2027238"/>
          <p14:tracePt t="4804" x="4891088" y="2101850"/>
          <p14:tracePt t="4811" x="4878388" y="2165350"/>
          <p14:tracePt t="4820" x="4852988" y="2201863"/>
          <p14:tracePt t="4827" x="4840288" y="2252663"/>
          <p14:tracePt t="4835" x="4829175" y="2278063"/>
          <p14:tracePt t="4843" x="4829175" y="2303463"/>
          <p14:tracePt t="5258" x="4816475" y="2303463"/>
          <p14:tracePt t="5714" x="4803775" y="2303463"/>
          <p14:tracePt t="5755" x="4791075" y="2303463"/>
          <p14:tracePt t="6323" x="4778375" y="2303463"/>
          <p14:tracePt t="6371" x="4752975" y="2303463"/>
          <p14:tracePt t="6675" x="4727575" y="2303463"/>
          <p14:tracePt t="7267" x="4716463" y="2290763"/>
          <p14:tracePt t="7306" x="4703763" y="2290763"/>
          <p14:tracePt t="7651" x="4691063" y="22907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Johnson’s Algorithm - Reweighting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34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Suppose the original weight function between nodes of the graph is w (which may have negative edges).</a:t>
            </a:r>
          </a:p>
          <a:p>
            <a:r>
              <a:rPr lang="en-US" dirty="0"/>
              <a:t>We want to replace it with a new weight function ŵ, having the properties: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all pairs of nodes </a:t>
            </a:r>
            <a:r>
              <a:rPr lang="en-US" dirty="0" err="1"/>
              <a:t>u,v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 V, the shortest path from u to v with weight function w is the shortest path from u to v with weight function </a:t>
            </a:r>
            <a:r>
              <a:rPr lang="en-US" dirty="0"/>
              <a:t>ŵ.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For all edges (</a:t>
            </a:r>
            <a:r>
              <a:rPr lang="en-US" dirty="0" err="1"/>
              <a:t>u,v</a:t>
            </a:r>
            <a:r>
              <a:rPr lang="en-US" dirty="0"/>
              <a:t>) </a:t>
            </a:r>
            <a:r>
              <a:rPr lang="en-US" dirty="0">
                <a:sym typeface="Symbol" panose="05050102010706020507" pitchFamily="18" charset="2"/>
              </a:rPr>
              <a:t> E, weight function </a:t>
            </a:r>
            <a:r>
              <a:rPr lang="en-US" dirty="0"/>
              <a:t>ŵ(</a:t>
            </a:r>
            <a:r>
              <a:rPr lang="en-US" dirty="0" err="1"/>
              <a:t>u,v</a:t>
            </a:r>
            <a:r>
              <a:rPr lang="en-US" dirty="0"/>
              <a:t>) ≥ 0</a:t>
            </a:r>
          </a:p>
          <a:p>
            <a:r>
              <a:rPr lang="en-US" dirty="0"/>
              <a:t>Then we can run Dijkstra’s algorithm with weight function ŵ to find the shortest paths</a:t>
            </a:r>
          </a:p>
          <a:p>
            <a:pPr lvl="1"/>
            <a:r>
              <a:rPr lang="en-US" dirty="0"/>
              <a:t>And use original weight function w to find their lengths</a:t>
            </a:r>
          </a:p>
          <a:p>
            <a:pPr lvl="1"/>
            <a:r>
              <a:rPr lang="en-US" dirty="0"/>
              <a:t>If there isn’t a negative weight cycle.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B0DEDA-96C9-4CBE-9E04-B7E6FE0B9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1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36"/>
    </mc:Choice>
    <mc:Fallback xmlns="">
      <p:transition spd="slow" advTm="65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2" x="4665663" y="2290763"/>
          <p14:tracePt t="2120" x="4652963" y="2290763"/>
          <p14:tracePt t="2136" x="4627563" y="2290763"/>
          <p14:tracePt t="2144" x="4591050" y="2290763"/>
          <p14:tracePt t="2152" x="4565650" y="2290763"/>
          <p14:tracePt t="2160" x="4503738" y="2278063"/>
          <p14:tracePt t="2169" x="4478338" y="2265363"/>
          <p14:tracePt t="2176" x="4452938" y="2265363"/>
          <p14:tracePt t="2185" x="4391025" y="2252663"/>
          <p14:tracePt t="2192" x="4365625" y="2239963"/>
          <p14:tracePt t="2201" x="4327525" y="2227263"/>
          <p14:tracePt t="2208" x="4303713" y="2227263"/>
          <p14:tracePt t="2217" x="4291013" y="2227263"/>
          <p14:tracePt t="2224" x="4278313" y="2214563"/>
          <p14:tracePt t="2232" x="4252913" y="2214563"/>
          <p14:tracePt t="2248" x="4240213" y="2214563"/>
          <p14:tracePt t="2320" x="4227513" y="2214563"/>
          <p14:tracePt t="2328" x="4191000" y="2214563"/>
          <p14:tracePt t="2337" x="4191000" y="2201863"/>
          <p14:tracePt t="2343" x="4178300" y="2190750"/>
          <p14:tracePt t="2352" x="4165600" y="2190750"/>
          <p14:tracePt t="2360" x="4140200" y="2190750"/>
          <p14:tracePt t="2369" x="4103688" y="2190750"/>
          <p14:tracePt t="2375" x="4090988" y="2190750"/>
          <p14:tracePt t="2385" x="4078288" y="2190750"/>
          <p14:tracePt t="2391" x="4052888" y="2190750"/>
          <p14:tracePt t="2424" x="4002088" y="2190750"/>
          <p14:tracePt t="2432" x="3965575" y="2190750"/>
          <p14:tracePt t="2440" x="3965575" y="2201863"/>
          <p14:tracePt t="2448" x="3914775" y="2201863"/>
          <p14:tracePt t="2456" x="3827463" y="2214563"/>
          <p14:tracePt t="2464" x="3790950" y="2214563"/>
          <p14:tracePt t="2472" x="3714750" y="2214563"/>
          <p14:tracePt t="2479" x="3627438" y="2227263"/>
          <p14:tracePt t="2487" x="3565525" y="2239963"/>
          <p14:tracePt t="2496" x="3478213" y="2252663"/>
          <p14:tracePt t="2503" x="3440113" y="2265363"/>
          <p14:tracePt t="2512" x="3414713" y="2265363"/>
          <p14:tracePt t="2520" x="3365500" y="2278063"/>
          <p14:tracePt t="2528" x="3340100" y="2278063"/>
          <p14:tracePt t="2544" x="3327400" y="2290763"/>
          <p14:tracePt t="2601" x="3302000" y="2290763"/>
          <p14:tracePt t="2609" x="3276600" y="2290763"/>
          <p14:tracePt t="2617" x="3265488" y="2290763"/>
          <p14:tracePt t="2625" x="3252788" y="2290763"/>
          <p14:tracePt t="2633" x="3240088" y="2290763"/>
          <p14:tracePt t="2649" x="3227388" y="2290763"/>
          <p14:tracePt t="2656" x="3214688" y="2290763"/>
          <p14:tracePt t="2680" x="3189288" y="2290763"/>
          <p14:tracePt t="2696" x="3176588" y="2290763"/>
          <p14:tracePt t="2761" x="3165475" y="2290763"/>
          <p14:tracePt t="2785" x="3152775" y="2278063"/>
          <p14:tracePt t="2800" x="3127375" y="2278063"/>
          <p14:tracePt t="2817" x="3127375" y="2265363"/>
          <p14:tracePt t="2824" x="3114675" y="2265363"/>
          <p14:tracePt t="2857" x="3114675" y="2252663"/>
          <p14:tracePt t="2880" x="3114675" y="2239963"/>
          <p14:tracePt t="2888" x="3101975" y="2227263"/>
          <p14:tracePt t="2895" x="3101975" y="2214563"/>
          <p14:tracePt t="2903" x="3089275" y="2201863"/>
          <p14:tracePt t="2920" x="3089275" y="2190750"/>
          <p14:tracePt t="2952" x="3089275" y="2178050"/>
          <p14:tracePt t="2976" x="3076575" y="2152650"/>
          <p14:tracePt t="2984" x="3076575" y="2139950"/>
          <p14:tracePt t="3008" x="3076575" y="2127250"/>
          <p14:tracePt t="3016" x="3076575" y="2114550"/>
          <p14:tracePt t="6223" x="3065463" y="2052638"/>
          <p14:tracePt t="6232" x="3065463" y="2001838"/>
          <p14:tracePt t="6239" x="3065463" y="1989138"/>
          <p14:tracePt t="6256" x="3052763" y="1965325"/>
          <p14:tracePt t="6264" x="3052763" y="1939925"/>
          <p14:tracePt t="6272" x="3040063" y="1914525"/>
          <p14:tracePt t="6703" x="3027363" y="1901825"/>
          <p14:tracePt t="6728" x="3014663" y="1901825"/>
          <p14:tracePt t="6751" x="3001963" y="1901825"/>
          <p14:tracePt t="7344" x="2989263" y="1901825"/>
          <p14:tracePt t="7367" x="3001963" y="1901825"/>
          <p14:tracePt t="7376" x="3040063" y="1914525"/>
          <p14:tracePt t="7392" x="3065463" y="1927225"/>
          <p14:tracePt t="7401" x="3089275" y="1927225"/>
          <p14:tracePt t="7408" x="3127375" y="1939925"/>
          <p14:tracePt t="7416" x="3127375" y="1952625"/>
          <p14:tracePt t="7424" x="3140075" y="1952625"/>
          <p14:tracePt t="7432" x="3152775" y="1952625"/>
          <p14:tracePt t="7447" x="3165475" y="1965325"/>
          <p14:tracePt t="7464" x="3165475" y="1978025"/>
          <p14:tracePt t="7880" x="3176588" y="1989138"/>
          <p14:tracePt t="7888" x="3214688" y="2001838"/>
          <p14:tracePt t="7895" x="3227388" y="2001838"/>
          <p14:tracePt t="7904" x="3227388" y="2014538"/>
          <p14:tracePt t="7912" x="3240088" y="2014538"/>
          <p14:tracePt t="7920" x="3252788" y="2014538"/>
          <p14:tracePt t="7928" x="3302000" y="2014538"/>
          <p14:tracePt t="7952" x="3302000" y="2027238"/>
          <p14:tracePt t="7960" x="3314700" y="2027238"/>
          <p14:tracePt t="9673" x="3340100" y="2027238"/>
          <p14:tracePt t="9681" x="3376613" y="2014538"/>
          <p14:tracePt t="9689" x="3389313" y="2014538"/>
          <p14:tracePt t="9697" x="3389313" y="2001838"/>
          <p14:tracePt t="9721" x="3402013" y="1989138"/>
          <p14:tracePt t="9729" x="3414713" y="1989138"/>
          <p14:tracePt t="9738" x="3414713" y="1978025"/>
          <p14:tracePt t="9755" x="3427413" y="1978025"/>
          <p14:tracePt t="10145" x="3402013" y="1978025"/>
          <p14:tracePt t="10154" x="3389313" y="1978025"/>
          <p14:tracePt t="10161" x="3376613" y="1978025"/>
          <p14:tracePt t="10177" x="3365500" y="1978025"/>
          <p14:tracePt t="10216" x="3352800" y="1978025"/>
          <p14:tracePt t="10511" x="3340100" y="1978025"/>
          <p14:tracePt t="11073" x="3327400" y="1978025"/>
          <p14:tracePt t="11425" x="3302000" y="1978025"/>
          <p14:tracePt t="11568" x="3289300" y="1978025"/>
          <p14:tracePt t="12008" x="3276600" y="1978025"/>
          <p14:tracePt t="12023" x="3265488" y="1978025"/>
          <p14:tracePt t="12320" x="3252788" y="1978025"/>
          <p14:tracePt t="12327" x="3240088" y="1978025"/>
          <p14:tracePt t="12832" x="3227388" y="1978025"/>
          <p14:tracePt t="12848" x="3214688" y="1978025"/>
          <p14:tracePt t="12864" x="3265488" y="1989138"/>
          <p14:tracePt t="12872" x="3352800" y="2027238"/>
          <p14:tracePt t="12887" x="3365500" y="2027238"/>
          <p14:tracePt t="12904" x="3365500" y="2039938"/>
          <p14:tracePt t="12920" x="3376613" y="2039938"/>
          <p14:tracePt t="12967" x="3376613" y="2052638"/>
          <p14:tracePt t="12976" x="3402013" y="2052638"/>
          <p14:tracePt t="12987" x="3427413" y="2065338"/>
          <p14:tracePt t="12991" x="3427413" y="2078038"/>
          <p14:tracePt t="13000" x="3440113" y="2078038"/>
          <p14:tracePt t="13008" x="3478213" y="2101850"/>
          <p14:tracePt t="13015" x="3502025" y="2114550"/>
          <p14:tracePt t="13023" x="3527425" y="2127250"/>
          <p14:tracePt t="13031" x="3540125" y="2127250"/>
          <p14:tracePt t="13040" x="3552825" y="2152650"/>
          <p14:tracePt t="13047" x="3589338" y="2152650"/>
          <p14:tracePt t="13056" x="3589338" y="2165350"/>
          <p14:tracePt t="13064" x="3614738" y="2178050"/>
          <p14:tracePt t="13079" x="3627438" y="2178050"/>
          <p14:tracePt t="13096" x="3627438" y="2190750"/>
          <p14:tracePt t="13104" x="3640138" y="2190750"/>
          <p14:tracePt t="13121" x="3652838" y="2190750"/>
          <p14:tracePt t="13128" x="3665538" y="2201863"/>
          <p14:tracePt t="13137" x="3678238" y="2214563"/>
          <p14:tracePt t="13144" x="3702050" y="2214563"/>
          <p14:tracePt t="13154" x="3727450" y="2227263"/>
          <p14:tracePt t="13160" x="3752850" y="2252663"/>
          <p14:tracePt t="13170" x="3765550" y="2252663"/>
          <p14:tracePt t="13175" x="3778250" y="2252663"/>
          <p14:tracePt t="13183" x="3790950" y="2265363"/>
          <p14:tracePt t="13191" x="3802063" y="2265363"/>
          <p14:tracePt t="13200" x="3814763" y="2278063"/>
          <p14:tracePt t="13264" x="3840163" y="2290763"/>
          <p14:tracePt t="13272" x="3865563" y="2303463"/>
          <p14:tracePt t="13280" x="3902075" y="2327275"/>
          <p14:tracePt t="13296" x="3902075" y="2339975"/>
          <p14:tracePt t="13305" x="3927475" y="2352675"/>
          <p14:tracePt t="13312" x="3940175" y="2352675"/>
          <p14:tracePt t="13322" x="3952875" y="2352675"/>
          <p14:tracePt t="13425" x="4002088" y="2390775"/>
          <p14:tracePt t="13432" x="4065588" y="2439988"/>
          <p14:tracePt t="13439" x="4103688" y="2452688"/>
          <p14:tracePt t="13447" x="4127500" y="2465388"/>
          <p14:tracePt t="13463" x="4152900" y="2478088"/>
          <p14:tracePt t="13761" x="4152900" y="2490788"/>
          <p14:tracePt t="14199" x="4140200" y="2490788"/>
          <p14:tracePt t="14280" x="4127500" y="2490788"/>
          <p14:tracePt t="14344" x="4127500" y="2503488"/>
          <p14:tracePt t="14521" x="4152900" y="2503488"/>
          <p14:tracePt t="14529" x="4240213" y="2490788"/>
          <p14:tracePt t="14537" x="4391025" y="2478088"/>
          <p14:tracePt t="14545" x="4616450" y="2478088"/>
          <p14:tracePt t="14555" x="4765675" y="2478088"/>
          <p14:tracePt t="14561" x="4991100" y="2478088"/>
          <p14:tracePt t="14571" x="5165725" y="2452688"/>
          <p14:tracePt t="14577" x="5478463" y="2414588"/>
          <p14:tracePt t="14585" x="5716588" y="2403475"/>
          <p14:tracePt t="14593" x="5942013" y="2403475"/>
          <p14:tracePt t="14600" x="6067425" y="2414588"/>
          <p14:tracePt t="14608" x="6203950" y="2427288"/>
          <p14:tracePt t="14616" x="6303963" y="2427288"/>
          <p14:tracePt t="14624" x="6329363" y="2439988"/>
          <p14:tracePt t="14631" x="6354763" y="2439988"/>
          <p14:tracePt t="14712" x="6380163" y="2439988"/>
          <p14:tracePt t="14720" x="6416675" y="2439988"/>
          <p14:tracePt t="14728" x="6503988" y="2439988"/>
          <p14:tracePt t="14736" x="6629400" y="2439988"/>
          <p14:tracePt t="14744" x="6704013" y="2439988"/>
          <p14:tracePt t="14753" x="6816725" y="2452688"/>
          <p14:tracePt t="14759" x="6880225" y="2452688"/>
          <p14:tracePt t="14769" x="6980238" y="2452688"/>
          <p14:tracePt t="14776" x="7054850" y="2452688"/>
          <p14:tracePt t="14783" x="7129463" y="2452688"/>
          <p14:tracePt t="14791" x="7205663" y="2452688"/>
          <p14:tracePt t="14800" x="7267575" y="2452688"/>
          <p14:tracePt t="14807" x="7342188" y="2452688"/>
          <p14:tracePt t="14816" x="7380288" y="2452688"/>
          <p14:tracePt t="14824" x="7392988" y="2452688"/>
          <p14:tracePt t="14832" x="7405688" y="2452688"/>
          <p14:tracePt t="14847" x="7418388" y="2452688"/>
          <p14:tracePt t="14856" x="7442200" y="2452688"/>
          <p14:tracePt t="14864" x="7493000" y="2452688"/>
          <p14:tracePt t="14872" x="7542213" y="2452688"/>
          <p14:tracePt t="14880" x="7593013" y="2452688"/>
          <p14:tracePt t="14888" x="7654925" y="2452688"/>
          <p14:tracePt t="14896" x="7767638" y="2452688"/>
          <p14:tracePt t="14904" x="7805738" y="2439988"/>
          <p14:tracePt t="14912" x="7880350" y="2427288"/>
          <p14:tracePt t="14921" x="7905750" y="2427288"/>
          <p14:tracePt t="14928" x="7943850" y="2427288"/>
          <p14:tracePt t="14944" x="7954963" y="2414588"/>
          <p14:tracePt t="14954" x="7967663" y="2414588"/>
          <p14:tracePt t="15136" x="7980363" y="2414588"/>
          <p14:tracePt t="15152" x="8005763" y="2414588"/>
          <p14:tracePt t="15160" x="8018463" y="2414588"/>
          <p14:tracePt t="15168" x="8043863" y="2414588"/>
          <p14:tracePt t="15184" x="8067675" y="2427288"/>
          <p14:tracePt t="15191" x="8093075" y="2439988"/>
          <p14:tracePt t="15207" x="8118475" y="2452688"/>
          <p14:tracePt t="15223" x="8131175" y="2452688"/>
          <p14:tracePt t="15231" x="8143875" y="2452688"/>
          <p14:tracePt t="15295" x="8156575" y="2452688"/>
          <p14:tracePt t="15304" x="8167688" y="2465388"/>
          <p14:tracePt t="15320" x="8193088" y="2478088"/>
          <p14:tracePt t="15328" x="8218488" y="2478088"/>
          <p14:tracePt t="15354" x="8218488" y="2490788"/>
          <p14:tracePt t="15401" x="8243888" y="2490788"/>
          <p14:tracePt t="15823" x="8256588" y="2490788"/>
          <p14:tracePt t="15920" x="8256588" y="2478088"/>
          <p14:tracePt t="16176" x="8231188" y="2478088"/>
          <p14:tracePt t="16497" x="8205788" y="2478088"/>
          <p14:tracePt t="16569" x="8193088" y="2478088"/>
          <p14:tracePt t="17154" x="8167688" y="2478088"/>
          <p14:tracePt t="17447" x="8143875" y="2465388"/>
          <p14:tracePt t="17713" x="8131175" y="2465388"/>
          <p14:tracePt t="17824" x="8118475" y="2465388"/>
          <p14:tracePt t="18145" x="8105775" y="2465388"/>
          <p14:tracePt t="18185" x="8093075" y="2465388"/>
          <p14:tracePt t="18289" x="8080375" y="2465388"/>
          <p14:tracePt t="18472" x="8067675" y="2465388"/>
          <p14:tracePt t="18744" x="8043863" y="2465388"/>
          <p14:tracePt t="18752" x="8043863" y="2452688"/>
          <p14:tracePt t="18849" x="8031163" y="2452688"/>
          <p14:tracePt t="19095" x="8018463" y="2452688"/>
          <p14:tracePt t="19448" x="8005763" y="2452688"/>
          <p14:tracePt t="19465" x="7993063" y="2452688"/>
          <p14:tracePt t="19889" x="7967663" y="2452688"/>
          <p14:tracePt t="20160" x="7954963" y="2452688"/>
          <p14:tracePt t="20167" x="7931150" y="2452688"/>
          <p14:tracePt t="20440" x="7905750" y="2452688"/>
          <p14:tracePt t="20791" x="7893050" y="2452688"/>
          <p14:tracePt t="20824" x="7880350" y="2452688"/>
          <p14:tracePt t="20857" x="7843838" y="2452688"/>
          <p14:tracePt t="20865" x="7705725" y="2465388"/>
          <p14:tracePt t="20872" x="7554913" y="2490788"/>
          <p14:tracePt t="20881" x="7405688" y="2516188"/>
          <p14:tracePt t="20891" x="7267575" y="2565400"/>
          <p14:tracePt t="20896" x="7142163" y="2603500"/>
          <p14:tracePt t="20905" x="6992938" y="2627313"/>
          <p14:tracePt t="20912" x="6880225" y="2665413"/>
          <p14:tracePt t="20921" x="6704013" y="2703513"/>
          <p14:tracePt t="20927" x="6604000" y="2728913"/>
          <p14:tracePt t="20936" x="6503988" y="2740025"/>
          <p14:tracePt t="20943" x="6416675" y="2765425"/>
          <p14:tracePt t="20951" x="6280150" y="2790825"/>
          <p14:tracePt t="20960" x="6191250" y="2816225"/>
          <p14:tracePt t="20968" x="6154738" y="2828925"/>
          <p14:tracePt t="20976" x="6129338" y="2828925"/>
          <p14:tracePt t="20984" x="6067425" y="2852738"/>
          <p14:tracePt t="20991" x="6016625" y="2865438"/>
          <p14:tracePt t="21000" x="5967413" y="2890838"/>
          <p14:tracePt t="21007" x="5891213" y="2916238"/>
          <p14:tracePt t="21016" x="5767388" y="2952750"/>
          <p14:tracePt t="21024" x="5616575" y="3003550"/>
          <p14:tracePt t="21032" x="5478463" y="3065463"/>
          <p14:tracePt t="21040" x="5391150" y="3103563"/>
          <p14:tracePt t="21048" x="5278438" y="3128963"/>
          <p14:tracePt t="21056" x="5178425" y="3178175"/>
          <p14:tracePt t="21064" x="5103813" y="3203575"/>
          <p14:tracePt t="21072" x="5053013" y="3228975"/>
          <p14:tracePt t="21080" x="5016500" y="3241675"/>
          <p14:tracePt t="21088" x="4991100" y="3254375"/>
          <p14:tracePt t="21096" x="4953000" y="3267075"/>
          <p14:tracePt t="21105" x="4929188" y="3278188"/>
          <p14:tracePt t="21160" x="4865688" y="3303588"/>
          <p14:tracePt t="21169" x="4765675" y="3341688"/>
          <p14:tracePt t="21176" x="4703763" y="3367088"/>
          <p14:tracePt t="21184" x="4652963" y="3378200"/>
          <p14:tracePt t="21192" x="4578350" y="3390900"/>
          <p14:tracePt t="21200" x="4491038" y="3416300"/>
          <p14:tracePt t="21208" x="4465638" y="3429000"/>
          <p14:tracePt t="21215" x="4403725" y="3441700"/>
          <p14:tracePt t="21239" x="4391025" y="3441700"/>
          <p14:tracePt t="21360" x="4378325" y="3441700"/>
          <p14:tracePt t="21384" x="4340225" y="3441700"/>
          <p14:tracePt t="21536" x="4340225" y="3454400"/>
          <p14:tracePt t="21560" x="4303713" y="3454400"/>
          <p14:tracePt t="21568" x="4227513" y="3467100"/>
          <p14:tracePt t="21576" x="4203700" y="3467100"/>
          <p14:tracePt t="21585" x="4191000" y="3467100"/>
          <p14:tracePt t="21601" x="4165600" y="3467100"/>
          <p14:tracePt t="22185" x="4152900" y="3467100"/>
          <p14:tracePt t="22592" x="4227513" y="3467100"/>
          <p14:tracePt t="22600" x="4291013" y="3467100"/>
          <p14:tracePt t="22608" x="4314825" y="3467100"/>
          <p14:tracePt t="22624" x="4327525" y="3467100"/>
          <p14:tracePt t="22632" x="4352925" y="3479800"/>
          <p14:tracePt t="22640" x="4365625" y="3479800"/>
          <p14:tracePt t="22959" x="4452938" y="3479800"/>
          <p14:tracePt t="22968" x="4591050" y="3490913"/>
          <p14:tracePt t="22976" x="4691063" y="3490913"/>
          <p14:tracePt t="22984" x="4740275" y="3490913"/>
          <p14:tracePt t="22992" x="4778375" y="3490913"/>
          <p14:tracePt t="23000" x="4816475" y="3490913"/>
          <p14:tracePt t="23007" x="4852988" y="3490913"/>
          <p14:tracePt t="23015" x="4891088" y="3490913"/>
          <p14:tracePt t="23024" x="4916488" y="3490913"/>
          <p14:tracePt t="23031" x="4929188" y="3490913"/>
          <p14:tracePt t="23152" x="4965700" y="3490913"/>
          <p14:tracePt t="23161" x="4991100" y="3490913"/>
          <p14:tracePt t="23169" x="5078413" y="3490913"/>
          <p14:tracePt t="23177" x="5103813" y="3490913"/>
          <p14:tracePt t="23192" x="5129213" y="3490913"/>
          <p14:tracePt t="23215" x="5129213" y="3479800"/>
          <p14:tracePt t="23383" x="5141913" y="3479800"/>
          <p14:tracePt t="24503" x="5178425" y="3479800"/>
          <p14:tracePt t="24511" x="5241925" y="3441700"/>
          <p14:tracePt t="24520" x="5441950" y="3390900"/>
          <p14:tracePt t="24528" x="5578475" y="3354388"/>
          <p14:tracePt t="24535" x="5691188" y="3341688"/>
          <p14:tracePt t="24544" x="5791200" y="3328988"/>
          <p14:tracePt t="24552" x="5942013" y="3303588"/>
          <p14:tracePt t="24559" x="6142038" y="3254375"/>
          <p14:tracePt t="24567" x="6280150" y="3228975"/>
          <p14:tracePt t="24577" x="6380163" y="3216275"/>
          <p14:tracePt t="24584" x="6429375" y="3190875"/>
          <p14:tracePt t="24592" x="6503988" y="3190875"/>
          <p14:tracePt t="24657" x="6516688" y="3190875"/>
          <p14:tracePt t="24681" x="6529388" y="3190875"/>
          <p14:tracePt t="24785" x="6604000" y="3190875"/>
          <p14:tracePt t="24793" x="6780213" y="3190875"/>
          <p14:tracePt t="24801" x="6980238" y="3190875"/>
          <p14:tracePt t="24809" x="7142163" y="3190875"/>
          <p14:tracePt t="24817" x="7280275" y="3190875"/>
          <p14:tracePt t="24824" x="7454900" y="3190875"/>
          <p14:tracePt t="24834" x="7593013" y="3190875"/>
          <p14:tracePt t="24841" x="7705725" y="3154363"/>
          <p14:tracePt t="24848" x="7831138" y="3154363"/>
          <p14:tracePt t="24857" x="7854950" y="3154363"/>
          <p14:tracePt t="24864" x="7905750" y="3154363"/>
          <p14:tracePt t="24968" x="7954963" y="3154363"/>
          <p14:tracePt t="24976" x="8067675" y="3154363"/>
          <p14:tracePt t="24985" x="8105775" y="3154363"/>
          <p14:tracePt t="24992" x="8131175" y="3154363"/>
          <p14:tracePt t="25000" x="8156575" y="3165475"/>
          <p14:tracePt t="25063" x="8118475" y="3178175"/>
          <p14:tracePt t="25072" x="7993063" y="3228975"/>
          <p14:tracePt t="25079" x="7893050" y="3254375"/>
          <p14:tracePt t="25088" x="7793038" y="3290888"/>
          <p14:tracePt t="25095" x="7631113" y="3303588"/>
          <p14:tracePt t="25104" x="7442200" y="3354388"/>
          <p14:tracePt t="25112" x="7229475" y="3354388"/>
          <p14:tracePt t="25120" x="6954838" y="3367088"/>
          <p14:tracePt t="25127" x="6729413" y="3378200"/>
          <p14:tracePt t="25152" x="6316663" y="3429000"/>
          <p14:tracePt t="25161" x="6103938" y="3429000"/>
          <p14:tracePt t="25168" x="5942013" y="3441700"/>
          <p14:tracePt t="25176" x="5803900" y="3454400"/>
          <p14:tracePt t="25184" x="5591175" y="3479800"/>
          <p14:tracePt t="25192" x="5429250" y="3479800"/>
          <p14:tracePt t="25200" x="5265738" y="3516313"/>
          <p14:tracePt t="25208" x="5053013" y="3541713"/>
          <p14:tracePt t="25216" x="4865688" y="3554413"/>
          <p14:tracePt t="25224" x="4665663" y="3567113"/>
          <p14:tracePt t="25232" x="4516438" y="3579813"/>
          <p14:tracePt t="25240" x="4327525" y="3579813"/>
          <p14:tracePt t="25248" x="4178300" y="3579813"/>
          <p14:tracePt t="25257" x="4065588" y="3579813"/>
          <p14:tracePt t="25264" x="3940175" y="3616325"/>
          <p14:tracePt t="25273" x="3852863" y="3616325"/>
          <p14:tracePt t="25280" x="3802063" y="3616325"/>
          <p14:tracePt t="25289" x="3765550" y="3616325"/>
          <p14:tracePt t="25344" x="3740150" y="3616325"/>
          <p14:tracePt t="25353" x="3678238" y="3629025"/>
          <p14:tracePt t="25360" x="3565525" y="3629025"/>
          <p14:tracePt t="25368" x="3465513" y="3629025"/>
          <p14:tracePt t="25376" x="3414713" y="3641725"/>
          <p14:tracePt t="25385" x="3376613" y="3641725"/>
          <p14:tracePt t="25392" x="3365500" y="3641725"/>
          <p14:tracePt t="25456" x="3340100" y="3641725"/>
          <p14:tracePt t="25464" x="3214688" y="3641725"/>
          <p14:tracePt t="25472" x="2889250" y="3641725"/>
          <p14:tracePt t="25489" x="2251075" y="3641725"/>
          <p14:tracePt t="25496" x="2076450" y="3654425"/>
          <p14:tracePt t="25504" x="1925638" y="3654425"/>
          <p14:tracePt t="25512" x="1763713" y="3654425"/>
          <p14:tracePt t="25521" x="1638300" y="3667125"/>
          <p14:tracePt t="25528" x="1525588" y="3667125"/>
          <p14:tracePt t="25538" x="1501775" y="3667125"/>
          <p14:tracePt t="25544" x="1476375" y="3667125"/>
          <p14:tracePt t="25735" x="1525588" y="3679825"/>
          <p14:tracePt t="25744" x="1763713" y="3679825"/>
          <p14:tracePt t="25752" x="1976438" y="3692525"/>
          <p14:tracePt t="25760" x="2127250" y="3692525"/>
          <p14:tracePt t="25768" x="2251075" y="3692525"/>
          <p14:tracePt t="25776" x="2376488" y="3692525"/>
          <p14:tracePt t="25784" x="2476500" y="3692525"/>
          <p14:tracePt t="25792" x="2576513" y="3692525"/>
          <p14:tracePt t="25800" x="2640013" y="3692525"/>
          <p14:tracePt t="25808" x="2714625" y="3692525"/>
          <p14:tracePt t="25816" x="2763838" y="3692525"/>
          <p14:tracePt t="25824" x="2801938" y="3692525"/>
          <p14:tracePt t="25832" x="2852738" y="3692525"/>
          <p14:tracePt t="25840" x="2940050" y="3692525"/>
          <p14:tracePt t="25848" x="2989263" y="3692525"/>
          <p14:tracePt t="25856" x="3040063" y="3679825"/>
          <p14:tracePt t="25864" x="3065463" y="3679825"/>
          <p14:tracePt t="25872" x="3089275" y="3679825"/>
          <p14:tracePt t="25896" x="3101975" y="3679825"/>
          <p14:tracePt t="25905" x="3101975" y="3667125"/>
          <p14:tracePt t="25961" x="3127375" y="3667125"/>
          <p14:tracePt t="25969" x="3227388" y="3667125"/>
          <p14:tracePt t="25978" x="3252788" y="3667125"/>
          <p14:tracePt t="25986" x="3402013" y="3667125"/>
          <p14:tracePt t="25993" x="3465513" y="3667125"/>
          <p14:tracePt t="26001" x="3540125" y="3654425"/>
          <p14:tracePt t="26009" x="3627438" y="3654425"/>
          <p14:tracePt t="26017" x="3678238" y="3654425"/>
          <p14:tracePt t="26025" x="3689350" y="3654425"/>
          <p14:tracePt t="26033" x="3727450" y="3654425"/>
          <p14:tracePt t="26040" x="3740150" y="3654425"/>
          <p14:tracePt t="26049" x="3765550" y="3654425"/>
          <p14:tracePt t="26056" x="3814763" y="3654425"/>
          <p14:tracePt t="26064" x="3865563" y="3654425"/>
          <p14:tracePt t="26073" x="3927475" y="3654425"/>
          <p14:tracePt t="26080" x="3965575" y="3654425"/>
          <p14:tracePt t="26089" x="4014788" y="3654425"/>
          <p14:tracePt t="26096" x="4065588" y="3654425"/>
          <p14:tracePt t="26105" x="4114800" y="3641725"/>
          <p14:tracePt t="26113" x="4165600" y="3641725"/>
          <p14:tracePt t="26123" x="4203700" y="3641725"/>
          <p14:tracePt t="26128" x="4252913" y="3641725"/>
          <p14:tracePt t="26136" x="4303713" y="3641725"/>
          <p14:tracePt t="26145" x="4340225" y="3641725"/>
          <p14:tracePt t="26152" x="4391025" y="3641725"/>
          <p14:tracePt t="26160" x="4440238" y="3641725"/>
          <p14:tracePt t="26168" x="4478338" y="3641725"/>
          <p14:tracePt t="26176" x="4527550" y="3641725"/>
          <p14:tracePt t="26183" x="4565650" y="3641725"/>
          <p14:tracePt t="26191" x="4591050" y="3641725"/>
          <p14:tracePt t="26199" x="4627563" y="3641725"/>
          <p14:tracePt t="26216" x="4652963" y="3641725"/>
          <p14:tracePt t="26223" x="4678363" y="3641725"/>
          <p14:tracePt t="26231" x="4740275" y="3641725"/>
          <p14:tracePt t="26239" x="4803775" y="3641725"/>
          <p14:tracePt t="26248" x="4891088" y="3641725"/>
          <p14:tracePt t="26256" x="5003800" y="3654425"/>
          <p14:tracePt t="26263" x="5103813" y="3654425"/>
          <p14:tracePt t="26272" x="5178425" y="3654425"/>
          <p14:tracePt t="26279" x="5241925" y="3654425"/>
          <p14:tracePt t="26288" x="5291138" y="3654425"/>
          <p14:tracePt t="26296" x="5303838" y="3654425"/>
          <p14:tracePt t="26312" x="5341938" y="3654425"/>
          <p14:tracePt t="26401" x="5391150" y="3654425"/>
          <p14:tracePt t="26409" x="5429250" y="3654425"/>
          <p14:tracePt t="26426" x="5478463" y="3654425"/>
          <p14:tracePt t="26440" x="5516563" y="3667125"/>
          <p14:tracePt t="26448" x="5541963" y="3667125"/>
          <p14:tracePt t="26456" x="5591175" y="3679825"/>
          <p14:tracePt t="26464" x="5629275" y="3692525"/>
          <p14:tracePt t="26473" x="5665788" y="3703638"/>
          <p14:tracePt t="26480" x="5741988" y="3716338"/>
          <p14:tracePt t="26490" x="5816600" y="3716338"/>
          <p14:tracePt t="26496" x="5842000" y="3729038"/>
          <p14:tracePt t="26505" x="5891213" y="3729038"/>
          <p14:tracePt t="26512" x="5903913" y="3729038"/>
          <p14:tracePt t="26593" x="5916613" y="3729038"/>
          <p14:tracePt t="26625" x="5929313" y="3729038"/>
          <p14:tracePt t="26944" x="5929313" y="3716338"/>
          <p14:tracePt t="27177" x="5916613" y="3716338"/>
          <p14:tracePt t="27432" x="5903913" y="3716338"/>
          <p14:tracePt t="27553" x="5891213" y="3716338"/>
          <p14:tracePt t="27935" x="5891213" y="3703638"/>
          <p14:tracePt t="28224" x="5867400" y="3716338"/>
          <p14:tracePt t="28479" x="5878513" y="3716338"/>
          <p14:tracePt t="28488" x="6016625" y="3716338"/>
          <p14:tracePt t="28495" x="6203950" y="3703638"/>
          <p14:tracePt t="28504" x="6303963" y="3703638"/>
          <p14:tracePt t="28511" x="6354763" y="3703638"/>
          <p14:tracePt t="28520" x="6403975" y="3703638"/>
          <p14:tracePt t="28527" x="6492875" y="3703638"/>
          <p14:tracePt t="28535" x="6629400" y="3703638"/>
          <p14:tracePt t="28543" x="6792913" y="3703638"/>
          <p14:tracePt t="28551" x="6867525" y="3703638"/>
          <p14:tracePt t="28559" x="6942138" y="3703638"/>
          <p14:tracePt t="28567" x="6980238" y="3703638"/>
          <p14:tracePt t="28591" x="7005638" y="3703638"/>
          <p14:tracePt t="28623" x="7005638" y="3692525"/>
          <p14:tracePt t="28632" x="7067550" y="3679825"/>
          <p14:tracePt t="28640" x="7180263" y="3654425"/>
          <p14:tracePt t="28648" x="7305675" y="3616325"/>
          <p14:tracePt t="28657" x="7392988" y="3603625"/>
          <p14:tracePt t="28665" x="7531100" y="3579813"/>
          <p14:tracePt t="28673" x="7580313" y="3579813"/>
          <p14:tracePt t="28681" x="7631113" y="3579813"/>
          <p14:tracePt t="28690" x="7654925" y="3579813"/>
          <p14:tracePt t="28697" x="7705725" y="3579813"/>
          <p14:tracePt t="28817" x="7731125" y="3579813"/>
          <p14:tracePt t="28825" x="7754938" y="3579813"/>
          <p14:tracePt t="28833" x="7805738" y="3579813"/>
          <p14:tracePt t="28849" x="7818438" y="3579813"/>
          <p14:tracePt t="28858" x="7843838" y="3579813"/>
          <p14:tracePt t="28879" x="7854950" y="3579813"/>
          <p14:tracePt t="28928" x="7867650" y="3579813"/>
          <p14:tracePt t="28986" x="7880350" y="3579813"/>
          <p14:tracePt t="29001" x="7893050" y="3579813"/>
          <p14:tracePt t="29008" x="7931150" y="3579813"/>
          <p14:tracePt t="29033" x="7943850" y="3579813"/>
          <p14:tracePt t="29048" x="7954963" y="3590925"/>
          <p14:tracePt t="29135" x="7980363" y="3603625"/>
          <p14:tracePt t="29143" x="8043863" y="3641725"/>
          <p14:tracePt t="29151" x="8054975" y="3641725"/>
          <p14:tracePt t="29159" x="8067675" y="3641725"/>
          <p14:tracePt t="29167" x="8093075" y="3667125"/>
          <p14:tracePt t="29306" x="8067675" y="3667125"/>
          <p14:tracePt t="29314" x="7954963" y="3679825"/>
          <p14:tracePt t="29322" x="7805738" y="3692525"/>
          <p14:tracePt t="29328" x="7593013" y="3729038"/>
          <p14:tracePt t="29335" x="7429500" y="3741738"/>
          <p14:tracePt t="29344" x="7242175" y="3754438"/>
          <p14:tracePt t="29352" x="7054850" y="3767138"/>
          <p14:tracePt t="29360" x="6829425" y="3779838"/>
          <p14:tracePt t="29367" x="6616700" y="3779838"/>
          <p14:tracePt t="29375" x="6380163" y="3779838"/>
          <p14:tracePt t="29384" x="6216650" y="3779838"/>
          <p14:tracePt t="29392" x="6067425" y="3792538"/>
          <p14:tracePt t="29400" x="5916613" y="3816350"/>
          <p14:tracePt t="29408" x="5716588" y="3816350"/>
          <p14:tracePt t="29415" x="5541963" y="3841750"/>
          <p14:tracePt t="29424" x="5365750" y="3854450"/>
          <p14:tracePt t="29432" x="5229225" y="3867150"/>
          <p14:tracePt t="29439" x="5091113" y="3879850"/>
          <p14:tracePt t="29448" x="4929188" y="3905250"/>
          <p14:tracePt t="29456" x="4765675" y="3905250"/>
          <p14:tracePt t="29464" x="4627563" y="3905250"/>
          <p14:tracePt t="29473" x="4478338" y="3905250"/>
          <p14:tracePt t="29479" x="4314825" y="3905250"/>
          <p14:tracePt t="29489" x="4140200" y="3916363"/>
          <p14:tracePt t="29496" x="4027488" y="3916363"/>
          <p14:tracePt t="29505" x="3927475" y="3916363"/>
          <p14:tracePt t="29512" x="3827463" y="3916363"/>
          <p14:tracePt t="29523" x="3752850" y="3916363"/>
          <p14:tracePt t="29528" x="3702050" y="3916363"/>
          <p14:tracePt t="29536" x="3652838" y="3916363"/>
          <p14:tracePt t="29544" x="3602038" y="3916363"/>
          <p14:tracePt t="29553" x="3489325" y="3916363"/>
          <p14:tracePt t="29560" x="3427413" y="3916363"/>
          <p14:tracePt t="29569" x="3389313" y="3916363"/>
          <p14:tracePt t="29576" x="3352800" y="3916363"/>
          <p14:tracePt t="29585" x="3340100" y="3916363"/>
          <p14:tracePt t="29592" x="3302000" y="3916363"/>
          <p14:tracePt t="29600" x="3289300" y="3916363"/>
          <p14:tracePt t="29608" x="3265488" y="3916363"/>
          <p14:tracePt t="29616" x="3240088" y="3916363"/>
          <p14:tracePt t="29679" x="3189288" y="3916363"/>
          <p14:tracePt t="29688" x="3076575" y="3916363"/>
          <p14:tracePt t="29695" x="2940050" y="3916363"/>
          <p14:tracePt t="29703" x="2889250" y="3916363"/>
          <p14:tracePt t="29711" x="2840038" y="3905250"/>
          <p14:tracePt t="29719" x="2752725" y="3879850"/>
          <p14:tracePt t="29727" x="2627313" y="3879850"/>
          <p14:tracePt t="29735" x="2514600" y="3867150"/>
          <p14:tracePt t="29743" x="2414588" y="3867150"/>
          <p14:tracePt t="29751" x="2251075" y="3867150"/>
          <p14:tracePt t="29759" x="2127250" y="3867150"/>
          <p14:tracePt t="29767" x="2063750" y="3867150"/>
          <p14:tracePt t="29775" x="2025650" y="3867150"/>
          <p14:tracePt t="29784" x="1976438" y="3867150"/>
          <p14:tracePt t="29792" x="1951038" y="3854450"/>
          <p14:tracePt t="29799" x="1938338" y="3854450"/>
          <p14:tracePt t="29929" x="1925638" y="3854450"/>
          <p14:tracePt t="29993" x="1976438" y="3879850"/>
          <p14:tracePt t="30001" x="2038350" y="3954463"/>
          <p14:tracePt t="30009" x="2151063" y="4005263"/>
          <p14:tracePt t="30017" x="2251075" y="4041775"/>
          <p14:tracePt t="30025" x="2301875" y="4067175"/>
          <p14:tracePt t="30033" x="2363788" y="4079875"/>
          <p14:tracePt t="30042" x="2451100" y="4092575"/>
          <p14:tracePt t="30048" x="2501900" y="4105275"/>
          <p14:tracePt t="30059" x="2527300" y="4117975"/>
          <p14:tracePt t="30065" x="2551113" y="4129088"/>
          <p14:tracePt t="30080" x="2563813" y="4129088"/>
          <p14:tracePt t="30152" x="2589213" y="4129088"/>
          <p14:tracePt t="30160" x="2614613" y="4129088"/>
          <p14:tracePt t="30168" x="2689225" y="4129088"/>
          <p14:tracePt t="30176" x="2727325" y="4129088"/>
          <p14:tracePt t="30185" x="2752725" y="4129088"/>
          <p14:tracePt t="30192" x="2763838" y="4129088"/>
          <p14:tracePt t="30200" x="2789238" y="4129088"/>
          <p14:tracePt t="30208" x="2801938" y="4129088"/>
          <p14:tracePt t="30216" x="2814638" y="4129088"/>
          <p14:tracePt t="30263" x="2814638" y="4117975"/>
          <p14:tracePt t="30311" x="2852738" y="4117975"/>
          <p14:tracePt t="30320" x="2901950" y="4117975"/>
          <p14:tracePt t="30328" x="2952750" y="4092575"/>
          <p14:tracePt t="30336" x="3040063" y="4079875"/>
          <p14:tracePt t="30344" x="3089275" y="4067175"/>
          <p14:tracePt t="30351" x="3127375" y="4054475"/>
          <p14:tracePt t="30359" x="3165475" y="4041775"/>
          <p14:tracePt t="30367" x="3189288" y="4041775"/>
          <p14:tracePt t="30384" x="3214688" y="4041775"/>
          <p14:tracePt t="30506" x="3252788" y="4041775"/>
          <p14:tracePt t="30513" x="3276600" y="4041775"/>
          <p14:tracePt t="30520" x="3340100" y="4041775"/>
          <p14:tracePt t="30527" x="3376613" y="4041775"/>
          <p14:tracePt t="30535" x="3427413" y="4041775"/>
          <p14:tracePt t="30544" x="3478213" y="4041775"/>
          <p14:tracePt t="30551" x="3502025" y="4041775"/>
          <p14:tracePt t="30560" x="3527425" y="4041775"/>
          <p14:tracePt t="30568" x="3527425" y="4029075"/>
          <p14:tracePt t="30816" x="3540125" y="4029075"/>
          <p14:tracePt t="31106" x="3589338" y="4029075"/>
          <p14:tracePt t="31113" x="3678238" y="4054475"/>
          <p14:tracePt t="31123" x="3852863" y="4079875"/>
          <p14:tracePt t="31129" x="3952875" y="4092575"/>
          <p14:tracePt t="31137" x="4065588" y="4105275"/>
          <p14:tracePt t="31145" x="4152900" y="4117975"/>
          <p14:tracePt t="31153" x="4240213" y="4129088"/>
          <p14:tracePt t="31161" x="4327525" y="4129088"/>
          <p14:tracePt t="31169" x="4416425" y="4129088"/>
          <p14:tracePt t="31177" x="4440238" y="4129088"/>
          <p14:tracePt t="31185" x="4465638" y="4129088"/>
          <p14:tracePt t="31209" x="4478338" y="4129088"/>
          <p14:tracePt t="31217" x="4516438" y="4129088"/>
          <p14:tracePt t="31225" x="4540250" y="4141788"/>
          <p14:tracePt t="31232" x="4616450" y="4154488"/>
          <p14:tracePt t="31240" x="4665663" y="4154488"/>
          <p14:tracePt t="31248" x="4803775" y="4179888"/>
          <p14:tracePt t="31257" x="4929188" y="4192588"/>
          <p14:tracePt t="31264" x="5078413" y="4205288"/>
          <p14:tracePt t="31274" x="5241925" y="4217988"/>
          <p14:tracePt t="31280" x="5341938" y="4230688"/>
          <p14:tracePt t="31289" x="5391150" y="4305300"/>
          <p14:tracePt t="31296" x="5578475" y="4305300"/>
          <p14:tracePt t="31305" x="5654675" y="4305300"/>
          <p14:tracePt t="31311" x="5716588" y="4305300"/>
          <p14:tracePt t="31319" x="5741988" y="4305300"/>
          <p14:tracePt t="31327" x="5778500" y="4305300"/>
          <p14:tracePt t="31335" x="5791200" y="4305300"/>
          <p14:tracePt t="31384" x="5842000" y="4292600"/>
          <p14:tracePt t="31392" x="5916613" y="4292600"/>
          <p14:tracePt t="31399" x="5967413" y="4279900"/>
          <p14:tracePt t="31408" x="6029325" y="4279900"/>
          <p14:tracePt t="31417" x="6154738" y="4279900"/>
          <p14:tracePt t="31425" x="6216650" y="4267200"/>
          <p14:tracePt t="31433" x="6342063" y="4267200"/>
          <p14:tracePt t="31442" x="6367463" y="4267200"/>
          <p14:tracePt t="31449" x="6367463" y="4254500"/>
          <p14:tracePt t="31458" x="6391275" y="4254500"/>
          <p14:tracePt t="31481" x="6391275" y="4241800"/>
          <p14:tracePt t="31569" x="6403975" y="4241800"/>
          <p14:tracePt t="31577" x="6454775" y="4230688"/>
          <p14:tracePt t="31585" x="6480175" y="4217988"/>
          <p14:tracePt t="31593" x="6542088" y="4205288"/>
          <p14:tracePt t="31600" x="6567488" y="4205288"/>
          <p14:tracePt t="31608" x="6592888" y="4205288"/>
          <p14:tracePt t="31616" x="6616700" y="4192588"/>
          <p14:tracePt t="31624" x="6642100" y="4192588"/>
          <p14:tracePt t="31631" x="6667500" y="4179888"/>
          <p14:tracePt t="31640" x="6704013" y="4179888"/>
          <p14:tracePt t="31648" x="6754813" y="4179888"/>
          <p14:tracePt t="31656" x="6805613" y="4167188"/>
          <p14:tracePt t="31664" x="6842125" y="4167188"/>
          <p14:tracePt t="31673" x="6892925" y="4167188"/>
          <p14:tracePt t="31680" x="6954838" y="4167188"/>
          <p14:tracePt t="31689" x="6992938" y="4154488"/>
          <p14:tracePt t="31696" x="7029450" y="4141788"/>
          <p14:tracePt t="31705" x="7054850" y="4129088"/>
          <p14:tracePt t="31712" x="7092950" y="4129088"/>
          <p14:tracePt t="31722" x="7092950" y="4117975"/>
          <p14:tracePt t="32000" x="7092950" y="4105275"/>
          <p14:tracePt t="32008" x="7092950" y="4092575"/>
          <p14:tracePt t="32016" x="7080250" y="4041775"/>
          <p14:tracePt t="32024" x="7080250" y="4029075"/>
          <p14:tracePt t="32048" x="7080250" y="4017963"/>
          <p14:tracePt t="32057" x="7067550" y="4005263"/>
          <p14:tracePt t="32081" x="7067550" y="3979863"/>
          <p14:tracePt t="32096" x="7067550" y="3967163"/>
          <p14:tracePt t="36642" x="6905625" y="4005263"/>
          <p14:tracePt t="36649" x="6580188" y="4092575"/>
          <p14:tracePt t="36656" x="6267450" y="4167188"/>
          <p14:tracePt t="36665" x="6003925" y="4241800"/>
          <p14:tracePt t="36674" x="5878513" y="4305300"/>
          <p14:tracePt t="36680" x="5629275" y="4367213"/>
          <p14:tracePt t="36691" x="5329238" y="4467225"/>
          <p14:tracePt t="36696" x="4965700" y="4530725"/>
          <p14:tracePt t="36706" x="4765675" y="4567238"/>
          <p14:tracePt t="36713" x="4627563" y="4592638"/>
          <p14:tracePt t="36722" x="4491038" y="4605338"/>
          <p14:tracePt t="36729" x="4440238" y="4605338"/>
          <p14:tracePt t="36737" x="4427538" y="4605338"/>
          <p14:tracePt t="36745" x="4416425" y="4605338"/>
          <p14:tracePt t="36777" x="4403725" y="4605338"/>
          <p14:tracePt t="36800" x="4365625" y="4618038"/>
          <p14:tracePt t="36809" x="4278313" y="4643438"/>
          <p14:tracePt t="36816" x="4165600" y="4667250"/>
          <p14:tracePt t="36825" x="4078288" y="4679950"/>
          <p14:tracePt t="36832" x="4027488" y="4679950"/>
          <p14:tracePt t="36841" x="3940175" y="4705350"/>
          <p14:tracePt t="36848" x="3914775" y="4705350"/>
          <p14:tracePt t="36857" x="3865563" y="4705350"/>
          <p14:tracePt t="36874" x="3840163" y="4705350"/>
          <p14:tracePt t="36927" x="3814763" y="4705350"/>
          <p14:tracePt t="36935" x="3727450" y="4705350"/>
          <p14:tracePt t="36943" x="3640138" y="4718050"/>
          <p14:tracePt t="36951" x="3552825" y="4718050"/>
          <p14:tracePt t="36960" x="3489325" y="4718050"/>
          <p14:tracePt t="36968" x="3427413" y="4718050"/>
          <p14:tracePt t="36975" x="3389313" y="4718050"/>
          <p14:tracePt t="36983" x="3340100" y="4718050"/>
          <p14:tracePt t="36992" x="3327400" y="4718050"/>
          <p14:tracePt t="37063" x="3314700" y="4718050"/>
          <p14:tracePt t="37271" x="3302000" y="4718050"/>
          <p14:tracePt t="37424" x="3289300" y="4718050"/>
          <p14:tracePt t="37615" x="3265488" y="4718050"/>
          <p14:tracePt t="37640" x="3252788" y="4718050"/>
          <p14:tracePt t="37648" x="3240088" y="4718050"/>
          <p14:tracePt t="37761" x="3227388" y="4718050"/>
          <p14:tracePt t="37769" x="3214688" y="4705350"/>
          <p14:tracePt t="37777" x="3214688" y="4692650"/>
          <p14:tracePt t="37792" x="3201988" y="4692650"/>
          <p14:tracePt t="38248" x="3240088" y="4692650"/>
          <p14:tracePt t="38256" x="3276600" y="4692650"/>
          <p14:tracePt t="38264" x="3302000" y="4679950"/>
          <p14:tracePt t="38271" x="3314700" y="4679950"/>
          <p14:tracePt t="38279" x="3352800" y="4679950"/>
          <p14:tracePt t="38289" x="3365500" y="4667250"/>
          <p14:tracePt t="38295" x="3402013" y="4667250"/>
          <p14:tracePt t="38306" x="3452813" y="4667250"/>
          <p14:tracePt t="38312" x="3478213" y="4643438"/>
          <p14:tracePt t="38320" x="3502025" y="4643438"/>
          <p14:tracePt t="38328" x="3552825" y="4643438"/>
          <p14:tracePt t="38336" x="3578225" y="4643438"/>
          <p14:tracePt t="38344" x="3589338" y="4643438"/>
          <p14:tracePt t="38424" x="3665538" y="4643438"/>
          <p14:tracePt t="38431" x="3702050" y="4630738"/>
          <p14:tracePt t="38441" x="3740150" y="4630738"/>
          <p14:tracePt t="38448" x="3765550" y="4618038"/>
          <p14:tracePt t="38458" x="3778250" y="4618038"/>
          <p14:tracePt t="38465" x="3827463" y="4605338"/>
          <p14:tracePt t="38475" x="3840163" y="4605338"/>
          <p14:tracePt t="38481" x="3852863" y="4605338"/>
          <p14:tracePt t="38491" x="3865563" y="4605338"/>
          <p14:tracePt t="38536" x="3878263" y="4605338"/>
          <p14:tracePt t="38553" x="3890963" y="4605338"/>
          <p14:tracePt t="38568" x="3902075" y="4592638"/>
          <p14:tracePt t="38576" x="3927475" y="4592638"/>
          <p14:tracePt t="38584" x="3952875" y="4592638"/>
          <p14:tracePt t="38592" x="3978275" y="4592638"/>
          <p14:tracePt t="38600" x="4002088" y="4592638"/>
          <p14:tracePt t="38615" x="4014788" y="4592638"/>
          <p14:tracePt t="38623" x="4040188" y="4592638"/>
          <p14:tracePt t="38631" x="4078288" y="4592638"/>
          <p14:tracePt t="38640" x="4103688" y="4579938"/>
          <p14:tracePt t="38647" x="4127500" y="4567238"/>
          <p14:tracePt t="39255" x="4140200" y="4567238"/>
          <p14:tracePt t="39264" x="4214813" y="4579938"/>
          <p14:tracePt t="39272" x="4378325" y="4579938"/>
          <p14:tracePt t="39280" x="4465638" y="4579938"/>
          <p14:tracePt t="39289" x="4591050" y="4579938"/>
          <p14:tracePt t="39296" x="4678363" y="4579938"/>
          <p14:tracePt t="39304" x="4791075" y="4579938"/>
          <p14:tracePt t="39311" x="4878388" y="4579938"/>
          <p14:tracePt t="39320" x="4953000" y="4579938"/>
          <p14:tracePt t="39328" x="4991100" y="4579938"/>
          <p14:tracePt t="39336" x="5029200" y="4567238"/>
          <p14:tracePt t="39344" x="5078413" y="4567238"/>
          <p14:tracePt t="39352" x="5103813" y="4567238"/>
          <p14:tracePt t="39360" x="5116513" y="4567238"/>
          <p14:tracePt t="39368" x="5129213" y="4567238"/>
          <p14:tracePt t="39439" x="5165725" y="4554538"/>
          <p14:tracePt t="39448" x="5265738" y="4543425"/>
          <p14:tracePt t="39456" x="5365750" y="4543425"/>
          <p14:tracePt t="39464" x="5378450" y="4518025"/>
          <p14:tracePt t="39473" x="5478463" y="4505325"/>
          <p14:tracePt t="39480" x="5541963" y="4479925"/>
          <p14:tracePt t="39489" x="5629275" y="4454525"/>
          <p14:tracePt t="39496" x="5716588" y="4454525"/>
          <p14:tracePt t="39504" x="5791200" y="4430713"/>
          <p14:tracePt t="39512" x="5842000" y="4430713"/>
          <p14:tracePt t="39520" x="5854700" y="4418013"/>
          <p14:tracePt t="39528" x="5878513" y="4418013"/>
          <p14:tracePt t="39536" x="5916613" y="4418013"/>
          <p14:tracePt t="39544" x="5967413" y="4418013"/>
          <p14:tracePt t="39552" x="6016625" y="4405313"/>
          <p14:tracePt t="39560" x="6054725" y="4392613"/>
          <p14:tracePt t="39568" x="6103938" y="4392613"/>
          <p14:tracePt t="39576" x="6142038" y="4392613"/>
          <p14:tracePt t="39584" x="6180138" y="4392613"/>
          <p14:tracePt t="39592" x="6191250" y="4392613"/>
          <p14:tracePt t="39600" x="6291263" y="4379913"/>
          <p14:tracePt t="39608" x="6342063" y="4379913"/>
          <p14:tracePt t="39616" x="6403975" y="4379913"/>
          <p14:tracePt t="39624" x="6442075" y="4379913"/>
          <p14:tracePt t="39632" x="6492875" y="4379913"/>
          <p14:tracePt t="39640" x="6542088" y="4379913"/>
          <p14:tracePt t="39648" x="6580188" y="4379913"/>
          <p14:tracePt t="39672" x="6592888" y="4379913"/>
          <p14:tracePt t="39751" x="6642100" y="4379913"/>
          <p14:tracePt t="39759" x="6654800" y="4379913"/>
          <p14:tracePt t="39767" x="6716713" y="4379913"/>
          <p14:tracePt t="39776" x="6742113" y="4392613"/>
          <p14:tracePt t="39783" x="6792913" y="4392613"/>
          <p14:tracePt t="39791" x="6829425" y="4392613"/>
          <p14:tracePt t="39800" x="6842125" y="4405313"/>
          <p14:tracePt t="39807" x="6880225" y="4405313"/>
          <p14:tracePt t="39856" x="6892925" y="4405313"/>
          <p14:tracePt t="39864" x="6905625" y="4418013"/>
          <p14:tracePt t="39896" x="6916738" y="4418013"/>
          <p14:tracePt t="39913" x="6929438" y="4418013"/>
          <p14:tracePt t="39921" x="6942138" y="4430713"/>
          <p14:tracePt t="39937" x="6954838" y="4430713"/>
          <p14:tracePt t="39945" x="6967538" y="4443413"/>
          <p14:tracePt t="39960" x="6980238" y="4443413"/>
          <p14:tracePt t="39968" x="6992938" y="4454525"/>
          <p14:tracePt t="40058" x="6992938" y="4467225"/>
          <p14:tracePt t="40064" x="7016750" y="4505325"/>
          <p14:tracePt t="40073" x="7029450" y="4554538"/>
          <p14:tracePt t="40080" x="7067550" y="4592638"/>
          <p14:tracePt t="40089" x="7092950" y="4618038"/>
          <p14:tracePt t="40096" x="7105650" y="4643438"/>
          <p14:tracePt t="40104" x="7118350" y="4656138"/>
          <p14:tracePt t="40112" x="7118350" y="4667250"/>
          <p14:tracePt t="40193" x="7129463" y="4667250"/>
          <p14:tracePt t="40209" x="7129463" y="4692650"/>
          <p14:tracePt t="40217" x="7142163" y="4718050"/>
          <p14:tracePt t="40225" x="7180263" y="4730750"/>
          <p14:tracePt t="40241" x="7192963" y="4730750"/>
          <p14:tracePt t="40263" x="7205663" y="4730750"/>
          <p14:tracePt t="40288" x="7205663" y="4743450"/>
          <p14:tracePt t="40399" x="7218363" y="4743450"/>
          <p14:tracePt t="40455" x="7218363" y="4718050"/>
          <p14:tracePt t="40463" x="7229475" y="4718050"/>
          <p14:tracePt t="40473" x="7229475" y="4705350"/>
          <p14:tracePt t="40480" x="7242175" y="4705350"/>
          <p14:tracePt t="40496" x="7242175" y="4692650"/>
          <p14:tracePt t="40512" x="7242175" y="4679950"/>
          <p14:tracePt t="40703" x="7254875" y="4679950"/>
          <p14:tracePt t="40775" x="7254875" y="4667250"/>
          <p14:tracePt t="42407" x="7242175" y="4667250"/>
          <p14:tracePt t="42415" x="7029450" y="4692650"/>
          <p14:tracePt t="42424" x="6980238" y="4705350"/>
          <p14:tracePt t="42431" x="6729413" y="4768850"/>
          <p14:tracePt t="42440" x="6467475" y="4830763"/>
          <p14:tracePt t="42447" x="6103938" y="4905375"/>
          <p14:tracePt t="42456" x="5954713" y="4918075"/>
          <p14:tracePt t="42463" x="5541963" y="4981575"/>
          <p14:tracePt t="42472" x="4978400" y="5043488"/>
          <p14:tracePt t="42479" x="4527550" y="5105400"/>
          <p14:tracePt t="42489" x="4191000" y="5194300"/>
          <p14:tracePt t="42495" x="3902075" y="5230813"/>
          <p14:tracePt t="42503" x="3714750" y="5243513"/>
          <p14:tracePt t="42511" x="3502025" y="5268913"/>
          <p14:tracePt t="42519" x="3376613" y="5281613"/>
          <p14:tracePt t="42527" x="3302000" y="5294313"/>
          <p14:tracePt t="42535" x="3289300" y="5294313"/>
          <p14:tracePt t="42543" x="3265488" y="5294313"/>
          <p14:tracePt t="42583" x="3227388" y="5294313"/>
          <p14:tracePt t="42592" x="3152775" y="5294313"/>
          <p14:tracePt t="42599" x="3001963" y="5305425"/>
          <p14:tracePt t="42607" x="2889250" y="5318125"/>
          <p14:tracePt t="42615" x="2776538" y="5318125"/>
          <p14:tracePt t="42624" x="2676525" y="5318125"/>
          <p14:tracePt t="42631" x="2576513" y="5318125"/>
          <p14:tracePt t="42640" x="2463800" y="5318125"/>
          <p14:tracePt t="42647" x="2338388" y="5305425"/>
          <p14:tracePt t="42656" x="2238375" y="5305425"/>
          <p14:tracePt t="42663" x="2189163" y="5305425"/>
          <p14:tracePt t="42672" x="2163763" y="5305425"/>
          <p14:tracePt t="42695" x="2138363" y="5305425"/>
          <p14:tracePt t="42703" x="2089150" y="5305425"/>
          <p14:tracePt t="42711" x="2001838" y="5294313"/>
          <p14:tracePt t="42719" x="1889125" y="5294313"/>
          <p14:tracePt t="42727" x="1789113" y="5294313"/>
          <p14:tracePt t="42736" x="1651000" y="5268913"/>
          <p14:tracePt t="42743" x="1525588" y="5268913"/>
          <p14:tracePt t="42751" x="1425575" y="5230813"/>
          <p14:tracePt t="42759" x="1325563" y="5205413"/>
          <p14:tracePt t="42767" x="1200150" y="5194300"/>
          <p14:tracePt t="42775" x="1176338" y="5181600"/>
          <p14:tracePt t="42791" x="1150938" y="5181600"/>
          <p14:tracePt t="42992" x="1150938" y="5168900"/>
          <p14:tracePt t="44135" x="1225550" y="5168900"/>
          <p14:tracePt t="44143" x="1263650" y="5168900"/>
          <p14:tracePt t="44151" x="1289050" y="5168900"/>
          <p14:tracePt t="44175" x="1312863" y="5168900"/>
          <p14:tracePt t="44279" x="1363663" y="5168900"/>
          <p14:tracePt t="44287" x="1489075" y="5181600"/>
          <p14:tracePt t="44296" x="1612900" y="5181600"/>
          <p14:tracePt t="44303" x="1751013" y="5181600"/>
          <p14:tracePt t="44311" x="1925638" y="5181600"/>
          <p14:tracePt t="44319" x="2138363" y="5181600"/>
          <p14:tracePt t="44328" x="2376488" y="5181600"/>
          <p14:tracePt t="44335" x="2789238" y="5156200"/>
          <p14:tracePt t="44343" x="3140075" y="5156200"/>
          <p14:tracePt t="44351" x="3376613" y="5143500"/>
          <p14:tracePt t="44360" x="3565525" y="5143500"/>
          <p14:tracePt t="44367" x="3714750" y="5143500"/>
          <p14:tracePt t="44375" x="3865563" y="5130800"/>
          <p14:tracePt t="44383" x="4014788" y="5130800"/>
          <p14:tracePt t="44391" x="4127500" y="5130800"/>
          <p14:tracePt t="44399" x="4178300" y="5130800"/>
          <p14:tracePt t="44407" x="4327525" y="5118100"/>
          <p14:tracePt t="44415" x="4440238" y="5081588"/>
          <p14:tracePt t="44424" x="4503738" y="5068888"/>
          <p14:tracePt t="44431" x="4540250" y="5068888"/>
          <p14:tracePt t="44440" x="4565650" y="5056188"/>
          <p14:tracePt t="44447" x="4603750" y="5056188"/>
          <p14:tracePt t="44456" x="4603750" y="5043488"/>
          <p14:tracePt t="44543" x="4627563" y="5043488"/>
          <p14:tracePt t="44551" x="4665663" y="5043488"/>
          <p14:tracePt t="44559" x="4678363" y="5018088"/>
          <p14:tracePt t="44567" x="4691063" y="5018088"/>
          <p14:tracePt t="44576" x="4703763" y="5018088"/>
          <p14:tracePt t="44583" x="4716463" y="5018088"/>
          <p14:tracePt t="44591" x="4727575" y="5005388"/>
          <p14:tracePt t="44599" x="4765675" y="4992688"/>
          <p14:tracePt t="44608" x="4791075" y="4992688"/>
          <p14:tracePt t="44615" x="4829175" y="4992688"/>
          <p14:tracePt t="44624" x="4852988" y="4981575"/>
          <p14:tracePt t="44631" x="4865688" y="4968875"/>
          <p14:tracePt t="44640" x="4891088" y="4968875"/>
          <p14:tracePt t="44647" x="4940300" y="4943475"/>
          <p14:tracePt t="44657" x="4991100" y="4918075"/>
          <p14:tracePt t="44663" x="5053013" y="4868863"/>
          <p14:tracePt t="44673" x="5129213" y="4830763"/>
          <p14:tracePt t="44679" x="5203825" y="4805363"/>
          <p14:tracePt t="44687" x="5278438" y="4768850"/>
          <p14:tracePt t="44695" x="5353050" y="4705350"/>
          <p14:tracePt t="44703" x="5378450" y="4679950"/>
          <p14:tracePt t="44711" x="5465763" y="4618038"/>
          <p14:tracePt t="44719" x="5578475" y="4567238"/>
          <p14:tracePt t="44727" x="5665788" y="4479925"/>
          <p14:tracePt t="44735" x="5791200" y="4367213"/>
          <p14:tracePt t="44743" x="5916613" y="4292600"/>
          <p14:tracePt t="44751" x="5978525" y="4179888"/>
          <p14:tracePt t="44759" x="6042025" y="4105275"/>
          <p14:tracePt t="44767" x="6078538" y="4017963"/>
          <p14:tracePt t="44775" x="6142038" y="3941763"/>
          <p14:tracePt t="44783" x="6191250" y="3892550"/>
          <p14:tracePt t="44791" x="6242050" y="3841750"/>
          <p14:tracePt t="44799" x="6316663" y="3816350"/>
          <p14:tracePt t="44807" x="6354763" y="3803650"/>
          <p14:tracePt t="44815" x="6354763" y="3792538"/>
          <p14:tracePt t="44824" x="6380163" y="3779838"/>
          <p14:tracePt t="44831" x="6416675" y="3754438"/>
          <p14:tracePt t="44840" x="6429375" y="3741738"/>
          <p14:tracePt t="44847" x="6454775" y="3716338"/>
          <p14:tracePt t="44857" x="6467475" y="3716338"/>
          <p14:tracePt t="44887" x="6467475" y="3692525"/>
          <p14:tracePt t="44905" x="6380163" y="3629025"/>
          <p14:tracePt t="44911" x="6342063" y="3579813"/>
          <p14:tracePt t="44919" x="6267450" y="3529013"/>
          <p14:tracePt t="44927" x="6216650" y="3490913"/>
          <p14:tracePt t="44935" x="6103938" y="3429000"/>
          <p14:tracePt t="44943" x="5967413" y="3367088"/>
          <p14:tracePt t="44951" x="5842000" y="3290888"/>
          <p14:tracePt t="44959" x="5665788" y="3267075"/>
          <p14:tracePt t="44967" x="5516563" y="3228975"/>
          <p14:tracePt t="44975" x="5378450" y="3178175"/>
          <p14:tracePt t="44983" x="5265738" y="3154363"/>
          <p14:tracePt t="44991" x="5191125" y="3116263"/>
          <p14:tracePt t="44999" x="5129213" y="3103563"/>
          <p14:tracePt t="45007" x="5116513" y="3103563"/>
          <p14:tracePt t="45015" x="5116513" y="3090863"/>
          <p14:tracePt t="45024" x="5103813" y="3090863"/>
          <p14:tracePt t="45040" x="5091113" y="3090863"/>
          <p14:tracePt t="45047" x="5078413" y="3054350"/>
          <p14:tracePt t="45056" x="5078413" y="3028950"/>
          <p14:tracePt t="45063" x="5078413" y="3003550"/>
          <p14:tracePt t="45072" x="5065713" y="2978150"/>
          <p14:tracePt t="45079" x="5053013" y="2952750"/>
          <p14:tracePt t="45087" x="5029200" y="2928938"/>
          <p14:tracePt t="45095" x="5003800" y="2890838"/>
          <p14:tracePt t="45103" x="5003800" y="2852738"/>
          <p14:tracePt t="45111" x="4991100" y="2828925"/>
          <p14:tracePt t="45120" x="4965700" y="2790825"/>
          <p14:tracePt t="45127" x="4953000" y="2716213"/>
          <p14:tracePt t="45135" x="4929188" y="2652713"/>
          <p14:tracePt t="45143" x="4891088" y="2565400"/>
          <p14:tracePt t="45151" x="4865688" y="2452688"/>
          <p14:tracePt t="45159" x="4829175" y="2352675"/>
          <p14:tracePt t="45167" x="4778375" y="2214563"/>
          <p14:tracePt t="45175" x="4740275" y="2127250"/>
          <p14:tracePt t="45183" x="4652963" y="2027238"/>
          <p14:tracePt t="45191" x="4565650" y="1939925"/>
          <p14:tracePt t="45199" x="4465638" y="1852613"/>
          <p14:tracePt t="45207" x="4327525" y="1801813"/>
          <p14:tracePt t="45215" x="4227513" y="1739900"/>
          <p14:tracePt t="45224" x="4103688" y="1689100"/>
          <p14:tracePt t="45231" x="4014788" y="1663700"/>
          <p14:tracePt t="45241" x="3940175" y="1639888"/>
          <p14:tracePt t="45249" x="3927475" y="1639888"/>
          <p14:tracePt t="45258" x="3890963" y="1627188"/>
          <p14:tracePt t="45337" x="3852863" y="1652588"/>
          <p14:tracePt t="45345" x="3814763" y="1714500"/>
          <p14:tracePt t="45353" x="3802063" y="1776413"/>
          <p14:tracePt t="45360" x="3778250" y="1839913"/>
          <p14:tracePt t="45369" x="3727450" y="1889125"/>
          <p14:tracePt t="45378" x="3702050" y="1939925"/>
          <p14:tracePt t="45385" x="3689350" y="1978025"/>
          <p14:tracePt t="45545" x="3652838" y="1978025"/>
          <p14:tracePt t="45663" x="3702050" y="1989138"/>
          <p14:tracePt t="45672" x="3814763" y="2065338"/>
          <p14:tracePt t="45679" x="4002088" y="2178050"/>
          <p14:tracePt t="45687" x="4303713" y="2352675"/>
          <p14:tracePt t="45695" x="4540250" y="2503488"/>
          <p14:tracePt t="45703" x="4752975" y="2678113"/>
          <p14:tracePt t="45711" x="4978400" y="2765425"/>
          <p14:tracePt t="45719" x="5216525" y="2852738"/>
          <p14:tracePt t="45727" x="5503863" y="2965450"/>
          <p14:tracePt t="45735" x="5891213" y="3141663"/>
          <p14:tracePt t="45743" x="6091238" y="3254375"/>
          <p14:tracePt t="45751" x="6291263" y="3367088"/>
          <p14:tracePt t="45759" x="6380163" y="3441700"/>
          <p14:tracePt t="45767" x="6454775" y="3467100"/>
          <p14:tracePt t="45776" x="6529388" y="3516313"/>
          <p14:tracePt t="45784" x="6554788" y="3541713"/>
          <p14:tracePt t="45792" x="6592888" y="3567113"/>
          <p14:tracePt t="45800" x="6604000" y="3590925"/>
          <p14:tracePt t="45807" x="6629400" y="3603625"/>
          <p14:tracePt t="45815" x="6629400" y="3616325"/>
          <p14:tracePt t="45824" x="6654800" y="3654425"/>
          <p14:tracePt t="45831" x="6704013" y="3654425"/>
          <p14:tracePt t="45840" x="6716713" y="3679825"/>
          <p14:tracePt t="45857" x="6729413" y="3703638"/>
          <p14:tracePt t="45864" x="6742113" y="3729038"/>
          <p14:tracePt t="45872" x="6780213" y="3741738"/>
          <p14:tracePt t="45880" x="6792913" y="3767138"/>
          <p14:tracePt t="45890" x="6805613" y="3792538"/>
          <p14:tracePt t="45895" x="6829425" y="3803650"/>
          <p14:tracePt t="45904" x="6842125" y="3803650"/>
          <p14:tracePt t="45911" x="6867525" y="3803650"/>
          <p14:tracePt t="45920" x="6880225" y="3816350"/>
          <p14:tracePt t="45928" x="6905625" y="3829050"/>
          <p14:tracePt t="45935" x="6929438" y="3841750"/>
          <p14:tracePt t="45944" x="6929438" y="3854450"/>
          <p14:tracePt t="45952" x="6954838" y="3854450"/>
          <p14:tracePt t="45968" x="6954838" y="3867150"/>
          <p14:tracePt t="46272" x="6954838" y="3854450"/>
          <p14:tracePt t="46569" x="6954838" y="3829050"/>
          <p14:tracePt t="46705" x="6905625" y="3829050"/>
          <p14:tracePt t="46713" x="6704013" y="4054475"/>
          <p14:tracePt t="46721" x="6454775" y="4230688"/>
          <p14:tracePt t="46729" x="6167438" y="4354513"/>
          <p14:tracePt t="46737" x="6016625" y="4479925"/>
          <p14:tracePt t="46744" x="5767388" y="4605338"/>
          <p14:tracePt t="46751" x="5478463" y="4718050"/>
          <p14:tracePt t="46759" x="5165725" y="4818063"/>
          <p14:tracePt t="46767" x="4903788" y="4868863"/>
          <p14:tracePt t="46775" x="4803775" y="4868863"/>
          <p14:tracePt t="46783" x="4565650" y="4918075"/>
          <p14:tracePt t="46791" x="4427538" y="4968875"/>
          <p14:tracePt t="46799" x="4252913" y="5018088"/>
          <p14:tracePt t="46807" x="4114800" y="5056188"/>
          <p14:tracePt t="46815" x="4027488" y="5081588"/>
          <p14:tracePt t="46824" x="3978275" y="5118100"/>
          <p14:tracePt t="46832" x="3927475" y="5143500"/>
          <p14:tracePt t="46841" x="3890963" y="5143500"/>
          <p14:tracePt t="46849" x="3878263" y="5156200"/>
          <p14:tracePt t="46856" x="3852863" y="5168900"/>
          <p14:tracePt t="46864" x="3814763" y="5181600"/>
          <p14:tracePt t="46873" x="3790950" y="5194300"/>
          <p14:tracePt t="46881" x="3740150" y="5218113"/>
          <p14:tracePt t="46893" x="3702050" y="5218113"/>
          <p14:tracePt t="46897" x="3614738" y="5243513"/>
          <p14:tracePt t="46904" x="3540125" y="5281613"/>
          <p14:tracePt t="46912" x="3452813" y="5294313"/>
          <p14:tracePt t="46920" x="3365500" y="5318125"/>
          <p14:tracePt t="46928" x="3314700" y="5330825"/>
          <p14:tracePt t="46935" x="3252788" y="5343525"/>
          <p14:tracePt t="46944" x="3214688" y="5343525"/>
          <p14:tracePt t="46952" x="3152775" y="5356225"/>
          <p14:tracePt t="46959" x="3101975" y="5381625"/>
          <p14:tracePt t="46968" x="3052763" y="5381625"/>
          <p14:tracePt t="46975" x="2963863" y="5394325"/>
          <p14:tracePt t="46984" x="2889250" y="5407025"/>
          <p14:tracePt t="46991" x="2840038" y="5407025"/>
          <p14:tracePt t="47000" x="2789238" y="5418138"/>
          <p14:tracePt t="47007" x="2752725" y="5418138"/>
          <p14:tracePt t="47015" x="2701925" y="5418138"/>
          <p14:tracePt t="47024" x="2676525" y="5418138"/>
          <p14:tracePt t="47032" x="2663825" y="5418138"/>
          <p14:tracePt t="47056" x="2651125" y="5418138"/>
          <p14:tracePt t="47088" x="2651125" y="5407025"/>
          <p14:tracePt t="47096" x="2589213" y="5394325"/>
          <p14:tracePt t="47105" x="2514600" y="5356225"/>
          <p14:tracePt t="47114" x="2427288" y="5294313"/>
          <p14:tracePt t="47120" x="2351088" y="5218113"/>
          <p14:tracePt t="47128" x="2227263" y="5168900"/>
          <p14:tracePt t="47136" x="2127250" y="5130800"/>
          <p14:tracePt t="47144" x="2014538" y="5092700"/>
          <p14:tracePt t="47153" x="1963738" y="5056188"/>
          <p14:tracePt t="47160" x="1914525" y="5030788"/>
          <p14:tracePt t="47169" x="1889125" y="5018088"/>
          <p14:tracePt t="47176" x="1838325" y="4992688"/>
          <p14:tracePt t="47185" x="1814513" y="4981575"/>
          <p14:tracePt t="47193" x="1801813" y="4981575"/>
          <p14:tracePt t="47200" x="1776413" y="4968875"/>
          <p14:tracePt t="47209" x="1763713" y="4968875"/>
          <p14:tracePt t="47215" x="1751013" y="4968875"/>
          <p14:tracePt t="47224" x="1738313" y="4956175"/>
          <p14:tracePt t="47280" x="1725613" y="4956175"/>
          <p14:tracePt t="47319" x="1925638" y="4930775"/>
          <p14:tracePt t="47328" x="2025650" y="4918075"/>
          <p14:tracePt t="47335" x="2076450" y="4918075"/>
          <p14:tracePt t="47343" x="2127250" y="4918075"/>
          <p14:tracePt t="47351" x="2176463" y="4918075"/>
          <p14:tracePt t="47359" x="2227263" y="4918075"/>
          <p14:tracePt t="47367" x="2301875" y="4943475"/>
          <p14:tracePt t="47375" x="2338388" y="4956175"/>
          <p14:tracePt t="47383" x="2389188" y="4956175"/>
          <p14:tracePt t="47392" x="2451100" y="4956175"/>
          <p14:tracePt t="47400" x="2514600" y="4968875"/>
          <p14:tracePt t="47408" x="2576513" y="4968875"/>
          <p14:tracePt t="47415" x="2576513" y="4992688"/>
          <p14:tracePt t="47424" x="2640013" y="5018088"/>
          <p14:tracePt t="47432" x="2689225" y="5018088"/>
          <p14:tracePt t="47441" x="2801938" y="5018088"/>
          <p14:tracePt t="47448" x="2889250" y="5005388"/>
          <p14:tracePt t="47457" x="2963863" y="4981575"/>
          <p14:tracePt t="47464" x="3014663" y="4981575"/>
          <p14:tracePt t="47473" x="3040063" y="4981575"/>
          <p14:tracePt t="47479" x="3089275" y="4981575"/>
          <p14:tracePt t="47488" x="3152775" y="4981575"/>
          <p14:tracePt t="47495" x="3189288" y="4968875"/>
          <p14:tracePt t="47504" x="3201988" y="4968875"/>
          <p14:tracePt t="47512" x="3227388" y="4968875"/>
          <p14:tracePt t="47520" x="3289300" y="4968875"/>
          <p14:tracePt t="47527" x="3376613" y="4943475"/>
          <p14:tracePt t="47536" x="3389313" y="4943475"/>
          <p14:tracePt t="47544" x="3478213" y="4943475"/>
          <p14:tracePt t="47552" x="3489325" y="4943475"/>
          <p14:tracePt t="47568" x="3540125" y="4943475"/>
          <p14:tracePt t="47576" x="3589338" y="4943475"/>
          <p14:tracePt t="47585" x="3640138" y="4943475"/>
          <p14:tracePt t="47592" x="3689350" y="4943475"/>
          <p14:tracePt t="47600" x="3740150" y="4943475"/>
          <p14:tracePt t="47608" x="3790950" y="4956175"/>
          <p14:tracePt t="47616" x="3840163" y="4968875"/>
          <p14:tracePt t="47625" x="3902075" y="4981575"/>
          <p14:tracePt t="47632" x="3940175" y="4981575"/>
          <p14:tracePt t="47648" x="3965575" y="4981575"/>
          <p14:tracePt t="47696" x="3965575" y="4992688"/>
          <p14:tracePt t="47736" x="3978275" y="4992688"/>
          <p14:tracePt t="47752" x="3990975" y="4992688"/>
          <p14:tracePt t="47761" x="4040188" y="4992688"/>
          <p14:tracePt t="47768" x="4090988" y="4992688"/>
          <p14:tracePt t="47776" x="4127500" y="4992688"/>
          <p14:tracePt t="47784" x="4203700" y="4992688"/>
          <p14:tracePt t="47792" x="4265613" y="4981575"/>
          <p14:tracePt t="47800" x="4340225" y="4981575"/>
          <p14:tracePt t="47808" x="4403725" y="4968875"/>
          <p14:tracePt t="47816" x="4452938" y="4968875"/>
          <p14:tracePt t="47825" x="4516438" y="4956175"/>
          <p14:tracePt t="47832" x="4540250" y="4956175"/>
          <p14:tracePt t="47841" x="4565650" y="4956175"/>
          <p14:tracePt t="47847" x="4578350" y="4956175"/>
          <p14:tracePt t="47863" x="4591050" y="4956175"/>
          <p14:tracePt t="47944" x="4652963" y="4956175"/>
          <p14:tracePt t="47951" x="4740275" y="4968875"/>
          <p14:tracePt t="47959" x="4865688" y="4968875"/>
          <p14:tracePt t="47967" x="5003800" y="4992688"/>
          <p14:tracePt t="47975" x="5091113" y="5005388"/>
          <p14:tracePt t="47984" x="5229225" y="5018088"/>
          <p14:tracePt t="47991" x="5329238" y="5030788"/>
          <p14:tracePt t="47999" x="5465763" y="5043488"/>
          <p14:tracePt t="48007" x="5529263" y="5043488"/>
          <p14:tracePt t="48015" x="5578475" y="5043488"/>
          <p14:tracePt t="48024" x="5616575" y="5043488"/>
          <p14:tracePt t="48032" x="5641975" y="5043488"/>
          <p14:tracePt t="48048" x="5654675" y="5043488"/>
          <p14:tracePt t="48135" x="5678488" y="5056188"/>
          <p14:tracePt t="48199" x="5678488" y="5068888"/>
          <p14:tracePt t="48248" x="5716588" y="5068888"/>
          <p14:tracePt t="48264" x="5729288" y="5068888"/>
          <p14:tracePt t="48288" x="5741988" y="5068888"/>
          <p14:tracePt t="48296" x="5767388" y="5068888"/>
          <p14:tracePt t="48313" x="5791200" y="5068888"/>
          <p14:tracePt t="48328" x="5854700" y="5068888"/>
          <p14:tracePt t="48360" x="5916613" y="5056188"/>
          <p14:tracePt t="48368" x="5954713" y="5056188"/>
          <p14:tracePt t="48384" x="6067425" y="5056188"/>
          <p14:tracePt t="48392" x="6216650" y="5068888"/>
          <p14:tracePt t="48399" x="6391275" y="5068888"/>
          <p14:tracePt t="48407" x="6516688" y="5068888"/>
          <p14:tracePt t="48415" x="6654800" y="5068888"/>
          <p14:tracePt t="48424" x="6805613" y="5068888"/>
          <p14:tracePt t="48431" x="6929438" y="5068888"/>
          <p14:tracePt t="48440" x="7054850" y="5068888"/>
          <p14:tracePt t="48447" x="7167563" y="5068888"/>
          <p14:tracePt t="48456" x="7280275" y="5068888"/>
          <p14:tracePt t="48463" x="7354888" y="5068888"/>
          <p14:tracePt t="48472" x="7405688" y="5068888"/>
          <p14:tracePt t="48480" x="7467600" y="5068888"/>
          <p14:tracePt t="48487" x="7505700" y="5068888"/>
          <p14:tracePt t="48496" x="7542213" y="5068888"/>
          <p14:tracePt t="48504" x="7567613" y="5068888"/>
          <p14:tracePt t="48592" x="7554913" y="5081588"/>
          <p14:tracePt t="48601" x="7454900" y="5081588"/>
          <p14:tracePt t="48609" x="7380288" y="5081588"/>
          <p14:tracePt t="48617" x="7318375" y="5092700"/>
          <p14:tracePt t="48626" x="7180263" y="5092700"/>
          <p14:tracePt t="48633" x="7054850" y="5092700"/>
          <p14:tracePt t="48642" x="6842125" y="5092700"/>
          <p14:tracePt t="48648" x="6642100" y="5092700"/>
          <p14:tracePt t="48658" x="6592888" y="5092700"/>
          <p14:tracePt t="48664" x="6503988" y="5056188"/>
          <p14:tracePt t="48674" x="6280150" y="5030788"/>
          <p14:tracePt t="48680" x="6029325" y="5018088"/>
          <p14:tracePt t="48688" x="5791200" y="5018088"/>
          <p14:tracePt t="48696" x="5503863" y="5005388"/>
          <p14:tracePt t="48704" x="5303838" y="5005388"/>
          <p14:tracePt t="48712" x="5229225" y="4930775"/>
          <p14:tracePt t="48720" x="5165725" y="4918075"/>
          <p14:tracePt t="48728" x="4865688" y="4918075"/>
          <p14:tracePt t="48736" x="4652963" y="4918075"/>
          <p14:tracePt t="48745" x="4440238" y="4918075"/>
          <p14:tracePt t="48752" x="4340225" y="4918075"/>
          <p14:tracePt t="48760" x="4227513" y="4918075"/>
          <p14:tracePt t="48769" x="4140200" y="4918075"/>
          <p14:tracePt t="48775" x="4078288" y="4918075"/>
          <p14:tracePt t="48784" x="3940175" y="4918075"/>
          <p14:tracePt t="48791" x="3840163" y="4930775"/>
          <p14:tracePt t="48799" x="3702050" y="4943475"/>
          <p14:tracePt t="48808" x="3589338" y="4943475"/>
          <p14:tracePt t="48815" x="3489325" y="4968875"/>
          <p14:tracePt t="48824" x="3365500" y="4981575"/>
          <p14:tracePt t="48831" x="3276600" y="4992688"/>
          <p14:tracePt t="48840" x="3176588" y="5018088"/>
          <p14:tracePt t="48850" x="3140075" y="5030788"/>
          <p14:tracePt t="48856" x="3052763" y="5043488"/>
          <p14:tracePt t="48863" x="2952750" y="5068888"/>
          <p14:tracePt t="48871" x="2863850" y="5081588"/>
          <p14:tracePt t="48879" x="2763838" y="5081588"/>
          <p14:tracePt t="48891" x="2701925" y="5105400"/>
          <p14:tracePt t="48895" x="2651125" y="5118100"/>
          <p14:tracePt t="48904" x="2614613" y="5118100"/>
          <p14:tracePt t="48911" x="2563813" y="5118100"/>
          <p14:tracePt t="48919" x="2476500" y="5130800"/>
          <p14:tracePt t="48927" x="2427288" y="5143500"/>
          <p14:tracePt t="48935" x="2389188" y="5143500"/>
          <p14:tracePt t="48943" x="2351088" y="5143500"/>
          <p14:tracePt t="48951" x="2327275" y="5156200"/>
          <p14:tracePt t="48959" x="2289175" y="5156200"/>
          <p14:tracePt t="48967" x="2214563" y="5168900"/>
          <p14:tracePt t="48975" x="2163763" y="5181600"/>
          <p14:tracePt t="48983" x="2114550" y="5194300"/>
          <p14:tracePt t="49000" x="2089150" y="5194300"/>
          <p14:tracePt t="49048" x="2089150" y="5205413"/>
          <p14:tracePt t="49055" x="2089150" y="5218113"/>
          <p14:tracePt t="49072" x="2089150" y="5230813"/>
          <p14:tracePt t="49088" x="2089150" y="5243513"/>
          <p14:tracePt t="49095" x="2101850" y="5256213"/>
          <p14:tracePt t="49104" x="2127250" y="5268913"/>
          <p14:tracePt t="49112" x="2127250" y="5281613"/>
          <p14:tracePt t="49120" x="2151063" y="5294313"/>
          <p14:tracePt t="49128" x="2163763" y="5305425"/>
          <p14:tracePt t="49135" x="2189163" y="5305425"/>
          <p14:tracePt t="49144" x="2201863" y="5318125"/>
          <p14:tracePt t="49152" x="2227263" y="5318125"/>
          <p14:tracePt t="49255" x="2227263" y="5330825"/>
          <p14:tracePt t="50016" x="2214563" y="5330825"/>
          <p14:tracePt t="50079" x="2201863" y="5330825"/>
          <p14:tracePt t="50104" x="2189163" y="5330825"/>
          <p14:tracePt t="50112" x="2163763" y="5343525"/>
          <p14:tracePt t="50136" x="2151063" y="5356225"/>
          <p14:tracePt t="50433" x="2138363" y="5356225"/>
          <p14:tracePt t="50880" x="2127250" y="5356225"/>
          <p14:tracePt t="50912" x="2127250" y="5343525"/>
          <p14:tracePt t="51393" x="2114550" y="5343525"/>
          <p14:tracePt t="51456" x="2101850" y="5330825"/>
          <p14:tracePt t="51657" x="2101850" y="5343525"/>
          <p14:tracePt t="51664" x="2114550" y="5356225"/>
          <p14:tracePt t="51672" x="2114550" y="5368925"/>
          <p14:tracePt t="51703" x="2127250" y="5368925"/>
          <p14:tracePt t="51711" x="2127250" y="5381625"/>
          <p14:tracePt t="51719" x="2138363" y="5407025"/>
          <p14:tracePt t="51735" x="2151063" y="5418138"/>
          <p14:tracePt t="51743" x="2151063" y="5430838"/>
          <p14:tracePt t="51808" x="2176463" y="5443538"/>
          <p14:tracePt t="51825" x="2176463" y="5456238"/>
          <p14:tracePt t="51840" x="2176463" y="5468938"/>
          <p14:tracePt t="51848" x="2189163" y="5481638"/>
          <p14:tracePt t="51857" x="2201863" y="5481638"/>
          <p14:tracePt t="51864" x="2201863" y="5494338"/>
          <p14:tracePt t="51873" x="2201863" y="5507038"/>
          <p14:tracePt t="51880" x="2214563" y="5518150"/>
          <p14:tracePt t="51892" x="2227263" y="5530850"/>
          <p14:tracePt t="51944" x="2227263" y="5543550"/>
          <p14:tracePt t="51960" x="2263775" y="5581650"/>
          <p14:tracePt t="51969" x="2276475" y="5594350"/>
          <p14:tracePt t="51976" x="2289175" y="5607050"/>
          <p14:tracePt t="51984" x="2301875" y="5607050"/>
          <p14:tracePt t="51993" x="2301875" y="5630863"/>
          <p14:tracePt t="52001" x="2327275" y="5630863"/>
          <p14:tracePt t="52089" x="2327275" y="5643563"/>
          <p14:tracePt t="52121" x="2351088" y="5643563"/>
          <p14:tracePt t="52129" x="2363788" y="5656263"/>
          <p14:tracePt t="52145" x="2376488" y="5656263"/>
          <p14:tracePt t="52224" x="2401888" y="5668963"/>
          <p14:tracePt t="52231" x="2401888" y="5681663"/>
          <p14:tracePt t="52240" x="2401888" y="5694363"/>
          <p14:tracePt t="52256" x="2414588" y="5707063"/>
          <p14:tracePt t="52263" x="2439988" y="5707063"/>
          <p14:tracePt t="52296" x="2439988" y="5719763"/>
          <p14:tracePt t="52561" x="2427288" y="5719763"/>
          <p14:tracePt t="52633" x="2414588" y="5743575"/>
          <p14:tracePt t="52665" x="2401888" y="5756275"/>
          <p14:tracePt t="52675" x="2401888" y="5768975"/>
          <p14:tracePt t="52681" x="2389188" y="5768975"/>
          <p14:tracePt t="52704" x="2389188" y="5781675"/>
          <p14:tracePt t="52977" x="2376488" y="5781675"/>
          <p14:tracePt t="53303" x="2363788" y="5781675"/>
          <p14:tracePt t="53367" x="2338388" y="5781675"/>
          <p14:tracePt t="53832" x="2327275" y="5781675"/>
          <p14:tracePt t="53887" x="2314575" y="5781675"/>
          <p14:tracePt t="54168" x="2289175" y="5781675"/>
          <p14:tracePt t="54856" x="2276475" y="5781675"/>
          <p14:tracePt t="54872" x="2263775" y="5781675"/>
          <p14:tracePt t="54904" x="2251075" y="5781675"/>
          <p14:tracePt t="55457" x="2238375" y="5781675"/>
          <p14:tracePt t="56009" x="2227263" y="5781675"/>
          <p14:tracePt t="56071" x="2201863" y="5781675"/>
          <p14:tracePt t="56568" x="2189163" y="5781675"/>
          <p14:tracePt t="56865" x="2176463" y="5781675"/>
          <p14:tracePt t="56897" x="2163763" y="5781675"/>
          <p14:tracePt t="57128" x="2163763" y="5794375"/>
          <p14:tracePt t="57136" x="2189163" y="5932488"/>
          <p14:tracePt t="57144" x="2201863" y="5969000"/>
          <p14:tracePt t="57151" x="2201863" y="5981700"/>
          <p14:tracePt t="57159" x="2227263" y="6007100"/>
          <p14:tracePt t="57168" x="2227263" y="6019800"/>
          <p14:tracePt t="57175" x="2227263" y="6032500"/>
          <p14:tracePt t="57183" x="2238375" y="6056313"/>
          <p14:tracePt t="57192" x="2238375" y="6069013"/>
          <p14:tracePt t="57199" x="2251075" y="6069013"/>
          <p14:tracePt t="57215" x="2251075" y="6081713"/>
          <p14:tracePt t="57256" x="2251075" y="6094413"/>
          <p14:tracePt t="57264" x="2263775" y="6107113"/>
          <p14:tracePt t="57272" x="2276475" y="6132513"/>
          <p14:tracePt t="57279" x="2276475" y="6157913"/>
          <p14:tracePt t="57287" x="2276475" y="6194425"/>
          <p14:tracePt t="57296" x="2276475" y="6207125"/>
          <p14:tracePt t="57304" x="2301875" y="6232525"/>
          <p14:tracePt t="57312" x="2301875" y="6245225"/>
          <p14:tracePt t="57320" x="2314575" y="6269038"/>
          <p14:tracePt t="57703" x="2301875" y="6269038"/>
          <p14:tracePt t="58001" x="2289175" y="6269038"/>
          <p14:tracePt t="58025" x="2289175" y="6257925"/>
          <p14:tracePt t="58057" x="2289175" y="6245225"/>
          <p14:tracePt t="58320" x="2276475" y="6245225"/>
          <p14:tracePt t="58368" x="2263775" y="6245225"/>
          <p14:tracePt t="58400" x="2263775" y="6232525"/>
          <p14:tracePt t="58673" x="2251075" y="6232525"/>
          <p14:tracePt t="59217" x="2251075" y="6219825"/>
          <p14:tracePt t="59248" x="2227263" y="6219825"/>
          <p14:tracePt t="59649" x="2214563" y="6219825"/>
          <p14:tracePt t="59904" x="2227263" y="6194425"/>
          <p14:tracePt t="59911" x="2401888" y="6119813"/>
          <p14:tracePt t="59919" x="2451100" y="6107113"/>
          <p14:tracePt t="59927" x="2701925" y="6045200"/>
          <p14:tracePt t="59936" x="2852738" y="6007100"/>
          <p14:tracePt t="59943" x="3189288" y="5919788"/>
          <p14:tracePt t="59951" x="3765550" y="5781675"/>
          <p14:tracePt t="59959" x="4403725" y="5607050"/>
          <p14:tracePt t="59967" x="4903788" y="5494338"/>
          <p14:tracePt t="59975" x="5291138" y="5368925"/>
          <p14:tracePt t="59983" x="5665788" y="5256213"/>
          <p14:tracePt t="59992" x="6003925" y="5143500"/>
          <p14:tracePt t="59999" x="6391275" y="5018088"/>
          <p14:tracePt t="60008" x="6729413" y="4918075"/>
          <p14:tracePt t="60015" x="7005638" y="4818063"/>
          <p14:tracePt t="60024" x="7016750" y="4818063"/>
          <p14:tracePt t="60040" x="7205663" y="4768850"/>
          <p14:tracePt t="60047" x="7267575" y="4679950"/>
          <p14:tracePt t="60056" x="7593013" y="4592638"/>
          <p14:tracePt t="60063" x="7905750" y="4505325"/>
          <p14:tracePt t="60072" x="8205788" y="4405313"/>
          <p14:tracePt t="60080" x="8469313" y="4354513"/>
          <p14:tracePt t="60087" x="8743950" y="4292600"/>
          <p14:tracePt t="60095" x="8882063" y="4230688"/>
          <p14:tracePt t="60104" x="9118600" y="4167188"/>
          <p14:tracePt t="60969" x="8705850" y="4017963"/>
          <p14:tracePt t="60977" x="8505825" y="4067175"/>
          <p14:tracePt t="60984" x="8367713" y="4105275"/>
          <p14:tracePt t="60993" x="8205788" y="4117975"/>
          <p14:tracePt t="61000" x="8105775" y="4141788"/>
          <p14:tracePt t="61009" x="7980363" y="4141788"/>
          <p14:tracePt t="61015" x="7880350" y="4154488"/>
          <p14:tracePt t="61025" x="7767638" y="4179888"/>
          <p14:tracePt t="61031" x="7618413" y="4205288"/>
          <p14:tracePt t="61042" x="7505700" y="4230688"/>
          <p14:tracePt t="61048" x="7329488" y="4241800"/>
          <p14:tracePt t="61055" x="7154863" y="4267200"/>
          <p14:tracePt t="61063" x="6905625" y="4279900"/>
          <p14:tracePt t="61071" x="6754813" y="4292600"/>
          <p14:tracePt t="61079" x="6629400" y="4318000"/>
          <p14:tracePt t="61087" x="6580188" y="4318000"/>
          <p14:tracePt t="61095" x="6516688" y="4341813"/>
          <p14:tracePt t="61425" x="6503988" y="4341813"/>
          <p14:tracePt t="61432" x="6503988" y="4354513"/>
          <p14:tracePt t="61440" x="6492875" y="4354513"/>
          <p14:tracePt t="61505" x="6503988" y="4354513"/>
          <p14:tracePt t="61513" x="6616700" y="4330700"/>
          <p14:tracePt t="61521" x="6729413" y="4318000"/>
          <p14:tracePt t="61530" x="6816725" y="4305300"/>
          <p14:tracePt t="61537" x="6829425" y="4305300"/>
          <p14:tracePt t="61545" x="6854825" y="4305300"/>
          <p14:tracePt t="61552" x="6880225" y="4292600"/>
          <p14:tracePt t="61560" x="6905625" y="4292600"/>
          <p14:tracePt t="61752" x="6929438" y="4279900"/>
          <p14:tracePt t="61760" x="6967538" y="4279900"/>
          <p14:tracePt t="61767" x="7092950" y="4241800"/>
          <p14:tracePt t="61776" x="7180263" y="4217988"/>
          <p14:tracePt t="61784" x="7254875" y="4192588"/>
          <p14:tracePt t="61793" x="7280275" y="4192588"/>
          <p14:tracePt t="61800" x="7318375" y="4179888"/>
          <p14:tracePt t="61809" x="7342188" y="4179888"/>
          <p14:tracePt t="61824" x="7342188" y="4167188"/>
          <p14:tracePt t="62680" x="7342188" y="4141788"/>
          <p14:tracePt t="62687" x="7442200" y="4117975"/>
          <p14:tracePt t="62695" x="7531100" y="4105275"/>
          <p14:tracePt t="62703" x="7542213" y="4092575"/>
          <p14:tracePt t="62711" x="7567613" y="4079875"/>
          <p14:tracePt t="62719" x="7580313" y="4079875"/>
          <p14:tracePt t="62727" x="7593013" y="4079875"/>
          <p14:tracePt t="63001" x="7718425" y="4029075"/>
          <p14:tracePt t="63009" x="8018463" y="4005263"/>
          <p14:tracePt t="63017" x="8280400" y="3967163"/>
          <p14:tracePt t="63026" x="8580438" y="3916363"/>
          <p14:tracePt t="63033" x="8869363" y="38544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h(v) be </a:t>
            </a:r>
            <a:r>
              <a:rPr lang="en-US" u="sng" dirty="0"/>
              <a:t>any</a:t>
            </a:r>
            <a:r>
              <a:rPr lang="en-US" dirty="0"/>
              <a:t> function mapping vertices to real numbers.  Then define weight function ŵ:</a:t>
            </a:r>
          </a:p>
          <a:p>
            <a:r>
              <a:rPr lang="en-US" dirty="0"/>
              <a:t>ŵ(</a:t>
            </a:r>
            <a:r>
              <a:rPr lang="en-US" dirty="0" err="1"/>
              <a:t>u,v</a:t>
            </a:r>
            <a:r>
              <a:rPr lang="en-US" dirty="0"/>
              <a:t>) = w(</a:t>
            </a:r>
            <a:r>
              <a:rPr lang="en-US" dirty="0" err="1"/>
              <a:t>u,v</a:t>
            </a:r>
            <a:r>
              <a:rPr lang="en-US" dirty="0"/>
              <a:t>) + h(u) – h(v).</a:t>
            </a:r>
          </a:p>
          <a:p>
            <a:r>
              <a:rPr lang="en-US" dirty="0"/>
              <a:t>The “trick” here will be to find a function h such that ŵ(</a:t>
            </a:r>
            <a:r>
              <a:rPr lang="en-US" dirty="0" err="1"/>
              <a:t>u,v</a:t>
            </a:r>
            <a:r>
              <a:rPr lang="en-US" dirty="0"/>
              <a:t>) will always be non-negative.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5E35E5-389B-4CF7-ACE1-C6D11446D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72"/>
    </mc:Choice>
    <mc:Fallback xmlns="">
      <p:transition spd="slow" advTm="6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9" x="8882063" y="2965450"/>
          <p14:tracePt t="536" x="8731250" y="2952750"/>
          <p14:tracePt t="544" x="8618538" y="2928938"/>
          <p14:tracePt t="553" x="8493125" y="2916238"/>
          <p14:tracePt t="560" x="8393113" y="2903538"/>
          <p14:tracePt t="568" x="8318500" y="2890838"/>
          <p14:tracePt t="577" x="8218488" y="2878138"/>
          <p14:tracePt t="584" x="8131175" y="2865438"/>
          <p14:tracePt t="593" x="8067675" y="2840038"/>
          <p14:tracePt t="601" x="7967663" y="2840038"/>
          <p14:tracePt t="610" x="7893050" y="2828925"/>
          <p14:tracePt t="617" x="7818438" y="2816225"/>
          <p14:tracePt t="626" x="7742238" y="2803525"/>
          <p14:tracePt t="632" x="7631113" y="2790825"/>
          <p14:tracePt t="643" x="7531100" y="2765425"/>
          <p14:tracePt t="648" x="7442200" y="2752725"/>
          <p14:tracePt t="658" x="7380288" y="2740025"/>
          <p14:tracePt t="664" x="7318375" y="2728913"/>
          <p14:tracePt t="674" x="7254875" y="2728913"/>
          <p14:tracePt t="681" x="7192963" y="2716213"/>
          <p14:tracePt t="689" x="7167563" y="2716213"/>
          <p14:tracePt t="705" x="7167563" y="2703513"/>
          <p14:tracePt t="760" x="7154863" y="2703513"/>
          <p14:tracePt t="888" x="7154863" y="2690813"/>
          <p14:tracePt t="896" x="7154863" y="2678113"/>
          <p14:tracePt t="912" x="7154863" y="2665413"/>
          <p14:tracePt t="929" x="7154863" y="2652713"/>
          <p14:tracePt t="953" x="7154863" y="2640013"/>
          <p14:tracePt t="1233" x="7142163" y="2552700"/>
          <p14:tracePt t="1241" x="7092950" y="2439988"/>
          <p14:tracePt t="1249" x="7054850" y="2327275"/>
          <p14:tracePt t="1258" x="7042150" y="2278063"/>
          <p14:tracePt t="1264" x="7029450" y="2239963"/>
          <p14:tracePt t="1274" x="7016750" y="2214563"/>
          <p14:tracePt t="1279" x="7005638" y="2201863"/>
          <p14:tracePt t="1567" x="6992938" y="2201863"/>
          <p14:tracePt t="1871" x="6967538" y="2201863"/>
          <p14:tracePt t="1928" x="6954838" y="2201863"/>
          <p14:tracePt t="1952" x="6954838" y="2190750"/>
          <p14:tracePt t="2296" x="6867525" y="2101850"/>
          <p14:tracePt t="2304" x="6667500" y="1901825"/>
          <p14:tracePt t="2312" x="6654800" y="1889125"/>
          <p14:tracePt t="2320" x="6592888" y="1827213"/>
          <p14:tracePt t="2328" x="6492875" y="1776413"/>
          <p14:tracePt t="2336" x="6380163" y="1714500"/>
          <p14:tracePt t="2344" x="6267450" y="1676400"/>
          <p14:tracePt t="2351" x="6216650" y="1639888"/>
          <p14:tracePt t="2359" x="6191250" y="1627188"/>
          <p14:tracePt t="2367" x="6167438" y="1614488"/>
          <p14:tracePt t="2383" x="6142038" y="1614488"/>
          <p14:tracePt t="2392" x="6142038" y="1601788"/>
          <p14:tracePt t="2440" x="6116638" y="1601788"/>
          <p14:tracePt t="2448" x="6067425" y="1552575"/>
          <p14:tracePt t="2456" x="6042025" y="1514475"/>
          <p14:tracePt t="2464" x="5978525" y="1501775"/>
          <p14:tracePt t="2473" x="5942013" y="1463675"/>
          <p14:tracePt t="2479" x="5903913" y="1439863"/>
          <p14:tracePt t="2487" x="5878513" y="1401763"/>
          <p14:tracePt t="2496" x="5867400" y="1376363"/>
          <p14:tracePt t="2519" x="5842000" y="1376363"/>
          <p14:tracePt t="2552" x="5842000" y="1363663"/>
          <p14:tracePt t="2560" x="5829300" y="1339850"/>
          <p14:tracePt t="2568" x="5829300" y="1301750"/>
          <p14:tracePt t="2577" x="5829300" y="1289050"/>
          <p14:tracePt t="2584" x="5816600" y="1289050"/>
          <p14:tracePt t="2592" x="5791200" y="1263650"/>
          <p14:tracePt t="2601" x="5791200" y="1238250"/>
          <p14:tracePt t="2609" x="5767388" y="1189038"/>
          <p14:tracePt t="2617" x="5767388" y="1163638"/>
          <p14:tracePt t="2626" x="5741988" y="1114425"/>
          <p14:tracePt t="2633" x="5741988" y="1089025"/>
          <p14:tracePt t="2641" x="5741988" y="1076325"/>
          <p14:tracePt t="2649" x="5729288" y="1063625"/>
          <p14:tracePt t="2665" x="5729288" y="1050925"/>
          <p14:tracePt t="2689" x="5716588" y="1050925"/>
          <p14:tracePt t="2712" x="5716588" y="1038225"/>
          <p14:tracePt t="3000" x="5716588" y="1025525"/>
          <p14:tracePt t="3008" x="5729288" y="963613"/>
          <p14:tracePt t="3016" x="5754688" y="938213"/>
          <p14:tracePt t="3024" x="5754688" y="925513"/>
          <p14:tracePt t="3032" x="5767388" y="901700"/>
          <p14:tracePt t="3040" x="5778500" y="889000"/>
          <p14:tracePt t="3047" x="5778500" y="876300"/>
          <p14:tracePt t="3096" x="5778500" y="863600"/>
          <p14:tracePt t="3120" x="5791200" y="863600"/>
          <p14:tracePt t="3210" x="5816600" y="863600"/>
          <p14:tracePt t="3232" x="5842000" y="863600"/>
          <p14:tracePt t="3264" x="5854700" y="863600"/>
          <p14:tracePt t="3296" x="5867400" y="863600"/>
          <p14:tracePt t="3304" x="5891213" y="863600"/>
          <p14:tracePt t="3320" x="5903913" y="863600"/>
          <p14:tracePt t="3328" x="5916613" y="863600"/>
          <p14:tracePt t="3336" x="5929313" y="863600"/>
          <p14:tracePt t="3352" x="5942013" y="863600"/>
          <p14:tracePt t="3376" x="5967413" y="863600"/>
          <p14:tracePt t="3393" x="5991225" y="863600"/>
          <p14:tracePt t="3417" x="6016625" y="863600"/>
          <p14:tracePt t="3432" x="6016625" y="850900"/>
          <p14:tracePt t="3440" x="6029325" y="850900"/>
          <p14:tracePt t="3448" x="6042025" y="850900"/>
          <p14:tracePt t="3511" x="6054725" y="838200"/>
          <p14:tracePt t="3649" x="6054725" y="825500"/>
          <p14:tracePt t="3674" x="6054725" y="812800"/>
          <p14:tracePt t="3720" x="6054725" y="801688"/>
          <p14:tracePt t="3744" x="6054725" y="788988"/>
          <p14:tracePt t="3785" x="6054725" y="776288"/>
          <p14:tracePt t="3816" x="6054725" y="763588"/>
          <p14:tracePt t="3839" x="6054725" y="750888"/>
          <p14:tracePt t="4256" x="6042025" y="750888"/>
          <p14:tracePt t="4304" x="6042025" y="738188"/>
          <p14:tracePt t="4497" x="6042025" y="725488"/>
          <p14:tracePt t="4575" x="6029325" y="725488"/>
          <p14:tracePt t="4632" x="6003925" y="725488"/>
          <p14:tracePt t="4937" x="5991225" y="725488"/>
          <p14:tracePt t="22599" x="5942013" y="825500"/>
          <p14:tracePt t="22607" x="5854700" y="901700"/>
          <p14:tracePt t="22615" x="5778500" y="950913"/>
          <p14:tracePt t="22623" x="5703888" y="1001713"/>
          <p14:tracePt t="22631" x="5603875" y="1050925"/>
          <p14:tracePt t="22639" x="5529263" y="1101725"/>
          <p14:tracePt t="22647" x="5441950" y="1150938"/>
          <p14:tracePt t="22655" x="5365750" y="1201738"/>
          <p14:tracePt t="22663" x="5291138" y="1250950"/>
          <p14:tracePt t="22671" x="5165725" y="1301750"/>
          <p14:tracePt t="22679" x="5065713" y="1376363"/>
          <p14:tracePt t="22687" x="4991100" y="1427163"/>
          <p14:tracePt t="22695" x="4852988" y="1476375"/>
          <p14:tracePt t="22704" x="4740275" y="1501775"/>
          <p14:tracePt t="22713" x="4716463" y="1527175"/>
          <p14:tracePt t="22721" x="4627563" y="1563688"/>
          <p14:tracePt t="22730" x="4540250" y="1589088"/>
          <p14:tracePt t="22737" x="4491038" y="1614488"/>
          <p14:tracePt t="22746" x="4378325" y="1627188"/>
          <p14:tracePt t="22753" x="4278313" y="1627188"/>
          <p14:tracePt t="22762" x="4165600" y="1639888"/>
          <p14:tracePt t="22769" x="4090988" y="1652588"/>
          <p14:tracePt t="22779" x="3978275" y="1663700"/>
          <p14:tracePt t="22785" x="3965575" y="1676400"/>
          <p14:tracePt t="22794" x="3878263" y="1676400"/>
          <p14:tracePt t="22801" x="3802063" y="1676400"/>
          <p14:tracePt t="22808" x="3778250" y="1676400"/>
          <p14:tracePt t="22815" x="3765550" y="1676400"/>
          <p14:tracePt t="22823" x="3714750" y="1676400"/>
          <p14:tracePt t="22832" x="3678238" y="1689100"/>
          <p14:tracePt t="22839" x="3665538" y="1689100"/>
          <p14:tracePt t="22848" x="3640138" y="1689100"/>
          <p14:tracePt t="22864" x="3565525" y="1689100"/>
          <p14:tracePt t="22876" x="3465513" y="1689100"/>
          <p14:tracePt t="22880" x="3327400" y="1701800"/>
          <p14:tracePt t="22888" x="3176588" y="1714500"/>
          <p14:tracePt t="22896" x="3052763" y="1727200"/>
          <p14:tracePt t="22904" x="2914650" y="1739900"/>
          <p14:tracePt t="22912" x="2776538" y="1752600"/>
          <p14:tracePt t="22920" x="2676525" y="1752600"/>
          <p14:tracePt t="22928" x="2614613" y="1765300"/>
          <p14:tracePt t="22936" x="2540000" y="1765300"/>
          <p14:tracePt t="22944" x="2501900" y="1765300"/>
          <p14:tracePt t="22952" x="2476500" y="1765300"/>
          <p14:tracePt t="22960" x="2414588" y="1765300"/>
          <p14:tracePt t="22968" x="2363788" y="1776413"/>
          <p14:tracePt t="22976" x="2327275" y="1776413"/>
          <p14:tracePt t="22984" x="2227263" y="1789113"/>
          <p14:tracePt t="22999" x="2201863" y="1789113"/>
          <p14:tracePt t="23009" x="2127250" y="1801813"/>
          <p14:tracePt t="23015" x="2101850" y="1801813"/>
          <p14:tracePt t="23023" x="2063750" y="1801813"/>
          <p14:tracePt t="23039" x="2051050" y="1801813"/>
          <p14:tracePt t="23047" x="2014538" y="1801813"/>
          <p14:tracePt t="23055" x="2001838" y="1801813"/>
          <p14:tracePt t="23063" x="1976438" y="1814513"/>
          <p14:tracePt t="23072" x="1925638" y="1814513"/>
          <p14:tracePt t="23080" x="1889125" y="1839913"/>
          <p14:tracePt t="23087" x="1825625" y="1852613"/>
          <p14:tracePt t="23096" x="1763713" y="1865313"/>
          <p14:tracePt t="23104" x="1738313" y="1865313"/>
          <p14:tracePt t="23112" x="1725613" y="1865313"/>
          <p14:tracePt t="23793" x="1714500" y="1865313"/>
          <p14:tracePt t="23801" x="1714500" y="1852613"/>
          <p14:tracePt t="23810" x="1701800" y="1852613"/>
          <p14:tracePt t="24063" x="1701800" y="1839913"/>
          <p14:tracePt t="24183" x="1763713" y="1839913"/>
          <p14:tracePt t="24192" x="1876425" y="1852613"/>
          <p14:tracePt t="24199" x="1938338" y="1865313"/>
          <p14:tracePt t="24209" x="1963738" y="1865313"/>
          <p14:tracePt t="24216" x="2063750" y="1876425"/>
          <p14:tracePt t="24224" x="2163763" y="1889125"/>
          <p14:tracePt t="24232" x="2238375" y="1889125"/>
          <p14:tracePt t="24240" x="2301875" y="1889125"/>
          <p14:tracePt t="24248" x="2351088" y="1889125"/>
          <p14:tracePt t="24256" x="2363788" y="1889125"/>
          <p14:tracePt t="24264" x="2401888" y="1889125"/>
          <p14:tracePt t="24272" x="2427288" y="1889125"/>
          <p14:tracePt t="24280" x="2439988" y="1889125"/>
          <p14:tracePt t="24320" x="2476500" y="1889125"/>
          <p14:tracePt t="24328" x="2489200" y="1901825"/>
          <p14:tracePt t="24336" x="2527300" y="1901825"/>
          <p14:tracePt t="24344" x="2551113" y="1901825"/>
          <p14:tracePt t="24352" x="2601913" y="1901825"/>
          <p14:tracePt t="24360" x="2614613" y="1914525"/>
          <p14:tracePt t="24376" x="2676525" y="1927225"/>
          <p14:tracePt t="24536" x="2701925" y="1927225"/>
          <p14:tracePt t="24544" x="2714625" y="1914525"/>
          <p14:tracePt t="24553" x="2740025" y="1914525"/>
          <p14:tracePt t="24561" x="2752725" y="1914525"/>
          <p14:tracePt t="24569" x="2763838" y="1914525"/>
          <p14:tracePt t="24584" x="2789238" y="1901825"/>
          <p14:tracePt t="24616" x="2801938" y="1901825"/>
          <p14:tracePt t="24727" x="2827338" y="1901825"/>
          <p14:tracePt t="24736" x="2876550" y="1901825"/>
          <p14:tracePt t="24744" x="2963863" y="1901825"/>
          <p14:tracePt t="24752" x="3014663" y="1914525"/>
          <p14:tracePt t="24760" x="3052763" y="1914525"/>
          <p14:tracePt t="24768" x="3089275" y="1914525"/>
          <p14:tracePt t="24776" x="3140075" y="1914525"/>
          <p14:tracePt t="24784" x="3201988" y="1927225"/>
          <p14:tracePt t="24793" x="3240088" y="1939925"/>
          <p14:tracePt t="24800" x="3252788" y="1939925"/>
          <p14:tracePt t="24809" x="3265488" y="1939925"/>
          <p14:tracePt t="24826" x="3276600" y="1939925"/>
          <p14:tracePt t="25160" x="3289300" y="1939925"/>
          <p14:tracePt t="25232" x="3276600" y="1939925"/>
          <p14:tracePt t="25240" x="3240088" y="1939925"/>
          <p14:tracePt t="25248" x="3214688" y="1939925"/>
          <p14:tracePt t="25256" x="3189288" y="1927225"/>
          <p14:tracePt t="25272" x="3176588" y="1927225"/>
          <p14:tracePt t="25288" x="3152775" y="1927225"/>
          <p14:tracePt t="25303" x="3127375" y="1914525"/>
          <p14:tracePt t="25369" x="3101975" y="1914525"/>
          <p14:tracePt t="25385" x="3076575" y="1901825"/>
          <p14:tracePt t="25401" x="3052763" y="1901825"/>
          <p14:tracePt t="25410" x="3040063" y="1901825"/>
          <p14:tracePt t="25417" x="3014663" y="1901825"/>
          <p14:tracePt t="25425" x="2989263" y="1901825"/>
          <p14:tracePt t="25433" x="2976563" y="1889125"/>
          <p14:tracePt t="25441" x="2963863" y="1889125"/>
          <p14:tracePt t="25735" x="2952750" y="1889125"/>
          <p14:tracePt t="26096" x="2940050" y="1889125"/>
          <p14:tracePt t="26136" x="2927350" y="1889125"/>
          <p14:tracePt t="26465" x="2914650" y="1889125"/>
          <p14:tracePt t="27760" x="3127375" y="1901825"/>
          <p14:tracePt t="27768" x="3465513" y="1889125"/>
          <p14:tracePt t="27776" x="3702050" y="1839913"/>
          <p14:tracePt t="27783" x="3952875" y="1827213"/>
          <p14:tracePt t="27792" x="4191000" y="1827213"/>
          <p14:tracePt t="27800" x="4378325" y="1814513"/>
          <p14:tracePt t="27809" x="4627563" y="1814513"/>
          <p14:tracePt t="27816" x="4816475" y="1814513"/>
          <p14:tracePt t="27824" x="4978400" y="1827213"/>
          <p14:tracePt t="27832" x="5040313" y="1827213"/>
          <p14:tracePt t="27840" x="5165725" y="1839913"/>
          <p14:tracePt t="27847" x="5291138" y="1839913"/>
          <p14:tracePt t="27856" x="5353050" y="1839913"/>
          <p14:tracePt t="27864" x="5403850" y="1839913"/>
          <p14:tracePt t="27871" x="5454650" y="1839913"/>
          <p14:tracePt t="27891" x="5491163" y="1839913"/>
          <p14:tracePt t="27896" x="5503863" y="1852613"/>
          <p14:tracePt t="27904" x="5529263" y="1852613"/>
          <p14:tracePt t="27911" x="5603875" y="1865313"/>
          <p14:tracePt t="27920" x="5691188" y="1876425"/>
          <p14:tracePt t="27927" x="5778500" y="1901825"/>
          <p14:tracePt t="27936" x="5942013" y="1901825"/>
          <p14:tracePt t="27944" x="6078538" y="1914525"/>
          <p14:tracePt t="27952" x="6280150" y="1914525"/>
          <p14:tracePt t="27960" x="6442075" y="1914525"/>
          <p14:tracePt t="27968" x="6580188" y="1914525"/>
          <p14:tracePt t="27976" x="6704013" y="1901825"/>
          <p14:tracePt t="27983" x="6780213" y="1901825"/>
          <p14:tracePt t="27992" x="6905625" y="1839913"/>
          <p14:tracePt t="28000" x="6967538" y="1827213"/>
          <p14:tracePt t="28009" x="6980238" y="1827213"/>
          <p14:tracePt t="28016" x="7016750" y="1801813"/>
          <p14:tracePt t="28024" x="7180263" y="1801813"/>
          <p14:tracePt t="28031" x="7280275" y="1789113"/>
          <p14:tracePt t="28039" x="7392988" y="1789113"/>
          <p14:tracePt t="28047" x="7467600" y="1776413"/>
          <p14:tracePt t="28055" x="7554913" y="1765300"/>
          <p14:tracePt t="28071" x="7567613" y="1765300"/>
          <p14:tracePt t="28264" x="7567613" y="1752600"/>
          <p14:tracePt t="28280" x="7292975" y="1752600"/>
          <p14:tracePt t="28288" x="7005638" y="1765300"/>
          <p14:tracePt t="28296" x="6667500" y="1776413"/>
          <p14:tracePt t="28304" x="6442075" y="1789113"/>
          <p14:tracePt t="28312" x="6329363" y="1776413"/>
          <p14:tracePt t="28320" x="6091238" y="1789113"/>
          <p14:tracePt t="28328" x="5891213" y="1789113"/>
          <p14:tracePt t="28335" x="5716588" y="1801813"/>
          <p14:tracePt t="28343" x="5516563" y="1814513"/>
          <p14:tracePt t="28353" x="5365750" y="1827213"/>
          <p14:tracePt t="28361" x="5178425" y="1839913"/>
          <p14:tracePt t="28369" x="5040313" y="1852613"/>
          <p14:tracePt t="28378" x="4965700" y="1852613"/>
          <p14:tracePt t="28385" x="4865688" y="1865313"/>
          <p14:tracePt t="28394" x="4778375" y="1876425"/>
          <p14:tracePt t="28400" x="4678363" y="1876425"/>
          <p14:tracePt t="28408" x="4591050" y="1901825"/>
          <p14:tracePt t="28415" x="4516438" y="1901825"/>
          <p14:tracePt t="28423" x="4452938" y="1914525"/>
          <p14:tracePt t="28431" x="4440238" y="1927225"/>
          <p14:tracePt t="28439" x="4340225" y="1927225"/>
          <p14:tracePt t="28448" x="4265613" y="1939925"/>
          <p14:tracePt t="28456" x="4127500" y="1965325"/>
          <p14:tracePt t="28463" x="4002088" y="1989138"/>
          <p14:tracePt t="28471" x="3852863" y="2001838"/>
          <p14:tracePt t="28480" x="3752850" y="2001838"/>
          <p14:tracePt t="28487" x="3627438" y="2014538"/>
          <p14:tracePt t="28495" x="3552825" y="2027238"/>
          <p14:tracePt t="28504" x="3514725" y="2027238"/>
          <p14:tracePt t="28511" x="3478213" y="2039938"/>
          <p14:tracePt t="28520" x="3452813" y="2039938"/>
          <p14:tracePt t="28528" x="3427413" y="2039938"/>
          <p14:tracePt t="28535" x="3376613" y="2052638"/>
          <p14:tracePt t="28544" x="3340100" y="2052638"/>
          <p14:tracePt t="28552" x="3302000" y="2065338"/>
          <p14:tracePt t="28560" x="3276600" y="2065338"/>
          <p14:tracePt t="28567" x="3214688" y="2078038"/>
          <p14:tracePt t="28577" x="3114675" y="2078038"/>
          <p14:tracePt t="28583" x="3052763" y="2089150"/>
          <p14:tracePt t="28593" x="3001963" y="2089150"/>
          <p14:tracePt t="28600" x="2952750" y="2089150"/>
          <p14:tracePt t="28608" x="2940050" y="2089150"/>
          <p14:tracePt t="28704" x="2876550" y="2089150"/>
          <p14:tracePt t="28713" x="2763838" y="2101850"/>
          <p14:tracePt t="28720" x="2714625" y="2101850"/>
          <p14:tracePt t="28728" x="2663825" y="2114550"/>
          <p14:tracePt t="28736" x="2640013" y="2114550"/>
          <p14:tracePt t="28746" x="2601913" y="2127250"/>
          <p14:tracePt t="28752" x="2576513" y="2127250"/>
          <p14:tracePt t="28760" x="2540000" y="2127250"/>
          <p14:tracePt t="28768" x="2489200" y="2127250"/>
          <p14:tracePt t="28776" x="2451100" y="2127250"/>
          <p14:tracePt t="28783" x="2401888" y="2127250"/>
          <p14:tracePt t="28793" x="2363788" y="2127250"/>
          <p14:tracePt t="28800" x="2314575" y="2127250"/>
          <p14:tracePt t="29079" x="2301875" y="2127250"/>
          <p14:tracePt t="29352" x="2301875" y="2139950"/>
          <p14:tracePt t="29600" x="2289175" y="2139950"/>
          <p14:tracePt t="29608" x="2276475" y="2139950"/>
          <p14:tracePt t="29872" x="2251075" y="2139950"/>
          <p14:tracePt t="30136" x="2238375" y="2139950"/>
          <p14:tracePt t="30319" x="2227263" y="2139950"/>
          <p14:tracePt t="30712" x="2263775" y="2152650"/>
          <p14:tracePt t="30720" x="2314575" y="2152650"/>
          <p14:tracePt t="30728" x="2338388" y="2152650"/>
          <p14:tracePt t="30736" x="2351088" y="2152650"/>
          <p14:tracePt t="30753" x="2376488" y="2152650"/>
          <p14:tracePt t="30762" x="2389188" y="2165350"/>
          <p14:tracePt t="30777" x="2401888" y="2165350"/>
          <p14:tracePt t="31001" x="2427288" y="2165350"/>
          <p14:tracePt t="31011" x="2463800" y="2165350"/>
          <p14:tracePt t="31017" x="2476500" y="2165350"/>
          <p14:tracePt t="31025" x="2489200" y="2165350"/>
          <p14:tracePt t="31032" x="2514600" y="2165350"/>
          <p14:tracePt t="31040" x="2563813" y="2165350"/>
          <p14:tracePt t="31048" x="2576513" y="2165350"/>
          <p14:tracePt t="31056" x="2601913" y="2165350"/>
          <p14:tracePt t="31312" x="2651125" y="2165350"/>
          <p14:tracePt t="31320" x="2789238" y="2165350"/>
          <p14:tracePt t="31328" x="2889250" y="2152650"/>
          <p14:tracePt t="31336" x="2989263" y="2127250"/>
          <p14:tracePt t="31347" x="3040063" y="2127250"/>
          <p14:tracePt t="31363" x="3089275" y="2127250"/>
          <p14:tracePt t="31368" x="3165475" y="2127250"/>
          <p14:tracePt t="31378" x="3189288" y="2127250"/>
          <p14:tracePt t="31385" x="3227388" y="2127250"/>
          <p14:tracePt t="31396" x="3252788" y="2114550"/>
          <p14:tracePt t="31400" x="3276600" y="2114550"/>
          <p14:tracePt t="31408" x="3302000" y="2101850"/>
          <p14:tracePt t="31416" x="3314700" y="2101850"/>
          <p14:tracePt t="31440" x="3327400" y="2101850"/>
          <p14:tracePt t="31456" x="3352800" y="2101850"/>
          <p14:tracePt t="31463" x="3376613" y="2101850"/>
          <p14:tracePt t="31472" x="3427413" y="2101850"/>
          <p14:tracePt t="31479" x="3514725" y="2101850"/>
          <p14:tracePt t="31488" x="3589338" y="2101850"/>
          <p14:tracePt t="31496" x="3665538" y="2101850"/>
          <p14:tracePt t="31503" x="3765550" y="2114550"/>
          <p14:tracePt t="31512" x="3840163" y="2114550"/>
          <p14:tracePt t="31520" x="3890963" y="2127250"/>
          <p14:tracePt t="31528" x="3940175" y="2127250"/>
          <p14:tracePt t="31537" x="3965575" y="2127250"/>
          <p14:tracePt t="31547" x="3978275" y="2127250"/>
          <p14:tracePt t="31553" x="3990975" y="2127250"/>
          <p14:tracePt t="31600" x="4002088" y="2127250"/>
          <p14:tracePt t="31608" x="4027488" y="2139950"/>
          <p14:tracePt t="31616" x="4114800" y="2139950"/>
          <p14:tracePt t="31624" x="4203700" y="2152650"/>
          <p14:tracePt t="31632" x="4314825" y="2152650"/>
          <p14:tracePt t="31640" x="4478338" y="2152650"/>
          <p14:tracePt t="31648" x="4603750" y="2152650"/>
          <p14:tracePt t="31655" x="4740275" y="2139950"/>
          <p14:tracePt t="31663" x="4829175" y="2114550"/>
          <p14:tracePt t="31671" x="4965700" y="2114550"/>
          <p14:tracePt t="31680" x="5029200" y="2089150"/>
          <p14:tracePt t="31687" x="5165725" y="2089150"/>
          <p14:tracePt t="31695" x="5229225" y="2089150"/>
          <p14:tracePt t="31704" x="5341938" y="2089150"/>
          <p14:tracePt t="31711" x="5416550" y="2065338"/>
          <p14:tracePt t="31719" x="5441950" y="2065338"/>
          <p14:tracePt t="31728" x="5465763" y="2065338"/>
          <p14:tracePt t="31735" x="5516563" y="2065338"/>
          <p14:tracePt t="31744" x="5603875" y="2065338"/>
          <p14:tracePt t="31752" x="5654675" y="2052638"/>
          <p14:tracePt t="31761" x="5741988" y="2052638"/>
          <p14:tracePt t="31767" x="5778500" y="2052638"/>
          <p14:tracePt t="31777" x="5791200" y="2052638"/>
          <p14:tracePt t="31783" x="5891213" y="2052638"/>
          <p14:tracePt t="31794" x="5954713" y="2052638"/>
          <p14:tracePt t="31799" x="6078538" y="2052638"/>
          <p14:tracePt t="31808" x="6180138" y="2052638"/>
          <p14:tracePt t="31816" x="6254750" y="2065338"/>
          <p14:tracePt t="31824" x="6329363" y="2065338"/>
          <p14:tracePt t="31832" x="6391275" y="2065338"/>
          <p14:tracePt t="31841" x="6442075" y="2065338"/>
          <p14:tracePt t="31848" x="6480175" y="2065338"/>
          <p14:tracePt t="31856" x="6492875" y="2065338"/>
          <p14:tracePt t="31876" x="6503988" y="2065338"/>
          <p14:tracePt t="31880" x="6516688" y="2065338"/>
          <p14:tracePt t="31976" x="6580188" y="2065338"/>
          <p14:tracePt t="31984" x="6667500" y="2078038"/>
          <p14:tracePt t="31993" x="6729413" y="2078038"/>
          <p14:tracePt t="32000" x="6780213" y="2078038"/>
          <p14:tracePt t="32010" x="6854825" y="2078038"/>
          <p14:tracePt t="32016" x="6905625" y="2078038"/>
          <p14:tracePt t="32024" x="6905625" y="2089150"/>
          <p14:tracePt t="32032" x="6916738" y="2089150"/>
          <p14:tracePt t="32041" x="6929438" y="2089150"/>
          <p14:tracePt t="32088" x="6942138" y="2089150"/>
          <p14:tracePt t="32104" x="6954838" y="2089150"/>
          <p14:tracePt t="32112" x="6942138" y="2089150"/>
          <p14:tracePt t="32192" x="6954838" y="2089150"/>
          <p14:tracePt t="32199" x="6967538" y="2089150"/>
          <p14:tracePt t="32463" x="6954838" y="2089150"/>
          <p14:tracePt t="32552" x="6942138" y="2089150"/>
          <p14:tracePt t="33025" x="6916738" y="2089150"/>
          <p14:tracePt t="33039" x="6905625" y="2089150"/>
          <p14:tracePt t="33047" x="6905625" y="2101850"/>
          <p14:tracePt t="33303" x="6892925" y="2101850"/>
          <p14:tracePt t="33456" x="6880225" y="2101850"/>
          <p14:tracePt t="33472" x="6880225" y="2114550"/>
          <p14:tracePt t="33624" x="6854825" y="2114550"/>
          <p14:tracePt t="33632" x="6829425" y="2114550"/>
          <p14:tracePt t="33640" x="6767513" y="2139950"/>
          <p14:tracePt t="33647" x="6629400" y="2178050"/>
          <p14:tracePt t="33655" x="6416675" y="2214563"/>
          <p14:tracePt t="33664" x="6267450" y="2239963"/>
          <p14:tracePt t="33672" x="6116638" y="2265363"/>
          <p14:tracePt t="33680" x="5929313" y="2303463"/>
          <p14:tracePt t="33688" x="5729288" y="2339975"/>
          <p14:tracePt t="33696" x="5529263" y="2390775"/>
          <p14:tracePt t="33704" x="5353050" y="2390775"/>
          <p14:tracePt t="33712" x="5229225" y="2414588"/>
          <p14:tracePt t="33720" x="5103813" y="2427288"/>
          <p14:tracePt t="33728" x="5003800" y="2452688"/>
          <p14:tracePt t="33736" x="4903788" y="2465388"/>
          <p14:tracePt t="33745" x="4791075" y="2478088"/>
          <p14:tracePt t="33752" x="4691063" y="2516188"/>
          <p14:tracePt t="33762" x="4603750" y="2516188"/>
          <p14:tracePt t="33768" x="4478338" y="2590800"/>
          <p14:tracePt t="33777" x="4327525" y="2616200"/>
          <p14:tracePt t="33784" x="4178300" y="2652713"/>
          <p14:tracePt t="33793" x="3990975" y="2703513"/>
          <p14:tracePt t="33800" x="3790950" y="2728913"/>
          <p14:tracePt t="33808" x="3627438" y="2765425"/>
          <p14:tracePt t="33815" x="3440113" y="2803525"/>
          <p14:tracePt t="33823" x="3240088" y="2840038"/>
          <p14:tracePt t="33831" x="3089275" y="2852738"/>
          <p14:tracePt t="33839" x="2940050" y="2878138"/>
          <p14:tracePt t="33847" x="2789238" y="2903538"/>
          <p14:tracePt t="33855" x="2676525" y="2916238"/>
          <p14:tracePt t="33863" x="2563813" y="2928938"/>
          <p14:tracePt t="33877" x="2463800" y="2941638"/>
          <p14:tracePt t="33879" x="2414588" y="2952750"/>
          <p14:tracePt t="33887" x="2338388" y="2965450"/>
          <p14:tracePt t="33895" x="2276475" y="2978150"/>
          <p14:tracePt t="33903" x="2189163" y="2990850"/>
          <p14:tracePt t="33911" x="2101850" y="3003550"/>
          <p14:tracePt t="33921" x="2001838" y="3016250"/>
          <p14:tracePt t="33931" x="1901825" y="3016250"/>
          <p14:tracePt t="33937" x="1763713" y="3054350"/>
          <p14:tracePt t="33946" x="1663700" y="3065463"/>
          <p14:tracePt t="33952" x="1550988" y="3078163"/>
          <p14:tracePt t="33962" x="1489075" y="3078163"/>
          <p14:tracePt t="33968" x="1438275" y="3090863"/>
          <p14:tracePt t="33977" x="1401763" y="3090863"/>
          <p14:tracePt t="33984" x="1389063" y="3090863"/>
          <p14:tracePt t="34024" x="1376363" y="3090863"/>
          <p14:tracePt t="34145" x="1338263" y="3090863"/>
          <p14:tracePt t="34153" x="1289050" y="3041650"/>
          <p14:tracePt t="34161" x="1250950" y="2978150"/>
          <p14:tracePt t="34168" x="1212850" y="2928938"/>
          <p14:tracePt t="34178" x="1200150" y="2928938"/>
          <p14:tracePt t="34185" x="1189038" y="2928938"/>
          <p14:tracePt t="34196" x="1189038" y="2916238"/>
          <p14:tracePt t="34201" x="1189038" y="2903538"/>
          <p14:tracePt t="34210" x="1176338" y="2878138"/>
          <p14:tracePt t="34215" x="1176338" y="2852738"/>
          <p14:tracePt t="34224" x="1176338" y="2816225"/>
          <p14:tracePt t="34232" x="1176338" y="2790825"/>
          <p14:tracePt t="34240" x="1176338" y="2765425"/>
          <p14:tracePt t="34264" x="1176338" y="2752725"/>
          <p14:tracePt t="35576" x="1200150" y="2752725"/>
          <p14:tracePt t="35584" x="1250950" y="2752725"/>
          <p14:tracePt t="35592" x="1312863" y="2752725"/>
          <p14:tracePt t="35600" x="1363663" y="2752725"/>
          <p14:tracePt t="35608" x="1401763" y="2752725"/>
          <p14:tracePt t="35615" x="1501775" y="2752725"/>
          <p14:tracePt t="35624" x="1601788" y="2752725"/>
          <p14:tracePt t="35632" x="1751013" y="2728913"/>
          <p14:tracePt t="35640" x="1889125" y="2728913"/>
          <p14:tracePt t="35648" x="2063750" y="2728913"/>
          <p14:tracePt t="35656" x="2201863" y="2716213"/>
          <p14:tracePt t="35664" x="2263775" y="2716213"/>
          <p14:tracePt t="35672" x="2314575" y="2716213"/>
          <p14:tracePt t="35680" x="2327275" y="2716213"/>
          <p14:tracePt t="35688" x="2338388" y="2716213"/>
          <p14:tracePt t="35736" x="2351088" y="2716213"/>
          <p14:tracePt t="35778" x="2376488" y="2716213"/>
          <p14:tracePt t="36039" x="2414588" y="2716213"/>
          <p14:tracePt t="36047" x="2451100" y="2716213"/>
          <p14:tracePt t="36055" x="2551113" y="2752725"/>
          <p14:tracePt t="36063" x="2714625" y="2778125"/>
          <p14:tracePt t="36072" x="2914650" y="2778125"/>
          <p14:tracePt t="36079" x="3101975" y="2790825"/>
          <p14:tracePt t="36088" x="3227388" y="2803525"/>
          <p14:tracePt t="36095" x="3265488" y="2803525"/>
          <p14:tracePt t="36103" x="3340100" y="2803525"/>
          <p14:tracePt t="36111" x="3414713" y="2803525"/>
          <p14:tracePt t="36120" x="3465513" y="2803525"/>
          <p14:tracePt t="36129" x="3478213" y="2803525"/>
          <p14:tracePt t="36137" x="3489325" y="2803525"/>
          <p14:tracePt t="36194" x="3527425" y="2790825"/>
          <p14:tracePt t="36201" x="3627438" y="2790825"/>
          <p14:tracePt t="36209" x="3702050" y="2790825"/>
          <p14:tracePt t="36216" x="3752850" y="2790825"/>
          <p14:tracePt t="36224" x="3814763" y="2790825"/>
          <p14:tracePt t="36232" x="3814763" y="2803525"/>
          <p14:tracePt t="36240" x="3840163" y="2803525"/>
          <p14:tracePt t="36248" x="3852863" y="2803525"/>
          <p14:tracePt t="36256" x="3865563" y="2803525"/>
          <p14:tracePt t="36752" x="3852863" y="2803525"/>
          <p14:tracePt t="36896" x="3840163" y="2803525"/>
          <p14:tracePt t="37001" x="3878263" y="2803525"/>
          <p14:tracePt t="37009" x="3890963" y="2803525"/>
          <p14:tracePt t="37017" x="3927475" y="2803525"/>
          <p14:tracePt t="37025" x="3940175" y="2803525"/>
          <p14:tracePt t="37033" x="3952875" y="2803525"/>
          <p14:tracePt t="37049" x="4002088" y="2803525"/>
          <p14:tracePt t="37056" x="4078288" y="2803525"/>
          <p14:tracePt t="37064" x="4114800" y="2803525"/>
          <p14:tracePt t="37072" x="4165600" y="2803525"/>
          <p14:tracePt t="37080" x="4227513" y="2803525"/>
          <p14:tracePt t="37087" x="4278313" y="2803525"/>
          <p14:tracePt t="37095" x="4327525" y="2803525"/>
          <p14:tracePt t="37103" x="4416425" y="2803525"/>
          <p14:tracePt t="37111" x="4527550" y="2803525"/>
          <p14:tracePt t="37119" x="4665663" y="2816225"/>
          <p14:tracePt t="37128" x="4803775" y="2816225"/>
          <p14:tracePt t="37135" x="4953000" y="2803525"/>
          <p14:tracePt t="37144" x="5091113" y="2803525"/>
          <p14:tracePt t="37151" x="5191125" y="2803525"/>
          <p14:tracePt t="37160" x="5265738" y="2790825"/>
          <p14:tracePt t="37167" x="5353050" y="2790825"/>
          <p14:tracePt t="37176" x="5403850" y="2790825"/>
          <p14:tracePt t="37184" x="5429250" y="2778125"/>
          <p14:tracePt t="37616" x="5429250" y="2765425"/>
          <p14:tracePt t="37655" x="5403850" y="2752725"/>
          <p14:tracePt t="37664" x="5341938" y="2703513"/>
          <p14:tracePt t="37671" x="5316538" y="2690813"/>
          <p14:tracePt t="37687" x="5278438" y="2678113"/>
          <p14:tracePt t="37696" x="5253038" y="2665413"/>
          <p14:tracePt t="37703" x="5253038" y="2652713"/>
          <p14:tracePt t="37712" x="5229225" y="2652713"/>
          <p14:tracePt t="37720" x="5216525" y="2640013"/>
          <p14:tracePt t="37728" x="5216525" y="2627313"/>
          <p14:tracePt t="37736" x="5203825" y="2627313"/>
          <p14:tracePt t="37783" x="5191125" y="2627313"/>
          <p14:tracePt t="37800" x="5191125" y="2616200"/>
          <p14:tracePt t="37816" x="5191125" y="2603500"/>
          <p14:tracePt t="38088" x="5178425" y="2603500"/>
          <p14:tracePt t="38378" x="5141913" y="2603500"/>
          <p14:tracePt t="38641" x="5129213" y="2603500"/>
          <p14:tracePt t="38673" x="5116513" y="2603500"/>
          <p14:tracePt t="38688" x="5103813" y="2603500"/>
          <p14:tracePt t="38735" x="5065713" y="2603500"/>
          <p14:tracePt t="38744" x="4852988" y="2652713"/>
          <p14:tracePt t="38751" x="4452938" y="2740025"/>
          <p14:tracePt t="38760" x="4240213" y="2752725"/>
          <p14:tracePt t="38767" x="3878263" y="2790825"/>
          <p14:tracePt t="38777" x="3714750" y="2790825"/>
          <p14:tracePt t="38783" x="3489325" y="2816225"/>
          <p14:tracePt t="38792" x="3314700" y="2816225"/>
          <p14:tracePt t="38800" x="3140075" y="2816225"/>
          <p14:tracePt t="38808" x="3014663" y="2840038"/>
          <p14:tracePt t="38815" x="2952750" y="2840038"/>
          <p14:tracePt t="38823" x="2901950" y="2840038"/>
          <p14:tracePt t="38832" x="2876550" y="2840038"/>
          <p14:tracePt t="38840" x="2840038" y="2840038"/>
          <p14:tracePt t="38847" x="2776538" y="2852738"/>
          <p14:tracePt t="38855" x="2727325" y="2852738"/>
          <p14:tracePt t="38864" x="2663825" y="2865438"/>
          <p14:tracePt t="38878" x="2563813" y="2865438"/>
          <p14:tracePt t="38880" x="2463800" y="2865438"/>
          <p14:tracePt t="38888" x="2327275" y="2878138"/>
          <p14:tracePt t="38896" x="2189163" y="2890838"/>
          <p14:tracePt t="38904" x="2038350" y="2903538"/>
          <p14:tracePt t="38912" x="1938338" y="2903538"/>
          <p14:tracePt t="38920" x="1825625" y="2916238"/>
          <p14:tracePt t="38928" x="1776413" y="2916238"/>
          <p14:tracePt t="38936" x="1663700" y="2916238"/>
          <p14:tracePt t="38945" x="1638300" y="2916238"/>
          <p14:tracePt t="38952" x="1638300" y="2928938"/>
          <p14:tracePt t="39040" x="1601788" y="2916238"/>
          <p14:tracePt t="39048" x="1601788" y="2903538"/>
          <p14:tracePt t="39056" x="1550988" y="2890838"/>
          <p14:tracePt t="39063" x="1512888" y="2890838"/>
          <p14:tracePt t="39072" x="1476375" y="2890838"/>
          <p14:tracePt t="39080" x="1412875" y="2890838"/>
          <p14:tracePt t="39088" x="1401763" y="2878138"/>
          <p14:tracePt t="39095" x="1389063" y="2878138"/>
          <p14:tracePt t="39225" x="1389063" y="2865438"/>
          <p14:tracePt t="39232" x="1389063" y="2852738"/>
          <p14:tracePt t="39240" x="1376363" y="2778125"/>
          <p14:tracePt t="39248" x="1376363" y="2752725"/>
          <p14:tracePt t="39256" x="1376363" y="2740025"/>
          <p14:tracePt t="39271" x="1376363" y="2728913"/>
          <p14:tracePt t="39287" x="1376363" y="2716213"/>
          <p14:tracePt t="39304" x="1376363" y="2703513"/>
          <p14:tracePt t="39608" x="1376363" y="2690813"/>
          <p14:tracePt t="39616" x="1376363" y="2678113"/>
          <p14:tracePt t="39952" x="1350963" y="2678113"/>
          <p14:tracePt t="40249" x="1363663" y="2678113"/>
          <p14:tracePt t="40440" x="1363663" y="2665413"/>
          <p14:tracePt t="40529" x="1376363" y="2665413"/>
          <p14:tracePt t="40801" x="1376363" y="2640013"/>
          <p14:tracePt t="41121" x="1376363" y="2627313"/>
          <p14:tracePt t="41249" x="1450975" y="2640013"/>
          <p14:tracePt t="41257" x="1501775" y="2640013"/>
          <p14:tracePt t="41264" x="1501775" y="2652713"/>
          <p14:tracePt t="41281" x="1512888" y="2652713"/>
          <p14:tracePt t="41297" x="1538288" y="2652713"/>
          <p14:tracePt t="41344" x="1550988" y="2652713"/>
          <p14:tracePt t="41479" x="1563688" y="2665413"/>
          <p14:tracePt t="41656" x="1576388" y="2665413"/>
          <p14:tracePt t="41689" x="1563688" y="2665413"/>
          <p14:tracePt t="41889" x="1550988" y="2665413"/>
          <p14:tracePt t="42144" x="1689100" y="2665413"/>
          <p14:tracePt t="42152" x="1901825" y="2665413"/>
          <p14:tracePt t="42162" x="2051050" y="2665413"/>
          <p14:tracePt t="42168" x="2151063" y="2665413"/>
          <p14:tracePt t="42177" x="2214563" y="2665413"/>
          <p14:tracePt t="42184" x="2314575" y="2665413"/>
          <p14:tracePt t="42192" x="2376488" y="2652713"/>
          <p14:tracePt t="42200" x="2401888" y="2640013"/>
          <p14:tracePt t="42224" x="2414588" y="2640013"/>
          <p14:tracePt t="42496" x="2427288" y="2640013"/>
          <p14:tracePt t="42504" x="2501900" y="2640013"/>
          <p14:tracePt t="42512" x="2589213" y="2640013"/>
          <p14:tracePt t="42520" x="2640013" y="2640013"/>
          <p14:tracePt t="42528" x="2676525" y="2640013"/>
          <p14:tracePt t="42535" x="2714625" y="2627313"/>
          <p14:tracePt t="42543" x="2763838" y="2627313"/>
          <p14:tracePt t="42551" x="2789238" y="2627313"/>
          <p14:tracePt t="42561" x="2789238" y="2616200"/>
          <p14:tracePt t="42583" x="2801938" y="2616200"/>
          <p14:tracePt t="42825" x="2776538" y="2616200"/>
          <p14:tracePt t="42841" x="2752725" y="2616200"/>
          <p14:tracePt t="42856" x="2701925" y="2616200"/>
          <p14:tracePt t="42863" x="2689225" y="2616200"/>
          <p14:tracePt t="42895" x="2663825" y="2616200"/>
          <p14:tracePt t="42903" x="2640013" y="2616200"/>
          <p14:tracePt t="42920" x="2627313" y="2616200"/>
          <p14:tracePt t="43120" x="2651125" y="2616200"/>
          <p14:tracePt t="43128" x="2689225" y="2616200"/>
          <p14:tracePt t="43135" x="2701925" y="2616200"/>
          <p14:tracePt t="43144" x="2714625" y="2616200"/>
          <p14:tracePt t="43152" x="2740025" y="2616200"/>
          <p14:tracePt t="43161" x="2763838" y="2616200"/>
          <p14:tracePt t="43167" x="2776538" y="2616200"/>
          <p14:tracePt t="43176" x="2789238" y="2616200"/>
          <p14:tracePt t="43184" x="2814638" y="2616200"/>
          <p14:tracePt t="43192" x="2827338" y="2616200"/>
          <p14:tracePt t="43209" x="2852738" y="2616200"/>
          <p14:tracePt t="43215" x="2863850" y="2616200"/>
          <p14:tracePt t="43223" x="2914650" y="2616200"/>
          <p14:tracePt t="43248" x="2940050" y="2616200"/>
          <p14:tracePt t="43561" x="2940050" y="2603500"/>
          <p14:tracePt t="43984" x="2927350" y="2603500"/>
          <p14:tracePt t="44033" x="3052763" y="2616200"/>
          <p14:tracePt t="44041" x="3227388" y="2640013"/>
          <p14:tracePt t="44049" x="3402013" y="2640013"/>
          <p14:tracePt t="44057" x="3514725" y="2652713"/>
          <p14:tracePt t="44065" x="3527425" y="2652713"/>
          <p14:tracePt t="44073" x="3565525" y="2652713"/>
          <p14:tracePt t="44081" x="3602038" y="2652713"/>
          <p14:tracePt t="44175" x="3614738" y="2652713"/>
          <p14:tracePt t="44223" x="3665538" y="2652713"/>
          <p14:tracePt t="44232" x="3727450" y="2652713"/>
          <p14:tracePt t="44240" x="3752850" y="2652713"/>
          <p14:tracePt t="44248" x="3765550" y="2652713"/>
          <p14:tracePt t="44255" x="3790950" y="2652713"/>
          <p14:tracePt t="46743" x="3978275" y="2652713"/>
          <p14:tracePt t="46752" x="4152900" y="2652713"/>
          <p14:tracePt t="46761" x="4314825" y="2652713"/>
          <p14:tracePt t="46768" x="4503738" y="2652713"/>
          <p14:tracePt t="46776" x="4665663" y="2652713"/>
          <p14:tracePt t="46784" x="4803775" y="2665413"/>
          <p14:tracePt t="46793" x="4891088" y="2665413"/>
          <p14:tracePt t="46801" x="4916488" y="2678113"/>
          <p14:tracePt t="47689" x="4916488" y="2665413"/>
          <p14:tracePt t="62256" x="4829175" y="2716213"/>
          <p14:tracePt t="62264" x="4616450" y="2852738"/>
          <p14:tracePt t="62274" x="4452938" y="2952750"/>
          <p14:tracePt t="62281" x="4340225" y="3016250"/>
          <p14:tracePt t="62289" x="4278313" y="3054350"/>
          <p14:tracePt t="62296" x="4165600" y="3090863"/>
          <p14:tracePt t="62305" x="4078288" y="3116263"/>
          <p14:tracePt t="62313" x="3852863" y="3216275"/>
          <p14:tracePt t="62321" x="3727450" y="3254375"/>
          <p14:tracePt t="62330" x="3589338" y="3303588"/>
          <p14:tracePt t="62336" x="3502025" y="3354388"/>
          <p14:tracePt t="62351" x="3502025" y="3367088"/>
          <p14:tracePt t="62360" x="3427413" y="3403600"/>
          <p14:tracePt t="62368" x="3289300" y="3416300"/>
          <p14:tracePt t="62376" x="3227388" y="3441700"/>
          <p14:tracePt t="62384" x="3089275" y="3503613"/>
          <p14:tracePt t="62392" x="2976563" y="3541713"/>
          <p14:tracePt t="62399" x="2863850" y="3590925"/>
          <p14:tracePt t="62407" x="2752725" y="3603625"/>
          <p14:tracePt t="62415" x="2640013" y="3629025"/>
          <p14:tracePt t="62424" x="2540000" y="3679825"/>
          <p14:tracePt t="62431" x="2414588" y="3716338"/>
          <p14:tracePt t="62439" x="2351088" y="3729038"/>
          <p14:tracePt t="62448" x="2276475" y="3754438"/>
          <p14:tracePt t="62456" x="2214563" y="3767138"/>
          <p14:tracePt t="62464" x="2176463" y="3779838"/>
          <p14:tracePt t="62473" x="2163763" y="3792538"/>
          <p14:tracePt t="62482" x="2151063" y="3792538"/>
          <p14:tracePt t="62489" x="2138363" y="3792538"/>
          <p14:tracePt t="62553" x="2101850" y="3792538"/>
          <p14:tracePt t="62561" x="2089150" y="3792538"/>
          <p14:tracePt t="62569" x="2038350" y="3779838"/>
          <p14:tracePt t="62576" x="1989138" y="3779838"/>
          <p14:tracePt t="62584" x="1976438" y="3779838"/>
          <p14:tracePt t="62591" x="1951038" y="3779838"/>
          <p14:tracePt t="62599" x="1914525" y="3779838"/>
          <p14:tracePt t="62615" x="1901825" y="3767138"/>
          <p14:tracePt t="62687" x="1876425" y="3767138"/>
          <p14:tracePt t="62696" x="1851025" y="3741738"/>
          <p14:tracePt t="62703" x="1825625" y="3741738"/>
          <p14:tracePt t="62711" x="1789113" y="3729038"/>
          <p14:tracePt t="62727" x="1776413" y="3729038"/>
          <p14:tracePt t="62735" x="1751013" y="3716338"/>
          <p14:tracePt t="62743" x="1714500" y="3703638"/>
          <p14:tracePt t="62751" x="1701800" y="3703638"/>
          <p14:tracePt t="62759" x="1701800" y="3692525"/>
          <p14:tracePt t="62767" x="1689100" y="3692525"/>
          <p14:tracePt t="63040" x="1676400" y="3692525"/>
          <p14:tracePt t="63063" x="1663700" y="3692525"/>
          <p14:tracePt t="63329" x="1651000" y="3692525"/>
          <p14:tracePt t="63457" x="1638300" y="3692525"/>
          <p14:tracePt t="63751" x="1612900" y="3692525"/>
          <p14:tracePt t="63768" x="1601788" y="3692525"/>
          <p14:tracePt t="64047" x="1589088" y="3692525"/>
          <p14:tracePt t="64056" x="1576388" y="3692525"/>
          <p14:tracePt t="64217" x="1576388" y="3703638"/>
          <p14:tracePt t="64400" x="1563688" y="3703638"/>
          <p14:tracePt t="64489" x="1550988" y="3703638"/>
          <p14:tracePt t="64737" x="1538288" y="3716338"/>
          <p14:tracePt t="65064" x="1525588" y="3716338"/>
          <p14:tracePt t="65240" x="1512888" y="3716338"/>
          <p14:tracePt t="65263" x="1501775" y="3716338"/>
          <p14:tracePt t="65448" x="1663700" y="3716338"/>
          <p14:tracePt t="65456" x="2001838" y="3716338"/>
          <p14:tracePt t="65464" x="2301875" y="3716338"/>
          <p14:tracePt t="65472" x="2576513" y="3716338"/>
          <p14:tracePt t="65480" x="2963863" y="3741738"/>
          <p14:tracePt t="65488" x="3302000" y="3741738"/>
          <p14:tracePt t="65496" x="3376613" y="3792538"/>
          <p14:tracePt t="65504" x="3702050" y="3792538"/>
          <p14:tracePt t="65513" x="3965575" y="3767138"/>
          <p14:tracePt t="65520" x="4140200" y="3767138"/>
          <p14:tracePt t="65528" x="4178300" y="3729038"/>
          <p14:tracePt t="65536" x="4214813" y="3716338"/>
          <p14:tracePt t="65544" x="4452938" y="3679825"/>
          <p14:tracePt t="65552" x="4640263" y="3667125"/>
          <p14:tracePt t="65560" x="4791075" y="3654425"/>
          <p14:tracePt t="65568" x="4953000" y="3629025"/>
          <p14:tracePt t="65576" x="5053013" y="3629025"/>
          <p14:tracePt t="65584" x="5129213" y="3616325"/>
          <p14:tracePt t="65592" x="5178425" y="3616325"/>
          <p14:tracePt t="65600" x="5241925" y="3616325"/>
          <p14:tracePt t="65608" x="5278438" y="3616325"/>
          <p14:tracePt t="65616" x="5303838" y="3616325"/>
          <p14:tracePt t="65640" x="5303838" y="3603625"/>
          <p14:tracePt t="65783" x="5329238" y="3603625"/>
          <p14:tracePt t="65792" x="5478463" y="3567113"/>
          <p14:tracePt t="65800" x="5691188" y="3516313"/>
          <p14:tracePt t="65808" x="5791200" y="3479800"/>
          <p14:tracePt t="65817" x="6091238" y="3429000"/>
          <p14:tracePt t="65825" x="6442075" y="3390900"/>
          <p14:tracePt t="65835" x="6880225" y="3390900"/>
          <p14:tracePt t="65841" x="7242175" y="3341688"/>
          <p14:tracePt t="65849" x="7618413" y="3328988"/>
          <p14:tracePt t="65856" x="7880350" y="3290888"/>
          <p14:tracePt t="65864" x="8118475" y="3278188"/>
          <p14:tracePt t="65871" x="8293100" y="3267075"/>
          <p14:tracePt t="65881" x="8456613" y="3254375"/>
          <p14:tracePt t="65887" x="8618538" y="3228975"/>
          <p14:tracePt t="65896" x="8731250" y="3216275"/>
          <p14:tracePt t="65903" x="8843963" y="3216275"/>
          <p14:tracePt t="65914" x="8982075" y="3216275"/>
          <p14:tracePt t="65919" x="9082088" y="3203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Property #1:  Ŵ has same shortest path as 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Theorem:  Define weight function ŵ:</a:t>
            </a:r>
          </a:p>
          <a:p>
            <a:pPr lvl="1"/>
            <a:r>
              <a:rPr lang="en-US" dirty="0"/>
              <a:t>ŵ(</a:t>
            </a:r>
            <a:r>
              <a:rPr lang="en-US" dirty="0" err="1"/>
              <a:t>u,v</a:t>
            </a:r>
            <a:r>
              <a:rPr lang="en-US" dirty="0"/>
              <a:t>) = w(</a:t>
            </a:r>
            <a:r>
              <a:rPr lang="en-US" dirty="0" err="1"/>
              <a:t>u,v</a:t>
            </a:r>
            <a:r>
              <a:rPr lang="en-US" dirty="0"/>
              <a:t>) + h(u) – h(v).</a:t>
            </a:r>
          </a:p>
          <a:p>
            <a:pPr marL="400050" indent="0">
              <a:buNone/>
            </a:pPr>
            <a:r>
              <a:rPr lang="en-US" dirty="0"/>
              <a:t>Then the shortest path from u to v using weight function w is the same as the shortest path from u to v using weight function ŵ.</a:t>
            </a:r>
          </a:p>
          <a:p>
            <a:r>
              <a:rPr lang="en-US" dirty="0"/>
              <a:t>Proof in textbook, it’s basically a lot of algebra.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8FA4F4-EB10-46E3-B79B-9254BC9B2C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76"/>
    </mc:Choice>
    <mc:Fallback xmlns="">
      <p:transition spd="slow" advTm="4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5" x="8731250" y="3354388"/>
          <p14:tracePt t="723" x="8405813" y="3290888"/>
          <p14:tracePt t="731" x="8331200" y="3228975"/>
          <p14:tracePt t="739" x="8118475" y="3216275"/>
          <p14:tracePt t="748" x="7980363" y="3190875"/>
          <p14:tracePt t="755" x="7818438" y="3154363"/>
          <p14:tracePt t="765" x="7667625" y="3141663"/>
          <p14:tracePt t="773" x="7531100" y="3103563"/>
          <p14:tracePt t="781" x="7392988" y="3078163"/>
          <p14:tracePt t="789" x="7242175" y="3054350"/>
          <p14:tracePt t="798" x="7105650" y="3016250"/>
          <p14:tracePt t="805" x="6967538" y="2990850"/>
          <p14:tracePt t="814" x="6805613" y="2965450"/>
          <p14:tracePt t="820" x="6567488" y="2916238"/>
          <p14:tracePt t="832" x="6480175" y="2890838"/>
          <p14:tracePt t="836" x="6291263" y="2865438"/>
          <p14:tracePt t="845" x="6129338" y="2803525"/>
          <p14:tracePt t="852" x="5978525" y="2790825"/>
          <p14:tracePt t="860" x="5829300" y="2765425"/>
          <p14:tracePt t="868" x="5741988" y="2740025"/>
          <p14:tracePt t="876" x="5691188" y="2703513"/>
          <p14:tracePt t="884" x="5603875" y="2703513"/>
          <p14:tracePt t="892" x="5503863" y="2703513"/>
          <p14:tracePt t="900" x="5441950" y="2690813"/>
          <p14:tracePt t="909" x="5391150" y="2678113"/>
          <p14:tracePt t="916" x="5341938" y="2678113"/>
          <p14:tracePt t="924" x="5278438" y="2652713"/>
          <p14:tracePt t="932" x="5229225" y="2640013"/>
          <p14:tracePt t="940" x="5178425" y="2627313"/>
          <p14:tracePt t="948" x="5129213" y="2603500"/>
          <p14:tracePt t="955" x="5103813" y="2603500"/>
          <p14:tracePt t="964" x="5078413" y="2590800"/>
          <p14:tracePt t="971" x="5040313" y="2578100"/>
          <p14:tracePt t="980" x="5016500" y="2578100"/>
          <p14:tracePt t="987" x="4991100" y="2565400"/>
          <p14:tracePt t="997" x="4991100" y="2552700"/>
          <p14:tracePt t="1003" x="4965700" y="2552700"/>
          <p14:tracePt t="1012" x="4953000" y="2552700"/>
          <p14:tracePt t="1019" x="4953000" y="2516188"/>
          <p14:tracePt t="1027" x="4940300" y="2490788"/>
          <p14:tracePt t="1036" x="4940300" y="2452688"/>
          <p14:tracePt t="1044" x="4940300" y="2427288"/>
          <p14:tracePt t="1052" x="4903788" y="2403475"/>
          <p14:tracePt t="1059" x="4852988" y="2339975"/>
          <p14:tracePt t="1068" x="4829175" y="2278063"/>
          <p14:tracePt t="1075" x="4803775" y="2227263"/>
          <p14:tracePt t="1083" x="4791075" y="2139950"/>
          <p14:tracePt t="1091" x="4740275" y="2078038"/>
          <p14:tracePt t="1101" x="4703763" y="2039938"/>
          <p14:tracePt t="1109" x="4678363" y="1978025"/>
          <p14:tracePt t="1118" x="4652963" y="1952625"/>
          <p14:tracePt t="1126" x="4640263" y="1914525"/>
          <p14:tracePt t="1134" x="4640263" y="1865313"/>
          <p14:tracePt t="1140" x="4627563" y="1814513"/>
          <p14:tracePt t="1149" x="4627563" y="1801813"/>
          <p14:tracePt t="1156" x="4603750" y="1765300"/>
          <p14:tracePt t="1164" x="4603750" y="1752600"/>
          <p14:tracePt t="1172" x="4603750" y="1727200"/>
          <p14:tracePt t="1180" x="4603750" y="1701800"/>
          <p14:tracePt t="1188" x="4591050" y="1639888"/>
          <p14:tracePt t="1196" x="4578350" y="1614488"/>
          <p14:tracePt t="1204" x="4578350" y="1576388"/>
          <p14:tracePt t="1213" x="4578350" y="1539875"/>
          <p14:tracePt t="1220" x="4578350" y="1527175"/>
          <p14:tracePt t="1230" x="4578350" y="1501775"/>
          <p14:tracePt t="1236" x="4578350" y="1489075"/>
          <p14:tracePt t="1244" x="4578350" y="1463675"/>
          <p14:tracePt t="1252" x="4578350" y="1450975"/>
          <p14:tracePt t="1260" x="4578350" y="1439863"/>
          <p14:tracePt t="1276" x="4578350" y="1414463"/>
          <p14:tracePt t="1300" x="4578350" y="1401763"/>
          <p14:tracePt t="1308" x="4578350" y="1389063"/>
          <p14:tracePt t="1316" x="4552950" y="1376363"/>
          <p14:tracePt t="1324" x="4552950" y="1363663"/>
          <p14:tracePt t="1333" x="4552950" y="1350963"/>
          <p14:tracePt t="1349" x="4552950" y="1339850"/>
          <p14:tracePt t="1365" x="4552950" y="1327150"/>
          <p14:tracePt t="1380" x="4552950" y="1314450"/>
          <p14:tracePt t="1388" x="4552950" y="1289050"/>
          <p14:tracePt t="1397" x="4552950" y="1263650"/>
          <p14:tracePt t="1404" x="4552950" y="1238250"/>
          <p14:tracePt t="1415" x="4552950" y="1189038"/>
          <p14:tracePt t="1420" x="4540250" y="1163638"/>
          <p14:tracePt t="1431" x="4540250" y="1125538"/>
          <p14:tracePt t="1436" x="4540250" y="1114425"/>
          <p14:tracePt t="1444" x="4540250" y="1089025"/>
          <p14:tracePt t="1453" x="4540250" y="1076325"/>
          <p14:tracePt t="1469" x="4540250" y="1063625"/>
          <p14:tracePt t="1499" x="4527550" y="1038225"/>
          <p14:tracePt t="1515" x="4527550" y="1025525"/>
          <p14:tracePt t="1531" x="4527550" y="1014413"/>
          <p14:tracePt t="1876" x="4516438" y="1014413"/>
          <p14:tracePt t="2027" x="4503738" y="1014413"/>
          <p14:tracePt t="2155" x="4491038" y="1014413"/>
          <p14:tracePt t="2180" x="4478338" y="1050925"/>
          <p14:tracePt t="2187" x="4465638" y="1101725"/>
          <p14:tracePt t="2196" x="4452938" y="1125538"/>
          <p14:tracePt t="2204" x="4452938" y="1150938"/>
          <p14:tracePt t="2214" x="4452938" y="1189038"/>
          <p14:tracePt t="2220" x="4452938" y="1227138"/>
          <p14:tracePt t="2229" x="4440238" y="1276350"/>
          <p14:tracePt t="2235" x="4440238" y="1314450"/>
          <p14:tracePt t="2243" x="4440238" y="1350963"/>
          <p14:tracePt t="2252" x="4427538" y="1376363"/>
          <p14:tracePt t="2259" x="4427538" y="1427163"/>
          <p14:tracePt t="2268" x="4403725" y="1450975"/>
          <p14:tracePt t="2276" x="4403725" y="1476375"/>
          <p14:tracePt t="2284" x="4403725" y="1489075"/>
          <p14:tracePt t="2300" x="4403725" y="1514475"/>
          <p14:tracePt t="2308" x="4403725" y="1527175"/>
          <p14:tracePt t="2316" x="4403725" y="1539875"/>
          <p14:tracePt t="2332" x="4403725" y="1552575"/>
          <p14:tracePt t="2340" x="4403725" y="1576388"/>
          <p14:tracePt t="2348" x="4391025" y="1614488"/>
          <p14:tracePt t="2356" x="4391025" y="1676400"/>
          <p14:tracePt t="2364" x="4391025" y="1714500"/>
          <p14:tracePt t="2372" x="4391025" y="1752600"/>
          <p14:tracePt t="2381" x="4391025" y="1789113"/>
          <p14:tracePt t="2388" x="4391025" y="1801813"/>
          <p14:tracePt t="2397" x="4391025" y="1814513"/>
          <p14:tracePt t="2413" x="4391025" y="1865313"/>
          <p14:tracePt t="2420" x="4391025" y="1889125"/>
          <p14:tracePt t="2430" x="4391025" y="1939925"/>
          <p14:tracePt t="2436" x="4391025" y="1965325"/>
          <p14:tracePt t="2444" x="4391025" y="2001838"/>
          <p14:tracePt t="2452" x="4391025" y="2039938"/>
          <p14:tracePt t="2460" x="4391025" y="2078038"/>
          <p14:tracePt t="2468" x="4391025" y="2127250"/>
          <p14:tracePt t="2476" x="4391025" y="2139950"/>
          <p14:tracePt t="2484" x="4391025" y="2165350"/>
          <p14:tracePt t="2492" x="4403725" y="2201863"/>
          <p14:tracePt t="2500" x="4403725" y="2227263"/>
          <p14:tracePt t="2508" x="4416425" y="2252663"/>
          <p14:tracePt t="2524" x="4416425" y="2278063"/>
          <p14:tracePt t="2532" x="4416425" y="2290763"/>
          <p14:tracePt t="2701" x="4452938" y="2339975"/>
          <p14:tracePt t="2709" x="4516438" y="2439988"/>
          <p14:tracePt t="2717" x="4616450" y="2478088"/>
          <p14:tracePt t="2724" x="4691063" y="2527300"/>
          <p14:tracePt t="2732" x="4803775" y="2565400"/>
          <p14:tracePt t="2740" x="4865688" y="2590800"/>
          <p14:tracePt t="2749" x="4978400" y="2603500"/>
          <p14:tracePt t="2756" x="5029200" y="2616200"/>
          <p14:tracePt t="2766" x="5078413" y="2627313"/>
          <p14:tracePt t="2772" x="5116513" y="2627313"/>
          <p14:tracePt t="2782" x="5129213" y="2627313"/>
          <p14:tracePt t="2788" x="5141913" y="2627313"/>
          <p14:tracePt t="2836" x="5153025" y="2590800"/>
          <p14:tracePt t="2845" x="5191125" y="2578100"/>
          <p14:tracePt t="2852" x="5203825" y="2540000"/>
          <p14:tracePt t="2860" x="5229225" y="2503488"/>
          <p14:tracePt t="2868" x="5241925" y="2465388"/>
          <p14:tracePt t="2883" x="5278438" y="2439988"/>
          <p14:tracePt t="2884" x="5278438" y="2414588"/>
          <p14:tracePt t="2892" x="5303838" y="2378075"/>
          <p14:tracePt t="2908" x="5316538" y="2365375"/>
          <p14:tracePt t="2916" x="5316538" y="2339975"/>
          <p14:tracePt t="2932" x="5329238" y="2339975"/>
          <p14:tracePt t="3053" x="5329238" y="2327275"/>
          <p14:tracePt t="3061" x="5341938" y="2278063"/>
          <p14:tracePt t="3069" x="5341938" y="2252663"/>
          <p14:tracePt t="3092" x="5353050" y="2252663"/>
          <p14:tracePt t="3100" x="5353050" y="2239963"/>
          <p14:tracePt t="3116" x="5353050" y="2227263"/>
          <p14:tracePt t="3123" x="5353050" y="2201863"/>
          <p14:tracePt t="3131" x="5365750" y="2178050"/>
          <p14:tracePt t="3421" x="5365750" y="2165350"/>
          <p14:tracePt t="3724" x="5365750" y="2152650"/>
          <p14:tracePt t="3731" x="5353050" y="2152650"/>
          <p14:tracePt t="4037" x="5341938" y="2152650"/>
          <p14:tracePt t="4061" x="5329238" y="2139950"/>
          <p14:tracePt t="4331" x="5316538" y="2127250"/>
          <p14:tracePt t="4340" x="5316538" y="2114550"/>
          <p14:tracePt t="4614" x="5303838" y="2114550"/>
          <p14:tracePt t="4716" x="5291138" y="2114550"/>
          <p14:tracePt t="4724" x="5291138" y="2101850"/>
          <p14:tracePt t="5035" x="5291138" y="2089150"/>
          <p14:tracePt t="5307" x="5291138" y="2078038"/>
          <p14:tracePt t="5315" x="5278438" y="2078038"/>
          <p14:tracePt t="5331" x="5265738" y="2078038"/>
          <p14:tracePt t="5669" x="5253038" y="2065338"/>
          <p14:tracePt t="5979" x="5229225" y="2065338"/>
          <p14:tracePt t="6019" x="5229225" y="2052638"/>
          <p14:tracePt t="6283" x="5216525" y="2052638"/>
          <p14:tracePt t="6300" x="5203825" y="2052638"/>
          <p14:tracePt t="6325" x="5203825" y="2039938"/>
          <p14:tracePt t="6452" x="5203825" y="2052638"/>
          <p14:tracePt t="6596" x="5203825" y="2065338"/>
          <p14:tracePt t="6676" x="5203825" y="2078038"/>
          <p14:tracePt t="6709" x="5203825" y="2089150"/>
          <p14:tracePt t="6717" x="5216525" y="2089150"/>
          <p14:tracePt t="6797" x="5216525" y="2101850"/>
          <p14:tracePt t="6845" x="5203825" y="2089150"/>
          <p14:tracePt t="6853" x="5203825" y="2065338"/>
          <p14:tracePt t="6860" x="5191125" y="2027238"/>
          <p14:tracePt t="6869" x="5178425" y="2001838"/>
          <p14:tracePt t="6877" x="5178425" y="1989138"/>
          <p14:tracePt t="6884" x="5165725" y="1965325"/>
          <p14:tracePt t="6892" x="5153025" y="1927225"/>
          <p14:tracePt t="6899" x="5141913" y="1889125"/>
          <p14:tracePt t="6907" x="5116513" y="1876425"/>
          <p14:tracePt t="6915" x="5103813" y="1852613"/>
          <p14:tracePt t="6923" x="5078413" y="1839913"/>
          <p14:tracePt t="6931" x="5078413" y="1827213"/>
          <p14:tracePt t="6939" x="5065713" y="1801813"/>
          <p14:tracePt t="6948" x="5053013" y="1789113"/>
          <p14:tracePt t="6955" x="5029200" y="1776413"/>
          <p14:tracePt t="6964" x="5003800" y="1765300"/>
          <p14:tracePt t="6971" x="4978400" y="1752600"/>
          <p14:tracePt t="6981" x="4929188" y="1739900"/>
          <p14:tracePt t="6987" x="4891088" y="1714500"/>
          <p14:tracePt t="6996" x="4803775" y="1689100"/>
          <p14:tracePt t="7003" x="4727575" y="1652588"/>
          <p14:tracePt t="7011" x="4703763" y="1639888"/>
          <p14:tracePt t="7019" x="4652963" y="1614488"/>
          <p14:tracePt t="7027" x="4591050" y="1601788"/>
          <p14:tracePt t="7035" x="4565650" y="1589088"/>
          <p14:tracePt t="7043" x="4503738" y="1563688"/>
          <p14:tracePt t="7051" x="4465638" y="1552575"/>
          <p14:tracePt t="7059" x="4427538" y="1552575"/>
          <p14:tracePt t="7067" x="4391025" y="1539875"/>
          <p14:tracePt t="7075" x="4327525" y="1539875"/>
          <p14:tracePt t="7084" x="4327525" y="1527175"/>
          <p14:tracePt t="7092" x="4278313" y="1514475"/>
          <p14:tracePt t="7099" x="4240213" y="1514475"/>
          <p14:tracePt t="7108" x="4191000" y="1501775"/>
          <p14:tracePt t="7116" x="4152900" y="1489075"/>
          <p14:tracePt t="7123" x="4090988" y="1489075"/>
          <p14:tracePt t="7131" x="4052888" y="1489075"/>
          <p14:tracePt t="7139" x="4002088" y="1489075"/>
          <p14:tracePt t="7148" x="3952875" y="1489075"/>
          <p14:tracePt t="7156" x="3914775" y="1489075"/>
          <p14:tracePt t="7164" x="3852863" y="1489075"/>
          <p14:tracePt t="7172" x="3802063" y="1489075"/>
          <p14:tracePt t="7181" x="3740150" y="1489075"/>
          <p14:tracePt t="7188" x="3702050" y="1489075"/>
          <p14:tracePt t="7197" x="3652838" y="1489075"/>
          <p14:tracePt t="7204" x="3627438" y="1489075"/>
          <p14:tracePt t="7244" x="3365500" y="1489075"/>
          <p14:tracePt t="7300" x="3352800" y="1489075"/>
          <p14:tracePt t="7573" x="3352800" y="1463675"/>
          <p14:tracePt t="7581" x="3340100" y="1414463"/>
          <p14:tracePt t="7589" x="3340100" y="1401763"/>
          <p14:tracePt t="7598" x="3340100" y="1376363"/>
          <p14:tracePt t="7605" x="3340100" y="1350963"/>
          <p14:tracePt t="7614" x="3340100" y="1301750"/>
          <p14:tracePt t="7621" x="3327400" y="1276350"/>
          <p14:tracePt t="7629" x="3327400" y="1250950"/>
          <p14:tracePt t="7637" x="3327400" y="1238250"/>
          <p14:tracePt t="7645" x="3327400" y="1227138"/>
          <p14:tracePt t="7661" x="3327400" y="1214438"/>
          <p14:tracePt t="7701" x="3327400" y="1189038"/>
          <p14:tracePt t="7709" x="3327400" y="1176338"/>
          <p14:tracePt t="7717" x="3327400" y="1150938"/>
          <p14:tracePt t="7725" x="3327400" y="1125538"/>
          <p14:tracePt t="7733" x="3327400" y="1101725"/>
          <p14:tracePt t="7740" x="3327400" y="1076325"/>
          <p14:tracePt t="7750" x="3327400" y="1063625"/>
          <p14:tracePt t="7756" x="3327400" y="1050925"/>
          <p14:tracePt t="7901" x="3327400" y="1038225"/>
          <p14:tracePt t="7909" x="3327400" y="1014413"/>
          <p14:tracePt t="7924" x="3327400" y="1001713"/>
          <p14:tracePt t="7941" x="3327400" y="989013"/>
          <p14:tracePt t="7957" x="3327400" y="976313"/>
          <p14:tracePt t="7980" x="3327400" y="963613"/>
          <p14:tracePt t="7988" x="3327400" y="950913"/>
          <p14:tracePt t="8003" x="3327400" y="938213"/>
          <p14:tracePt t="8035" x="3327400" y="925513"/>
          <p14:tracePt t="8051" x="3327400" y="901700"/>
          <p14:tracePt t="8067" x="3327400" y="889000"/>
          <p14:tracePt t="8075" x="3340100" y="863600"/>
          <p14:tracePt t="8091" x="3340100" y="850900"/>
          <p14:tracePt t="9171" x="3352800" y="850900"/>
          <p14:tracePt t="9180" x="3465513" y="876300"/>
          <p14:tracePt t="9188" x="3589338" y="901700"/>
          <p14:tracePt t="9196" x="3702050" y="901700"/>
          <p14:tracePt t="9203" x="3802063" y="912813"/>
          <p14:tracePt t="9212" x="3878263" y="938213"/>
          <p14:tracePt t="9219" x="3914775" y="989013"/>
          <p14:tracePt t="9227" x="3952875" y="989013"/>
          <p14:tracePt t="9236" x="4027488" y="989013"/>
          <p14:tracePt t="9243" x="4090988" y="989013"/>
          <p14:tracePt t="9252" x="4140200" y="989013"/>
          <p14:tracePt t="9260" x="4191000" y="989013"/>
          <p14:tracePt t="9268" x="4240213" y="989013"/>
          <p14:tracePt t="9276" x="4291013" y="989013"/>
          <p14:tracePt t="9284" x="4291013" y="1001713"/>
          <p14:tracePt t="9292" x="4327525" y="1001713"/>
          <p14:tracePt t="9308" x="4452938" y="1001713"/>
          <p14:tracePt t="9316" x="4565650" y="1001713"/>
          <p14:tracePt t="9324" x="4652963" y="1001713"/>
          <p14:tracePt t="9332" x="4791075" y="989013"/>
          <p14:tracePt t="9340" x="4916488" y="976313"/>
          <p14:tracePt t="9349" x="5065713" y="976313"/>
          <p14:tracePt t="9356" x="5203825" y="976313"/>
          <p14:tracePt t="9365" x="5253038" y="976313"/>
          <p14:tracePt t="9372" x="5353050" y="950913"/>
          <p14:tracePt t="9381" x="5416550" y="950913"/>
          <p14:tracePt t="9388" x="5454650" y="950913"/>
          <p14:tracePt t="9397" x="5491163" y="950913"/>
          <p14:tracePt t="9404" x="5541963" y="950913"/>
          <p14:tracePt t="9413" x="5591175" y="950913"/>
          <p14:tracePt t="9420" x="5629275" y="950913"/>
          <p14:tracePt t="9428" x="5654675" y="938213"/>
          <p14:tracePt t="9436" x="5716588" y="925513"/>
          <p14:tracePt t="9444" x="5741988" y="925513"/>
          <p14:tracePt t="9452" x="5791200" y="925513"/>
          <p14:tracePt t="9460" x="5891213" y="912813"/>
          <p14:tracePt t="9468" x="5991225" y="912813"/>
          <p14:tracePt t="9476" x="6078538" y="889000"/>
          <p14:tracePt t="9484" x="6180138" y="889000"/>
          <p14:tracePt t="9492" x="6354763" y="889000"/>
          <p14:tracePt t="9500" x="6454775" y="863600"/>
          <p14:tracePt t="9508" x="6554788" y="850900"/>
          <p14:tracePt t="9517" x="6667500" y="850900"/>
          <p14:tracePt t="9524" x="6754813" y="850900"/>
          <p14:tracePt t="9532" x="6854825" y="838200"/>
          <p14:tracePt t="9540" x="6916738" y="825500"/>
          <p14:tracePt t="9549" x="7029450" y="825500"/>
          <p14:tracePt t="9556" x="7092950" y="825500"/>
          <p14:tracePt t="9565" x="7167563" y="825500"/>
          <p14:tracePt t="9572" x="7218363" y="812800"/>
          <p14:tracePt t="9582" x="7267575" y="801688"/>
          <p14:tracePt t="9588" x="7329488" y="801688"/>
          <p14:tracePt t="9598" x="7367588" y="801688"/>
          <p14:tracePt t="9611" x="7380288" y="801688"/>
          <p14:tracePt t="9627" x="7392988" y="801688"/>
          <p14:tracePt t="9643" x="7429500" y="801688"/>
          <p14:tracePt t="9659" x="7480300" y="788988"/>
          <p14:tracePt t="9667" x="7505700" y="776288"/>
          <p14:tracePt t="9675" x="7531100" y="763588"/>
          <p14:tracePt t="9683" x="7567613" y="763588"/>
          <p14:tracePt t="9691" x="7605713" y="750888"/>
          <p14:tracePt t="9699" x="7667625" y="738188"/>
          <p14:tracePt t="9707" x="7705725" y="738188"/>
          <p14:tracePt t="9715" x="7793038" y="725488"/>
          <p14:tracePt t="9723" x="7854950" y="725488"/>
          <p14:tracePt t="9732" x="7918450" y="725488"/>
          <p14:tracePt t="9739" x="7980363" y="712788"/>
          <p14:tracePt t="9748" x="8018463" y="712788"/>
          <p14:tracePt t="9756" x="8031163" y="712788"/>
          <p14:tracePt t="9764" x="8043863" y="712788"/>
          <p14:tracePt t="9796" x="8054975" y="712788"/>
          <p14:tracePt t="9900" x="8054975" y="700088"/>
          <p14:tracePt t="9915" x="8067675" y="700088"/>
          <p14:tracePt t="9939" x="8080375" y="700088"/>
          <p14:tracePt t="11988" x="8054975" y="712788"/>
          <p14:tracePt t="11996" x="7980363" y="763588"/>
          <p14:tracePt t="12004" x="7905750" y="812800"/>
          <p14:tracePt t="12012" x="7831138" y="850900"/>
          <p14:tracePt t="12020" x="7693025" y="938213"/>
          <p14:tracePt t="12028" x="7518400" y="1001713"/>
          <p14:tracePt t="12036" x="7380288" y="1063625"/>
          <p14:tracePt t="12049" x="7167563" y="1150938"/>
          <p14:tracePt t="12052" x="7016750" y="1214438"/>
          <p14:tracePt t="12060" x="6880225" y="1276350"/>
          <p14:tracePt t="12068" x="6704013" y="1327150"/>
          <p14:tracePt t="12076" x="6567488" y="1389063"/>
          <p14:tracePt t="12084" x="6380163" y="1439863"/>
          <p14:tracePt t="12092" x="6229350" y="1476375"/>
          <p14:tracePt t="12100" x="6067425" y="1539875"/>
          <p14:tracePt t="12108" x="5878513" y="1563688"/>
          <p14:tracePt t="12115" x="5729288" y="1601788"/>
          <p14:tracePt t="12123" x="5703888" y="1601788"/>
          <p14:tracePt t="12131" x="5654675" y="1601788"/>
          <p14:tracePt t="12139" x="5441950" y="1652588"/>
          <p14:tracePt t="12148" x="5341938" y="1663700"/>
          <p14:tracePt t="12155" x="5141913" y="1714500"/>
          <p14:tracePt t="12164" x="4916488" y="1739900"/>
          <p14:tracePt t="12171" x="4803775" y="1765300"/>
          <p14:tracePt t="12180" x="4603750" y="1827213"/>
          <p14:tracePt t="12188" x="4465638" y="1852613"/>
          <p14:tracePt t="12196" x="4314825" y="1901825"/>
          <p14:tracePt t="12203" x="4165600" y="1927225"/>
          <p14:tracePt t="12212" x="4027488" y="1952625"/>
          <p14:tracePt t="12219" x="3878263" y="1989138"/>
          <p14:tracePt t="12228" x="3765550" y="2027238"/>
          <p14:tracePt t="12236" x="3652838" y="2052638"/>
          <p14:tracePt t="12243" x="3565525" y="2065338"/>
          <p14:tracePt t="12251" x="3489325" y="2078038"/>
          <p14:tracePt t="12260" x="3440113" y="2101850"/>
          <p14:tracePt t="12267" x="3402013" y="2101850"/>
          <p14:tracePt t="12275" x="3376613" y="2127250"/>
          <p14:tracePt t="12283" x="3327400" y="2127250"/>
          <p14:tracePt t="12292" x="3265488" y="2152650"/>
          <p14:tracePt t="12300" x="3240088" y="2152650"/>
          <p14:tracePt t="12308" x="3176588" y="2165350"/>
          <p14:tracePt t="12315" x="3076575" y="2178050"/>
          <p14:tracePt t="12323" x="2940050" y="2190750"/>
          <p14:tracePt t="12332" x="2840038" y="2214563"/>
          <p14:tracePt t="12339" x="2701925" y="2227263"/>
          <p14:tracePt t="12348" x="2563813" y="2265363"/>
          <p14:tracePt t="12356" x="2439988" y="2278063"/>
          <p14:tracePt t="12365" x="2338388" y="2290763"/>
          <p14:tracePt t="12371" x="2238375" y="2290763"/>
          <p14:tracePt t="12381" x="2138363" y="2303463"/>
          <p14:tracePt t="12387" x="2089150" y="2303463"/>
          <p14:tracePt t="12397" x="2014538" y="2290763"/>
          <p14:tracePt t="12403" x="1963738" y="2290763"/>
          <p14:tracePt t="12413" x="1901825" y="2290763"/>
          <p14:tracePt t="12420" x="1863725" y="2290763"/>
          <p14:tracePt t="12428" x="1751013" y="2290763"/>
          <p14:tracePt t="12436" x="1701800" y="2290763"/>
          <p14:tracePt t="12444" x="1676400" y="2290763"/>
          <p14:tracePt t="12452" x="1651000" y="2290763"/>
          <p14:tracePt t="12468" x="1651000" y="2303463"/>
          <p14:tracePt t="12557" x="1589088" y="2290763"/>
          <p14:tracePt t="12564" x="1425575" y="2252663"/>
          <p14:tracePt t="12573" x="1350963" y="2201863"/>
          <p14:tracePt t="12581" x="1276350" y="2178050"/>
          <p14:tracePt t="12589" x="1138238" y="2139950"/>
          <p14:tracePt t="12598" x="1050925" y="2101850"/>
          <p14:tracePt t="12604" x="938213" y="2065338"/>
          <p14:tracePt t="12613" x="900113" y="2052638"/>
          <p14:tracePt t="12620" x="850900" y="2014538"/>
          <p14:tracePt t="12629" x="787400" y="2001838"/>
          <p14:tracePt t="12653" x="787400" y="1989138"/>
          <p14:tracePt t="12661" x="763588" y="1989138"/>
          <p14:tracePt t="12820" x="776288" y="1989138"/>
          <p14:tracePt t="12829" x="787400" y="1989138"/>
          <p14:tracePt t="12852" x="800100" y="1989138"/>
          <p14:tracePt t="12860" x="812800" y="1989138"/>
          <p14:tracePt t="12876" x="825500" y="1989138"/>
          <p14:tracePt t="12883" x="838200" y="1989138"/>
          <p14:tracePt t="12899" x="863600" y="1989138"/>
          <p14:tracePt t="12923" x="900113" y="1989138"/>
          <p14:tracePt t="12939" x="912813" y="1989138"/>
          <p14:tracePt t="12956" x="925513" y="1989138"/>
          <p14:tracePt t="12964" x="938213" y="1989138"/>
          <p14:tracePt t="12972" x="950913" y="1989138"/>
          <p14:tracePt t="12988" x="987425" y="1989138"/>
          <p14:tracePt t="12996" x="1050925" y="1989138"/>
          <p14:tracePt t="13004" x="1076325" y="1989138"/>
          <p14:tracePt t="13012" x="1163638" y="1965325"/>
          <p14:tracePt t="13019" x="1300163" y="1927225"/>
          <p14:tracePt t="13027" x="1450975" y="1914525"/>
          <p14:tracePt t="13036" x="1538288" y="1876425"/>
          <p14:tracePt t="13044" x="1612900" y="1852613"/>
          <p14:tracePt t="13052" x="1689100" y="1839913"/>
          <p14:tracePt t="13059" x="1725613" y="1827213"/>
          <p14:tracePt t="13068" x="1751013" y="1827213"/>
          <p14:tracePt t="13075" x="1763713" y="1814513"/>
          <p14:tracePt t="13084" x="1776413" y="1814513"/>
          <p14:tracePt t="13133" x="1789113" y="1814513"/>
          <p14:tracePt t="13150" x="1801813" y="1814513"/>
          <p14:tracePt t="13165" x="1825625" y="1801813"/>
          <p14:tracePt t="13173" x="1889125" y="1801813"/>
          <p14:tracePt t="13181" x="1938338" y="1789113"/>
          <p14:tracePt t="13189" x="2051050" y="1776413"/>
          <p14:tracePt t="13198" x="2214563" y="1765300"/>
          <p14:tracePt t="13204" x="2301875" y="1765300"/>
          <p14:tracePt t="13212" x="2451100" y="1765300"/>
          <p14:tracePt t="13220" x="2601913" y="1765300"/>
          <p14:tracePt t="13228" x="2752725" y="1739900"/>
          <p14:tracePt t="13236" x="2863850" y="1739900"/>
          <p14:tracePt t="13244" x="3001963" y="1739900"/>
          <p14:tracePt t="13252" x="3152775" y="1727200"/>
          <p14:tracePt t="13259" x="3302000" y="1714500"/>
          <p14:tracePt t="13268" x="3427413" y="1701800"/>
          <p14:tracePt t="13276" x="3527425" y="1701800"/>
          <p14:tracePt t="13284" x="3627438" y="1701800"/>
          <p14:tracePt t="13292" x="3714750" y="1701800"/>
          <p14:tracePt t="13300" x="3814763" y="1701800"/>
          <p14:tracePt t="13308" x="3952875" y="1701800"/>
          <p14:tracePt t="13316" x="4065588" y="1701800"/>
          <p14:tracePt t="13324" x="4214813" y="1701800"/>
          <p14:tracePt t="13332" x="4403725" y="1701800"/>
          <p14:tracePt t="13340" x="4527550" y="1701800"/>
          <p14:tracePt t="13349" x="4665663" y="1701800"/>
          <p14:tracePt t="13356" x="4791075" y="1701800"/>
          <p14:tracePt t="13365" x="4878388" y="1701800"/>
          <p14:tracePt t="13372" x="4916488" y="1701800"/>
          <p14:tracePt t="13382" x="4929188" y="1701800"/>
          <p14:tracePt t="13404" x="4953000" y="1701800"/>
          <p14:tracePt t="13427" x="4953000" y="1689100"/>
          <p14:tracePt t="13499" x="5016500" y="1676400"/>
          <p14:tracePt t="13508" x="5116513" y="1652588"/>
          <p14:tracePt t="13515" x="5165725" y="1652588"/>
          <p14:tracePt t="13523" x="5316538" y="1652588"/>
          <p14:tracePt t="13532" x="5454650" y="1627188"/>
          <p14:tracePt t="13540" x="5591175" y="1614488"/>
          <p14:tracePt t="13548" x="5703888" y="1589088"/>
          <p14:tracePt t="13556" x="5791200" y="1589088"/>
          <p14:tracePt t="13564" x="5891213" y="1589088"/>
          <p14:tracePt t="13571" x="5978525" y="1589088"/>
          <p14:tracePt t="13581" x="6029325" y="1589088"/>
          <p14:tracePt t="13596" x="6042025" y="1589088"/>
          <p14:tracePt t="13660" x="6042025" y="1576388"/>
          <p14:tracePt t="13708" x="6054725" y="1576388"/>
          <p14:tracePt t="13732" x="6067425" y="1576388"/>
          <p14:tracePt t="13772" x="6078538" y="1576388"/>
          <p14:tracePt t="13820" x="6091238" y="1576388"/>
          <p14:tracePt t="13837" x="6103938" y="1576388"/>
          <p14:tracePt t="13845" x="6129338" y="1576388"/>
          <p14:tracePt t="13853" x="6180138" y="1576388"/>
          <p14:tracePt t="13860" x="6216650" y="1576388"/>
          <p14:tracePt t="13869" x="6242050" y="1576388"/>
          <p14:tracePt t="13876" x="6280150" y="1563688"/>
          <p14:tracePt t="13898" x="6303963" y="1552575"/>
          <p14:tracePt t="13933" x="6316663" y="1552575"/>
          <p14:tracePt t="14740" x="6303963" y="1552575"/>
          <p14:tracePt t="14748" x="6291263" y="1552575"/>
          <p14:tracePt t="15013" x="6203950" y="1552575"/>
          <p14:tracePt t="15021" x="6067425" y="1589088"/>
          <p14:tracePt t="15029" x="5929313" y="1639888"/>
          <p14:tracePt t="15036" x="5741988" y="1663700"/>
          <p14:tracePt t="15044" x="5454650" y="1701800"/>
          <p14:tracePt t="15051" x="5216525" y="1752600"/>
          <p14:tracePt t="15059" x="4965700" y="1776413"/>
          <p14:tracePt t="15067" x="4603750" y="1839913"/>
          <p14:tracePt t="15075" x="4303713" y="1901825"/>
          <p14:tracePt t="15083" x="3990975" y="1914525"/>
          <p14:tracePt t="15091" x="3727450" y="1952625"/>
          <p14:tracePt t="15099" x="3478213" y="1989138"/>
          <p14:tracePt t="15107" x="3314700" y="1989138"/>
          <p14:tracePt t="15115" x="3127375" y="1989138"/>
          <p14:tracePt t="15123" x="3089275" y="1989138"/>
          <p14:tracePt t="15132" x="2852738" y="1989138"/>
          <p14:tracePt t="15139" x="2701925" y="2001838"/>
          <p14:tracePt t="15148" x="2576513" y="2001838"/>
          <p14:tracePt t="15155" x="2451100" y="2001838"/>
          <p14:tracePt t="15165" x="2289175" y="2001838"/>
          <p14:tracePt t="15172" x="2201863" y="2014538"/>
          <p14:tracePt t="15181" x="2076450" y="2014538"/>
          <p14:tracePt t="15188" x="1989138" y="2027238"/>
          <p14:tracePt t="15196" x="1901825" y="2027238"/>
          <p14:tracePt t="15204" x="1838325" y="2027238"/>
          <p14:tracePt t="15211" x="1751013" y="2027238"/>
          <p14:tracePt t="15220" x="1714500" y="2027238"/>
          <p14:tracePt t="15227" x="1638300" y="2039938"/>
          <p14:tracePt t="15235" x="1589088" y="2039938"/>
          <p14:tracePt t="15244" x="1525588" y="2052638"/>
          <p14:tracePt t="15251" x="1476375" y="2052638"/>
          <p14:tracePt t="15259" x="1476375" y="2065338"/>
          <p14:tracePt t="15268" x="1463675" y="2065338"/>
          <p14:tracePt t="15276" x="1450975" y="2065338"/>
          <p14:tracePt t="15284" x="1438275" y="2065338"/>
          <p14:tracePt t="15300" x="1412875" y="2078038"/>
          <p14:tracePt t="15308" x="1389063" y="2089150"/>
          <p14:tracePt t="15316" x="1350963" y="2089150"/>
          <p14:tracePt t="15324" x="1338263" y="2089150"/>
          <p14:tracePt t="15333" x="1325563" y="2089150"/>
          <p14:tracePt t="15372" x="1312863" y="2089150"/>
          <p14:tracePt t="15723" x="1300163" y="2089150"/>
          <p14:tracePt t="15933" x="1276350" y="2089150"/>
          <p14:tracePt t="16092" x="1401763" y="2089150"/>
          <p14:tracePt t="16100" x="1651000" y="2089150"/>
          <p14:tracePt t="16108" x="1889125" y="2089150"/>
          <p14:tracePt t="16118" x="2014538" y="2089150"/>
          <p14:tracePt t="16125" x="2138363" y="2089150"/>
          <p14:tracePt t="16133" x="2338388" y="2089150"/>
          <p14:tracePt t="16140" x="2463800" y="2089150"/>
          <p14:tracePt t="16148" x="2563813" y="2089150"/>
          <p14:tracePt t="16155" x="2589213" y="2089150"/>
          <p14:tracePt t="16164" x="2601913" y="2089150"/>
          <p14:tracePt t="16300" x="2614613" y="2089150"/>
          <p14:tracePt t="17589" x="2689225" y="2101850"/>
          <p14:tracePt t="17599" x="2976563" y="2152650"/>
          <p14:tracePt t="17604" x="3189288" y="2165350"/>
          <p14:tracePt t="17614" x="3352800" y="2165350"/>
          <p14:tracePt t="17621" x="3502025" y="2165350"/>
          <p14:tracePt t="17629" x="3678238" y="2165350"/>
          <p14:tracePt t="17637" x="3778250" y="2165350"/>
          <p14:tracePt t="17644" x="3790950" y="2165350"/>
          <p14:tracePt t="17860" x="3802063" y="2165350"/>
          <p14:tracePt t="18244" x="3865563" y="2165350"/>
          <p14:tracePt t="18252" x="4040188" y="2152650"/>
          <p14:tracePt t="18259" x="4191000" y="2114550"/>
          <p14:tracePt t="18268" x="4291013" y="2101850"/>
          <p14:tracePt t="18275" x="4391025" y="2089150"/>
          <p14:tracePt t="18284" x="4503738" y="2078038"/>
          <p14:tracePt t="18292" x="4565650" y="2065338"/>
          <p14:tracePt t="18299" x="4591050" y="2052638"/>
          <p14:tracePt t="18307" x="4603750" y="2052638"/>
          <p14:tracePt t="18316" x="4603750" y="2039938"/>
          <p14:tracePt t="18323" x="4616450" y="2039938"/>
          <p14:tracePt t="18348" x="4627563" y="2039938"/>
          <p14:tracePt t="18684" x="4616450" y="2039938"/>
          <p14:tracePt t="18821" x="4678363" y="2052638"/>
          <p14:tracePt t="18829" x="4778375" y="2065338"/>
          <p14:tracePt t="18835" x="4865688" y="2078038"/>
          <p14:tracePt t="18843" x="5003800" y="2089150"/>
          <p14:tracePt t="18851" x="5116513" y="2089150"/>
          <p14:tracePt t="18859" x="5241925" y="2114550"/>
          <p14:tracePt t="18867" x="5341938" y="2114550"/>
          <p14:tracePt t="18875" x="5465763" y="2152650"/>
          <p14:tracePt t="18883" x="5565775" y="2165350"/>
          <p14:tracePt t="18892" x="5629275" y="2165350"/>
          <p14:tracePt t="18899" x="5641975" y="2165350"/>
          <p14:tracePt t="18907" x="5654675" y="2165350"/>
          <p14:tracePt t="18932" x="5665788" y="2165350"/>
          <p14:tracePt t="18948" x="5678488" y="2165350"/>
          <p14:tracePt t="18996" x="5678488" y="2178050"/>
          <p14:tracePt t="19243" x="5665788" y="2178050"/>
          <p14:tracePt t="19389" x="5654675" y="2178050"/>
          <p14:tracePt t="19733" x="5641975" y="2178050"/>
          <p14:tracePt t="19909" x="5629275" y="2178050"/>
          <p14:tracePt t="20179" x="5665788" y="2178050"/>
          <p14:tracePt t="20188" x="5691188" y="2178050"/>
          <p14:tracePt t="20196" x="5703888" y="2178050"/>
          <p14:tracePt t="20213" x="5716588" y="2190750"/>
          <p14:tracePt t="20220" x="5729288" y="2190750"/>
          <p14:tracePt t="20228" x="5741988" y="2190750"/>
          <p14:tracePt t="20236" x="5741988" y="2201863"/>
          <p14:tracePt t="20244" x="5754688" y="2201863"/>
          <p14:tracePt t="20252" x="5767388" y="2201863"/>
          <p14:tracePt t="20259" x="5778500" y="2214563"/>
          <p14:tracePt t="20268" x="5791200" y="2227263"/>
          <p14:tracePt t="20300" x="5803900" y="2252663"/>
          <p14:tracePt t="20308" x="5816600" y="2278063"/>
          <p14:tracePt t="20316" x="5842000" y="2290763"/>
          <p14:tracePt t="20324" x="5854700" y="2303463"/>
          <p14:tracePt t="20333" x="5854700" y="2327275"/>
          <p14:tracePt t="20340" x="5867400" y="2339975"/>
          <p14:tracePt t="20349" x="5867400" y="2352675"/>
          <p14:tracePt t="20356" x="5878513" y="2390775"/>
          <p14:tracePt t="20365" x="5878513" y="2414588"/>
          <p14:tracePt t="20372" x="5878513" y="2439988"/>
          <p14:tracePt t="20383" x="5878513" y="2452688"/>
          <p14:tracePt t="20388" x="5878513" y="2465388"/>
          <p14:tracePt t="20412" x="5878513" y="2478088"/>
          <p14:tracePt t="20437" x="5878513" y="2490788"/>
          <p14:tracePt t="20444" x="5878513" y="2503488"/>
          <p14:tracePt t="20460" x="5878513" y="2516188"/>
          <p14:tracePt t="20468" x="5878513" y="2527300"/>
          <p14:tracePt t="20483" x="5878513" y="2552700"/>
          <p14:tracePt t="20491" x="5878513" y="2578100"/>
          <p14:tracePt t="20499" x="5878513" y="2590800"/>
          <p14:tracePt t="20516" x="5878513" y="2603500"/>
          <p14:tracePt t="20548" x="5878513" y="2616200"/>
          <p14:tracePt t="20564" x="5878513" y="2627313"/>
          <p14:tracePt t="20571" x="5878513" y="2640013"/>
          <p14:tracePt t="20581" x="5878513" y="2652713"/>
          <p14:tracePt t="20588" x="5878513" y="2665413"/>
          <p14:tracePt t="20628" x="5867400" y="2665413"/>
          <p14:tracePt t="20692" x="5854700" y="2690813"/>
          <p14:tracePt t="20700" x="5842000" y="2716213"/>
          <p14:tracePt t="20708" x="5829300" y="2716213"/>
          <p14:tracePt t="20724" x="5816600" y="2716213"/>
          <p14:tracePt t="20732" x="5803900" y="2716213"/>
          <p14:tracePt t="20740" x="5803900" y="2728913"/>
          <p14:tracePt t="21027" x="5791200" y="2728913"/>
          <p14:tracePt t="21059" x="5778500" y="2728913"/>
          <p14:tracePt t="21067" x="5767388" y="2728913"/>
          <p14:tracePt t="21357" x="5754688" y="2728913"/>
          <p14:tracePt t="21404" x="5741988" y="2728913"/>
          <p14:tracePt t="21797" x="5716588" y="2728913"/>
          <p14:tracePt t="22116" x="5691188" y="2716213"/>
          <p14:tracePt t="22300" x="5678488" y="2716213"/>
          <p14:tracePt t="22453" x="5665788" y="2716213"/>
          <p14:tracePt t="22795" x="5654675" y="2716213"/>
          <p14:tracePt t="22812" x="5641975" y="2716213"/>
          <p14:tracePt t="22837" x="5641975" y="2703513"/>
          <p14:tracePt t="22924" x="5629275" y="2703513"/>
          <p14:tracePt t="23166" x="5616575" y="2703513"/>
          <p14:tracePt t="23188" x="5554663" y="2703513"/>
          <p14:tracePt t="23196" x="5329238" y="2752725"/>
          <p14:tracePt t="23203" x="5116513" y="2840038"/>
          <p14:tracePt t="23211" x="4978400" y="2878138"/>
          <p14:tracePt t="23219" x="4878388" y="2916238"/>
          <p14:tracePt t="23227" x="4752975" y="2941638"/>
          <p14:tracePt t="23236" x="4665663" y="2965450"/>
          <p14:tracePt t="23243" x="4603750" y="2978150"/>
          <p14:tracePt t="23251" x="4540250" y="2990850"/>
          <p14:tracePt t="23268" x="4491038" y="3003550"/>
          <p14:tracePt t="23283" x="4491038" y="3016250"/>
          <p14:tracePt t="23291" x="4478338" y="3016250"/>
          <p14:tracePt t="23316" x="4465638" y="3016250"/>
          <p14:tracePt t="23323" x="4403725" y="3016250"/>
          <p14:tracePt t="23332" x="4327525" y="3054350"/>
          <p14:tracePt t="23340" x="4203700" y="3078163"/>
          <p14:tracePt t="23349" x="4127500" y="3103563"/>
          <p14:tracePt t="23356" x="4040188" y="3116263"/>
          <p14:tracePt t="23365" x="3940175" y="3128963"/>
          <p14:tracePt t="23372" x="3852863" y="3141663"/>
          <p14:tracePt t="23380" x="3778250" y="3154363"/>
          <p14:tracePt t="23388" x="3702050" y="3165475"/>
          <p14:tracePt t="23396" x="3652838" y="3178175"/>
          <p14:tracePt t="23404" x="3589338" y="3190875"/>
          <p14:tracePt t="23412" x="3552825" y="3190875"/>
          <p14:tracePt t="23420" x="3514725" y="3203575"/>
          <p14:tracePt t="23436" x="3489325" y="3203575"/>
          <p14:tracePt t="23468" x="3478213" y="3203575"/>
          <p14:tracePt t="23476" x="3389313" y="3228975"/>
          <p14:tracePt t="23484" x="3302000" y="3241675"/>
          <p14:tracePt t="23491" x="3165475" y="3254375"/>
          <p14:tracePt t="23500" x="3052763" y="3278188"/>
          <p14:tracePt t="23507" x="2952750" y="3278188"/>
          <p14:tracePt t="23516" x="2801938" y="3303588"/>
          <p14:tracePt t="23523" x="2714625" y="3303588"/>
          <p14:tracePt t="23550" x="2640013" y="3316288"/>
          <p14:tracePt t="23589" x="2640013" y="3328988"/>
          <p14:tracePt t="23747" x="2640013" y="3341688"/>
          <p14:tracePt t="23828" x="2614613" y="3341688"/>
          <p14:tracePt t="24245" x="2614613" y="3328988"/>
          <p14:tracePt t="24252" x="2589213" y="3328988"/>
          <p14:tracePt t="24331" x="2589213" y="3316288"/>
          <p14:tracePt t="24900" x="2576513" y="3303588"/>
          <p14:tracePt t="25165" x="2576513" y="3290888"/>
          <p14:tracePt t="25189" x="2563813" y="3290888"/>
          <p14:tracePt t="25220" x="2551113" y="3290888"/>
          <p14:tracePt t="25540" x="2540000" y="3290888"/>
          <p14:tracePt t="25651" x="2551113" y="3303588"/>
          <p14:tracePt t="25659" x="2563813" y="3316288"/>
          <p14:tracePt t="25668" x="2627313" y="3341688"/>
          <p14:tracePt t="25676" x="2627313" y="3367088"/>
          <p14:tracePt t="25683" x="2663825" y="3390900"/>
          <p14:tracePt t="25692" x="2740025" y="3416300"/>
          <p14:tracePt t="25700" x="2776538" y="3454400"/>
          <p14:tracePt t="25708" x="2801938" y="3467100"/>
          <p14:tracePt t="25718" x="2840038" y="3490913"/>
          <p14:tracePt t="25724" x="2852738" y="3503613"/>
          <p14:tracePt t="25732" x="2876550" y="3516313"/>
          <p14:tracePt t="25869" x="2901950" y="3541713"/>
          <p14:tracePt t="25876" x="2901950" y="3567113"/>
          <p14:tracePt t="25885" x="2901950" y="3579813"/>
          <p14:tracePt t="25898" x="2940050" y="3579813"/>
          <p14:tracePt t="25901" x="2940050" y="3590925"/>
          <p14:tracePt t="26325" x="2940050" y="3579813"/>
          <p14:tracePt t="26604" x="2927350" y="3579813"/>
          <p14:tracePt t="26612" x="2914650" y="3579813"/>
          <p14:tracePt t="26909" x="2901950" y="3579813"/>
          <p14:tracePt t="26956" x="2901950" y="3567113"/>
          <p14:tracePt t="27197" x="2889250" y="3567113"/>
          <p14:tracePt t="27293" x="2889250" y="3554413"/>
          <p14:tracePt t="27325" x="2876550" y="3554413"/>
          <p14:tracePt t="27547" x="2876550" y="3541713"/>
          <p14:tracePt t="27564" x="2876550" y="3529013"/>
          <p14:tracePt t="27612" x="2876550" y="3516313"/>
          <p14:tracePt t="27979" x="2876550" y="3503613"/>
          <p14:tracePt t="28228" x="2863850" y="3503613"/>
          <p14:tracePt t="28276" x="2852738" y="3503613"/>
          <p14:tracePt t="28588" x="2852738" y="3490913"/>
          <p14:tracePt t="28611" x="2840038" y="3479800"/>
          <p14:tracePt t="29069" x="2840038" y="3467100"/>
          <p14:tracePt t="29092" x="2827338" y="3467100"/>
          <p14:tracePt t="29501" x="2801938" y="3467100"/>
          <p14:tracePt t="29509" x="2801938" y="3454400"/>
          <p14:tracePt t="29796" x="2801938" y="3441700"/>
          <p14:tracePt t="29851" x="2801938" y="3429000"/>
          <p14:tracePt t="29859" x="2789238" y="3429000"/>
          <p14:tracePt t="30212" x="2776538" y="3429000"/>
          <p14:tracePt t="30227" x="2776538" y="3416300"/>
          <p14:tracePt t="30348" x="2763838" y="3416300"/>
          <p14:tracePt t="30453" x="2740025" y="3378200"/>
          <p14:tracePt t="30916" x="2727325" y="3378200"/>
          <p14:tracePt t="31475" x="2714625" y="3378200"/>
          <p14:tracePt t="31571" x="2740025" y="3378200"/>
          <p14:tracePt t="31580" x="2776538" y="3378200"/>
          <p14:tracePt t="31588" x="2814638" y="3367088"/>
          <p14:tracePt t="31596" x="2876550" y="3367088"/>
          <p14:tracePt t="31604" x="2952750" y="3354388"/>
          <p14:tracePt t="31620" x="3027363" y="3354388"/>
          <p14:tracePt t="31628" x="3127375" y="3341688"/>
          <p14:tracePt t="31636" x="3227388" y="3341688"/>
          <p14:tracePt t="31644" x="3376613" y="3328988"/>
          <p14:tracePt t="31652" x="3489325" y="3328988"/>
          <p14:tracePt t="31660" x="3614738" y="3328988"/>
          <p14:tracePt t="31668" x="3740150" y="3328988"/>
          <p14:tracePt t="31676" x="3814763" y="3316288"/>
          <p14:tracePt t="31684" x="3914775" y="3316288"/>
          <p14:tracePt t="31692" x="3978275" y="3316288"/>
          <p14:tracePt t="31701" x="4052888" y="3316288"/>
          <p14:tracePt t="31708" x="4090988" y="3316288"/>
          <p14:tracePt t="31717" x="4114800" y="3303588"/>
          <p14:tracePt t="31724" x="4127500" y="3303588"/>
          <p14:tracePt t="31780" x="4140200" y="3303588"/>
          <p14:tracePt t="31788" x="4165600" y="3303588"/>
          <p14:tracePt t="31797" x="4178300" y="3303588"/>
          <p14:tracePt t="31804" x="4191000" y="3303588"/>
          <p14:tracePt t="31812" x="4214813" y="3303588"/>
          <p14:tracePt t="31820" x="4252913" y="3303588"/>
          <p14:tracePt t="31828" x="4278313" y="3303588"/>
          <p14:tracePt t="31836" x="4303713" y="3303588"/>
          <p14:tracePt t="31844" x="4327525" y="3303588"/>
          <p14:tracePt t="31852" x="4365625" y="3303588"/>
          <p14:tracePt t="31859" x="4416425" y="3303588"/>
          <p14:tracePt t="31867" x="4427538" y="3303588"/>
          <p14:tracePt t="31883" x="4452938" y="3303588"/>
          <p14:tracePt t="32149" x="4440238" y="3303588"/>
          <p14:tracePt t="32292" x="4465638" y="3303588"/>
          <p14:tracePt t="32309" x="4491038" y="3303588"/>
          <p14:tracePt t="32316" x="4503738" y="3316288"/>
          <p14:tracePt t="32324" x="4527550" y="3316288"/>
          <p14:tracePt t="32334" x="4565650" y="3316288"/>
          <p14:tracePt t="32339" x="4603750" y="3328988"/>
          <p14:tracePt t="32348" x="4678363" y="3341688"/>
          <p14:tracePt t="32355" x="4765675" y="3341688"/>
          <p14:tracePt t="32363" x="4791075" y="3354388"/>
          <p14:tracePt t="32372" x="4852988" y="3367088"/>
          <p14:tracePt t="32379" x="4891088" y="3390900"/>
          <p14:tracePt t="32388" x="5016500" y="3403600"/>
          <p14:tracePt t="32396" x="5116513" y="3416300"/>
          <p14:tracePt t="32403" x="5216525" y="3429000"/>
          <p14:tracePt t="32411" x="5303838" y="3454400"/>
          <p14:tracePt t="32419" x="5353050" y="3454400"/>
          <p14:tracePt t="32427" x="5441950" y="3467100"/>
          <p14:tracePt t="32435" x="5516563" y="3479800"/>
          <p14:tracePt t="32443" x="5616575" y="3490913"/>
          <p14:tracePt t="32451" x="5716588" y="3503613"/>
          <p14:tracePt t="32459" x="5842000" y="3516313"/>
          <p14:tracePt t="32467" x="5891213" y="3541713"/>
          <p14:tracePt t="32475" x="5916613" y="3554413"/>
          <p14:tracePt t="32484" x="5929313" y="3554413"/>
          <p14:tracePt t="32491" x="5967413" y="3554413"/>
          <p14:tracePt t="32500" x="6078538" y="3567113"/>
          <p14:tracePt t="32508" x="6116638" y="3567113"/>
          <p14:tracePt t="32517" x="6154738" y="3579813"/>
          <p14:tracePt t="32524" x="6191250" y="3579813"/>
          <p14:tracePt t="32532" x="6216650" y="3579813"/>
          <p14:tracePt t="32540" x="6267450" y="3590925"/>
          <p14:tracePt t="32550" x="6303963" y="3603625"/>
          <p14:tracePt t="32556" x="6403975" y="3616325"/>
          <p14:tracePt t="32566" x="6503988" y="3629025"/>
          <p14:tracePt t="32572" x="6554788" y="3629025"/>
          <p14:tracePt t="32581" x="6667500" y="3654425"/>
          <p14:tracePt t="32589" x="6754813" y="3667125"/>
          <p14:tracePt t="32597" x="6792913" y="3679825"/>
          <p14:tracePt t="32604" x="6880225" y="3692525"/>
          <p14:tracePt t="32612" x="6905625" y="3692525"/>
          <p14:tracePt t="32620" x="6942138" y="3692525"/>
          <p14:tracePt t="32628" x="6967538" y="3692525"/>
          <p14:tracePt t="32636" x="7005638" y="3703638"/>
          <p14:tracePt t="32644" x="7016750" y="3703638"/>
          <p14:tracePt t="32652" x="7067550" y="3716338"/>
          <p14:tracePt t="32660" x="7105650" y="3729038"/>
          <p14:tracePt t="32669" x="7142163" y="3729038"/>
          <p14:tracePt t="32677" x="7192963" y="3729038"/>
          <p14:tracePt t="32685" x="7242175" y="3741738"/>
          <p14:tracePt t="32692" x="7292975" y="3754438"/>
          <p14:tracePt t="32701" x="7342188" y="3767138"/>
          <p14:tracePt t="32708" x="7392988" y="3792538"/>
          <p14:tracePt t="32718" x="7480300" y="3803650"/>
          <p14:tracePt t="32724" x="7554913" y="3816350"/>
          <p14:tracePt t="32734" x="7618413" y="3841750"/>
          <p14:tracePt t="32740" x="7705725" y="3854450"/>
          <p14:tracePt t="32751" x="7767638" y="3854450"/>
          <p14:tracePt t="32756" x="7831138" y="3854450"/>
          <p14:tracePt t="32764" x="7867650" y="3867150"/>
          <p14:tracePt t="32772" x="7880350" y="3867150"/>
          <p14:tracePt t="32844" x="7893050" y="3867150"/>
          <p14:tracePt t="32885" x="7905750" y="3867150"/>
          <p14:tracePt t="33236" x="7905750" y="3879850"/>
          <p14:tracePt t="33557" x="7893050" y="3879850"/>
          <p14:tracePt t="33564" x="7880350" y="3879850"/>
          <p14:tracePt t="33603" x="7867650" y="3879850"/>
          <p14:tracePt t="33868" x="7854950" y="3879850"/>
          <p14:tracePt t="33877" x="7831138" y="3879850"/>
          <p14:tracePt t="34292" x="7818438" y="3879850"/>
          <p14:tracePt t="34484" x="7818438" y="3892550"/>
          <p14:tracePt t="34747" x="7831138" y="3892550"/>
          <p14:tracePt t="34756" x="7843838" y="3892550"/>
          <p14:tracePt t="34957" x="7854950" y="3892550"/>
          <p14:tracePt t="35044" x="7843838" y="3892550"/>
          <p14:tracePt t="35069" x="7831138" y="3892550"/>
          <p14:tracePt t="35315" x="7831138" y="3879850"/>
          <p14:tracePt t="35734" x="7818438" y="3879850"/>
          <p14:tracePt t="35741" x="7805738" y="3879850"/>
          <p14:tracePt t="35756" x="7780338" y="3879850"/>
          <p14:tracePt t="36036" x="7754938" y="3879850"/>
          <p14:tracePt t="36308" x="7742238" y="3879850"/>
          <p14:tracePt t="36372" x="7731125" y="3879850"/>
          <p14:tracePt t="36701" x="7718425" y="3879850"/>
          <p14:tracePt t="36725" x="7705725" y="3879850"/>
          <p14:tracePt t="36740" x="7693025" y="3879850"/>
          <p14:tracePt t="37052" x="7680325" y="3879850"/>
          <p14:tracePt t="37325" x="7654925" y="3879850"/>
          <p14:tracePt t="37516" x="7680325" y="3854450"/>
          <p14:tracePt t="37524" x="7731125" y="3841750"/>
          <p14:tracePt t="37547" x="7742238" y="3829050"/>
          <p14:tracePt t="37803" x="7754938" y="3829050"/>
          <p14:tracePt t="37939" x="7742238" y="3829050"/>
          <p14:tracePt t="38334" x="7731125" y="3829050"/>
          <p14:tracePt t="38341" x="7718425" y="3829050"/>
          <p14:tracePt t="38644" x="7705725" y="3829050"/>
          <p14:tracePt t="38677" x="7693025" y="3829050"/>
          <p14:tracePt t="39132" x="7667625" y="3829050"/>
          <p14:tracePt t="40091" x="7680325" y="3803650"/>
          <p14:tracePt t="40100" x="7780338" y="3754438"/>
          <p14:tracePt t="40107" x="7867650" y="3729038"/>
          <p14:tracePt t="40115" x="7943850" y="3703638"/>
          <p14:tracePt t="40123" x="8080375" y="3679825"/>
          <p14:tracePt t="40131" x="8180388" y="3667125"/>
          <p14:tracePt t="40139" x="8256588" y="3667125"/>
          <p14:tracePt t="40147" x="8405813" y="3629025"/>
          <p14:tracePt t="40155" x="8518525" y="3616325"/>
          <p14:tracePt t="40163" x="8631238" y="3590925"/>
          <p14:tracePt t="40172" x="8743950" y="3579813"/>
          <p14:tracePt t="40180" x="8843963" y="3567113"/>
          <p14:tracePt t="40187" x="8943975" y="3554413"/>
          <p14:tracePt t="40195" x="9018588" y="3541713"/>
          <p14:tracePt t="40203" x="9056688" y="3516313"/>
          <p14:tracePt t="40212" x="9131300" y="3503613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" y="304800"/>
            <a:ext cx="8229600" cy="715962"/>
          </a:xfrm>
        </p:spPr>
        <p:txBody>
          <a:bodyPr/>
          <a:lstStyle/>
          <a:p>
            <a:r>
              <a:rPr lang="en-US" dirty="0"/>
              <a:t>Property #2:  ŵ(</a:t>
            </a:r>
            <a:r>
              <a:rPr lang="en-US" dirty="0" err="1"/>
              <a:t>u,v</a:t>
            </a:r>
            <a:r>
              <a:rPr lang="en-US" dirty="0"/>
              <a:t>) nonnegative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need to choose a function h(v) for each </a:t>
            </a:r>
            <a:r>
              <a:rPr lang="en-US" dirty="0" err="1"/>
              <a:t>v</a:t>
            </a:r>
            <a:r>
              <a:rPr lang="en-US" dirty="0" err="1">
                <a:sym typeface="Symbol" panose="05050102010706020507" pitchFamily="18" charset="2"/>
              </a:rPr>
              <a:t>V</a:t>
            </a:r>
            <a:r>
              <a:rPr lang="en-US" dirty="0">
                <a:sym typeface="Symbol" panose="05050102010706020507" pitchFamily="18" charset="2"/>
              </a:rPr>
              <a:t> such that ŵ(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is nonnegative for all 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).</a:t>
            </a:r>
          </a:p>
          <a:p>
            <a:r>
              <a:rPr lang="en-US" dirty="0">
                <a:sym typeface="Symbol" panose="05050102010706020507" pitchFamily="18" charset="2"/>
              </a:rPr>
              <a:t>To do this, create a new, larger graph that has a new source node s, with a zero-weight edge to every node in the existing graph.</a:t>
            </a:r>
          </a:p>
          <a:p>
            <a:r>
              <a:rPr lang="en-US" dirty="0">
                <a:sym typeface="Symbol" panose="05050102010706020507" pitchFamily="18" charset="2"/>
              </a:rPr>
              <a:t>Let h(v) be the distance from s to v (which could be negative [and if there is at least one negative-weight edge, it </a:t>
            </a:r>
            <a:r>
              <a:rPr lang="en-US" u="sng" dirty="0">
                <a:sym typeface="Symbol" panose="05050102010706020507" pitchFamily="18" charset="2"/>
              </a:rPr>
              <a:t>will </a:t>
            </a:r>
            <a:r>
              <a:rPr lang="en-US" dirty="0">
                <a:sym typeface="Symbol" panose="05050102010706020507" pitchFamily="18" charset="2"/>
              </a:rPr>
              <a:t>be negative for at least one vertex]).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Use the Bellman-Ford Algorithm on the augmented graph</a:t>
            </a:r>
          </a:p>
          <a:p>
            <a:r>
              <a:rPr lang="en-US" dirty="0">
                <a:sym typeface="Symbol" panose="05050102010706020507" pitchFamily="18" charset="2"/>
              </a:rPr>
              <a:t>Define ŵ(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= w(</a:t>
            </a:r>
            <a:r>
              <a:rPr lang="en-US" dirty="0" err="1">
                <a:sym typeface="Symbol" panose="05050102010706020507" pitchFamily="18" charset="2"/>
              </a:rPr>
              <a:t>u,v</a:t>
            </a:r>
            <a:r>
              <a:rPr lang="en-US" dirty="0">
                <a:sym typeface="Symbol" panose="05050102010706020507" pitchFamily="18" charset="2"/>
              </a:rPr>
              <a:t>) + h(u) – h(v).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It’s nonnegative, and meets Property #1.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073408-4EC6-4C04-A8D0-58ED97285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6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7"/>
    </mc:Choice>
    <mc:Fallback xmlns="">
      <p:transition spd="slow" advTm="63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7" x="9005888" y="3154363"/>
          <p14:tracePt t="584" x="8893175" y="3141663"/>
          <p14:tracePt t="592" x="8756650" y="3128963"/>
          <p14:tracePt t="602" x="8580438" y="3116263"/>
          <p14:tracePt t="609" x="8405813" y="3116263"/>
          <p14:tracePt t="618" x="8180388" y="3103563"/>
          <p14:tracePt t="625" x="7931150" y="3078163"/>
          <p14:tracePt t="633" x="7642225" y="3041650"/>
          <p14:tracePt t="640" x="7354888" y="3028950"/>
          <p14:tracePt t="648" x="7016750" y="3028950"/>
          <p14:tracePt t="656" x="6704013" y="3003550"/>
          <p14:tracePt t="664" x="6291263" y="2990850"/>
          <p14:tracePt t="672" x="6042025" y="2965450"/>
          <p14:tracePt t="680" x="5842000" y="2941638"/>
          <p14:tracePt t="689" x="5703888" y="2941638"/>
          <p14:tracePt t="696" x="5554663" y="2928938"/>
          <p14:tracePt t="704" x="5416550" y="2928938"/>
          <p14:tracePt t="712" x="5278438" y="2928938"/>
          <p14:tracePt t="720" x="5153025" y="2916238"/>
          <p14:tracePt t="728" x="5103813" y="2903538"/>
          <p14:tracePt t="737" x="4965700" y="2903538"/>
          <p14:tracePt t="744" x="4829175" y="2903538"/>
          <p14:tracePt t="760" x="4565650" y="2890838"/>
          <p14:tracePt t="769" x="4440238" y="2890838"/>
          <p14:tracePt t="776" x="4352925" y="2865438"/>
          <p14:tracePt t="785" x="4265613" y="2852738"/>
          <p14:tracePt t="792" x="4127500" y="2852738"/>
          <p14:tracePt t="801" x="4052888" y="2852738"/>
          <p14:tracePt t="808" x="3978275" y="2828925"/>
          <p14:tracePt t="817" x="3940175" y="2828925"/>
          <p14:tracePt t="824" x="3902075" y="2816225"/>
          <p14:tracePt t="832" x="3840163" y="2803525"/>
          <p14:tracePt t="840" x="3840163" y="2816225"/>
          <p14:tracePt t="848" x="3814763" y="2816225"/>
          <p14:tracePt t="856" x="3802063" y="2816225"/>
          <p14:tracePt t="864" x="3778250" y="2816225"/>
          <p14:tracePt t="872" x="3752850" y="2803525"/>
          <p14:tracePt t="886" x="3702050" y="2803525"/>
          <p14:tracePt t="888" x="3689350" y="2803525"/>
          <p14:tracePt t="903" x="3652838" y="2816225"/>
          <p14:tracePt t="919" x="3627438" y="2816225"/>
          <p14:tracePt t="935" x="3602038" y="2816225"/>
          <p14:tracePt t="943" x="3578225" y="2828925"/>
          <p14:tracePt t="1232" x="3565525" y="2828925"/>
          <p14:tracePt t="1568" x="3552825" y="2828925"/>
          <p14:tracePt t="1608" x="3540125" y="2828925"/>
          <p14:tracePt t="1961" x="3514725" y="2828925"/>
          <p14:tracePt t="2071" x="3514725" y="2790825"/>
          <p14:tracePt t="2079" x="3565525" y="2716213"/>
          <p14:tracePt t="2087" x="3589338" y="2652713"/>
          <p14:tracePt t="2095" x="3627438" y="2603500"/>
          <p14:tracePt t="2104" x="3652838" y="2552700"/>
          <p14:tracePt t="2111" x="3714750" y="2452688"/>
          <p14:tracePt t="2119" x="3765550" y="2378075"/>
          <p14:tracePt t="2127" x="3802063" y="2290763"/>
          <p14:tracePt t="2135" x="3827463" y="2227263"/>
          <p14:tracePt t="2143" x="3852863" y="2114550"/>
          <p14:tracePt t="2153" x="3890963" y="2014538"/>
          <p14:tracePt t="2159" x="3927475" y="1927225"/>
          <p14:tracePt t="2168" x="3952875" y="1839913"/>
          <p14:tracePt t="2175" x="3965575" y="1776413"/>
          <p14:tracePt t="2185" x="3978275" y="1701800"/>
          <p14:tracePt t="2192" x="3978275" y="1663700"/>
          <p14:tracePt t="2201" x="3990975" y="1627188"/>
          <p14:tracePt t="2208" x="4002088" y="1601788"/>
          <p14:tracePt t="2218" x="4014788" y="1552575"/>
          <p14:tracePt t="2226" x="4014788" y="1527175"/>
          <p14:tracePt t="2233" x="4014788" y="1501775"/>
          <p14:tracePt t="2241" x="4027488" y="1427163"/>
          <p14:tracePt t="2249" x="4040188" y="1376363"/>
          <p14:tracePt t="2256" x="4040188" y="1327150"/>
          <p14:tracePt t="2265" x="4052888" y="1276350"/>
          <p14:tracePt t="2273" x="4065588" y="1250950"/>
          <p14:tracePt t="2280" x="4078288" y="1238250"/>
          <p14:tracePt t="2289" x="4078288" y="1227138"/>
          <p14:tracePt t="2399" x="4078288" y="1214438"/>
          <p14:tracePt t="2407" x="4114800" y="1125538"/>
          <p14:tracePt t="2416" x="4152900" y="1076325"/>
          <p14:tracePt t="2424" x="4178300" y="1050925"/>
          <p14:tracePt t="2432" x="4191000" y="1025525"/>
          <p14:tracePt t="2440" x="4203700" y="1014413"/>
          <p14:tracePt t="2448" x="4227513" y="963613"/>
          <p14:tracePt t="2456" x="4240213" y="925513"/>
          <p14:tracePt t="2463" x="4265613" y="901700"/>
          <p14:tracePt t="2472" x="4291013" y="876300"/>
          <p14:tracePt t="2480" x="4291013" y="838200"/>
          <p14:tracePt t="2488" x="4314825" y="838200"/>
          <p14:tracePt t="2799" x="4291013" y="838200"/>
          <p14:tracePt t="2977" x="4291013" y="850900"/>
          <p14:tracePt t="3256" x="4291013" y="863600"/>
          <p14:tracePt t="3609" x="4278313" y="863600"/>
          <p14:tracePt t="3695" x="4252913" y="863600"/>
          <p14:tracePt t="4009" x="4240213" y="863600"/>
          <p14:tracePt t="4215" x="4227513" y="863600"/>
          <p14:tracePt t="4952" x="4214813" y="863600"/>
          <p14:tracePt t="5247" x="4227513" y="863600"/>
          <p14:tracePt t="5327" x="4214813" y="863600"/>
          <p14:tracePt t="5456" x="4203700" y="863600"/>
          <p14:tracePt t="5560" x="4191000" y="850900"/>
          <p14:tracePt t="5863" x="4191000" y="838200"/>
          <p14:tracePt t="5871" x="4178300" y="838200"/>
          <p14:tracePt t="6152" x="4165600" y="838200"/>
          <p14:tracePt t="6168" x="4152900" y="838200"/>
          <p14:tracePt t="6504" x="4140200" y="838200"/>
          <p14:tracePt t="6519" x="4127500" y="838200"/>
          <p14:tracePt t="6848" x="4114800" y="838200"/>
          <p14:tracePt t="6864" x="4103688" y="838200"/>
          <p14:tracePt t="7144" x="4103688" y="850900"/>
          <p14:tracePt t="7154" x="4103688" y="912813"/>
          <p14:tracePt t="7161" x="4103688" y="950913"/>
          <p14:tracePt t="7168" x="4103688" y="976313"/>
          <p14:tracePt t="7176" x="4103688" y="1001713"/>
          <p14:tracePt t="7186" x="4103688" y="1025525"/>
          <p14:tracePt t="7192" x="4103688" y="1038225"/>
          <p14:tracePt t="7201" x="4103688" y="1050925"/>
          <p14:tracePt t="7208" x="4103688" y="1063625"/>
          <p14:tracePt t="7217" x="4103688" y="1076325"/>
          <p14:tracePt t="7224" x="4090988" y="1076325"/>
          <p14:tracePt t="7232" x="4090988" y="1089025"/>
          <p14:tracePt t="7239" x="4090988" y="1101725"/>
          <p14:tracePt t="7247" x="4090988" y="1114425"/>
          <p14:tracePt t="7256" x="4078288" y="1138238"/>
          <p14:tracePt t="7272" x="4065588" y="1163638"/>
          <p14:tracePt t="7280" x="4065588" y="1176338"/>
          <p14:tracePt t="7288" x="4065588" y="1189038"/>
          <p14:tracePt t="7296" x="4065588" y="1214438"/>
          <p14:tracePt t="7304" x="4065588" y="1238250"/>
          <p14:tracePt t="7312" x="4052888" y="1250950"/>
          <p14:tracePt t="7320" x="4052888" y="1263650"/>
          <p14:tracePt t="7328" x="4040188" y="1276350"/>
          <p14:tracePt t="7431" x="4040188" y="1339850"/>
          <p14:tracePt t="7439" x="4040188" y="1376363"/>
          <p14:tracePt t="7447" x="4040188" y="1414463"/>
          <p14:tracePt t="7455" x="4040188" y="1427163"/>
          <p14:tracePt t="7463" x="4040188" y="1450975"/>
          <p14:tracePt t="7471" x="4040188" y="1476375"/>
          <p14:tracePt t="7479" x="4040188" y="1489075"/>
          <p14:tracePt t="7495" x="4040188" y="1514475"/>
          <p14:tracePt t="7511" x="4040188" y="1527175"/>
          <p14:tracePt t="7527" x="4040188" y="1563688"/>
          <p14:tracePt t="7536" x="4040188" y="1576388"/>
          <p14:tracePt t="7551" x="4040188" y="1601788"/>
          <p14:tracePt t="7559" x="4040188" y="1639888"/>
          <p14:tracePt t="7568" x="4040188" y="1663700"/>
          <p14:tracePt t="7584" x="4065588" y="1689100"/>
          <p14:tracePt t="7591" x="4065588" y="1701800"/>
          <p14:tracePt t="7600" x="4078288" y="1714500"/>
          <p14:tracePt t="7607" x="4090988" y="1714500"/>
          <p14:tracePt t="7616" x="4090988" y="1727200"/>
          <p14:tracePt t="7623" x="4103688" y="1727200"/>
          <p14:tracePt t="7632" x="4114800" y="1739900"/>
          <p14:tracePt t="7648" x="4127500" y="1752600"/>
          <p14:tracePt t="7656" x="4140200" y="1752600"/>
          <p14:tracePt t="7664" x="4165600" y="1765300"/>
          <p14:tracePt t="7680" x="4178300" y="1765300"/>
          <p14:tracePt t="7696" x="4203700" y="1765300"/>
          <p14:tracePt t="7704" x="4265613" y="1776413"/>
          <p14:tracePt t="7712" x="4291013" y="1776413"/>
          <p14:tracePt t="7720" x="4303713" y="1814513"/>
          <p14:tracePt t="7728" x="4340225" y="1827213"/>
          <p14:tracePt t="7736" x="4403725" y="1827213"/>
          <p14:tracePt t="7744" x="4452938" y="1827213"/>
          <p14:tracePt t="7753" x="4491038" y="1827213"/>
          <p14:tracePt t="7760" x="4503738" y="1839913"/>
          <p14:tracePt t="7769" x="4516438" y="1839913"/>
          <p14:tracePt t="7776" x="4540250" y="1839913"/>
          <p14:tracePt t="7786" x="4565650" y="1839913"/>
          <p14:tracePt t="7792" x="4591050" y="1839913"/>
          <p14:tracePt t="7801" x="4627563" y="1839913"/>
          <p14:tracePt t="7808" x="4652963" y="1839913"/>
          <p14:tracePt t="7816" x="4691063" y="1839913"/>
          <p14:tracePt t="7832" x="4716463" y="1839913"/>
          <p14:tracePt t="7839" x="4727575" y="1839913"/>
          <p14:tracePt t="7848" x="4740275" y="1839913"/>
          <p14:tracePt t="7856" x="4765675" y="1839913"/>
          <p14:tracePt t="7864" x="4803775" y="1839913"/>
          <p14:tracePt t="7872" x="4840288" y="1839913"/>
          <p14:tracePt t="7886" x="4865688" y="1839913"/>
          <p14:tracePt t="7888" x="4891088" y="1839913"/>
          <p14:tracePt t="7896" x="4916488" y="1827213"/>
          <p14:tracePt t="7936" x="4965700" y="1827213"/>
          <p14:tracePt t="7944" x="5016500" y="1827213"/>
          <p14:tracePt t="7952" x="5065713" y="1827213"/>
          <p14:tracePt t="7960" x="5103813" y="1814513"/>
          <p14:tracePt t="7969" x="5141913" y="1814513"/>
          <p14:tracePt t="7975" x="5165725" y="1801813"/>
          <p14:tracePt t="7991" x="5216525" y="1801813"/>
          <p14:tracePt t="8000" x="5216525" y="1789113"/>
          <p14:tracePt t="8336" x="5203825" y="1789113"/>
          <p14:tracePt t="8440" x="5191125" y="1789113"/>
          <p14:tracePt t="8631" x="5165725" y="1789113"/>
          <p14:tracePt t="8920" x="5141913" y="1801813"/>
          <p14:tracePt t="9249" x="5129213" y="1801813"/>
          <p14:tracePt t="9280" x="5116513" y="1801813"/>
          <p14:tracePt t="9735" x="5103813" y="1801813"/>
          <p14:tracePt t="9776" x="5091113" y="1801813"/>
          <p14:tracePt t="10080" x="5091113" y="1814513"/>
          <p14:tracePt t="10120" x="5065713" y="1814513"/>
          <p14:tracePt t="10433" x="5053013" y="1814513"/>
          <p14:tracePt t="10464" x="5053013" y="1827213"/>
          <p14:tracePt t="10767" x="5029200" y="1827213"/>
          <p14:tracePt t="10824" x="5016500" y="1827213"/>
          <p14:tracePt t="11120" x="5003800" y="1827213"/>
          <p14:tracePt t="11137" x="4991100" y="1839913"/>
          <p14:tracePt t="11439" x="4978400" y="1839913"/>
          <p14:tracePt t="11673" x="4978400" y="1852613"/>
          <p14:tracePt t="11697" x="4965700" y="1852613"/>
          <p14:tracePt t="11927" x="4978400" y="1852613"/>
          <p14:tracePt t="11935" x="5129213" y="1852613"/>
          <p14:tracePt t="11944" x="5365750" y="1765300"/>
          <p14:tracePt t="11952" x="5616575" y="1689100"/>
          <p14:tracePt t="11959" x="5741988" y="1663700"/>
          <p14:tracePt t="11969" x="5829300" y="1639888"/>
          <p14:tracePt t="11976" x="5903913" y="1639888"/>
          <p14:tracePt t="11992" x="5929313" y="1639888"/>
          <p14:tracePt t="12016" x="5942013" y="1639888"/>
          <p14:tracePt t="12049" x="6029325" y="1639888"/>
          <p14:tracePt t="12056" x="6167438" y="1614488"/>
          <p14:tracePt t="12065" x="6242050" y="1601788"/>
          <p14:tracePt t="12072" x="6342063" y="1601788"/>
          <p14:tracePt t="12081" x="6454775" y="1589088"/>
          <p14:tracePt t="12089" x="6516688" y="1589088"/>
          <p14:tracePt t="12097" x="6592888" y="1589088"/>
          <p14:tracePt t="12105" x="6654800" y="1563688"/>
          <p14:tracePt t="12112" x="6742113" y="1563688"/>
          <p14:tracePt t="12120" x="6829425" y="1563688"/>
          <p14:tracePt t="12127" x="6880225" y="1552575"/>
          <p14:tracePt t="12136" x="6905625" y="1539875"/>
          <p14:tracePt t="12144" x="6967538" y="1539875"/>
          <p14:tracePt t="12153" x="7005638" y="1527175"/>
          <p14:tracePt t="12288" x="7016750" y="1527175"/>
          <p14:tracePt t="12296" x="7042150" y="1527175"/>
          <p14:tracePt t="12304" x="7080250" y="1527175"/>
          <p14:tracePt t="12312" x="7092950" y="1527175"/>
          <p14:tracePt t="12320" x="7105650" y="1527175"/>
          <p14:tracePt t="12336" x="7118350" y="1527175"/>
          <p14:tracePt t="12343" x="7142163" y="1527175"/>
          <p14:tracePt t="12352" x="7205663" y="1527175"/>
          <p14:tracePt t="12359" x="7254875" y="1527175"/>
          <p14:tracePt t="12368" x="7305675" y="1539875"/>
          <p14:tracePt t="12375" x="7380288" y="1563688"/>
          <p14:tracePt t="12384" x="7418388" y="1589088"/>
          <p14:tracePt t="12391" x="7480300" y="1614488"/>
          <p14:tracePt t="12399" x="7580313" y="1627188"/>
          <p14:tracePt t="12407" x="7605713" y="1627188"/>
          <p14:tracePt t="12415" x="7618413" y="1639888"/>
          <p14:tracePt t="12423" x="7642225" y="1639888"/>
          <p14:tracePt t="12431" x="7642225" y="1652588"/>
          <p14:tracePt t="12439" x="7654925" y="1652588"/>
          <p14:tracePt t="12464" x="7680325" y="1663700"/>
          <p14:tracePt t="12480" x="7693025" y="1689100"/>
          <p14:tracePt t="12488" x="7705725" y="1689100"/>
          <p14:tracePt t="12504" x="7731125" y="1689100"/>
          <p14:tracePt t="12512" x="7742238" y="1701800"/>
          <p14:tracePt t="12520" x="7780338" y="1714500"/>
          <p14:tracePt t="12552" x="7793038" y="1714500"/>
          <p14:tracePt t="12559" x="7793038" y="1727200"/>
          <p14:tracePt t="12569" x="7831138" y="1727200"/>
          <p14:tracePt t="12586" x="7843838" y="1727200"/>
          <p14:tracePt t="12592" x="7854950" y="1727200"/>
          <p14:tracePt t="12624" x="7854950" y="1739900"/>
          <p14:tracePt t="12721" x="7867650" y="1752600"/>
          <p14:tracePt t="12729" x="7905750" y="1752600"/>
          <p14:tracePt t="12745" x="7918450" y="1765300"/>
          <p14:tracePt t="12761" x="7931150" y="1765300"/>
          <p14:tracePt t="12784" x="7931150" y="1776413"/>
          <p14:tracePt t="12824" x="7943850" y="1776413"/>
          <p14:tracePt t="12872" x="7918450" y="1776413"/>
          <p14:tracePt t="12879" x="7893050" y="1776413"/>
          <p14:tracePt t="12887" x="7880350" y="1789113"/>
          <p14:tracePt t="12895" x="7867650" y="1789113"/>
          <p14:tracePt t="12903" x="7843838" y="1789113"/>
          <p14:tracePt t="12911" x="7805738" y="1789113"/>
          <p14:tracePt t="12919" x="7805738" y="1801813"/>
          <p14:tracePt t="12927" x="7780338" y="1814513"/>
          <p14:tracePt t="12936" x="7754938" y="1814513"/>
          <p14:tracePt t="12943" x="7731125" y="1839913"/>
          <p14:tracePt t="12952" x="7693025" y="1852613"/>
          <p14:tracePt t="12959" x="7667625" y="1865313"/>
          <p14:tracePt t="12968" x="7642225" y="1876425"/>
          <p14:tracePt t="12975" x="7605713" y="1889125"/>
          <p14:tracePt t="12984" x="7567613" y="1889125"/>
          <p14:tracePt t="12991" x="7505700" y="1914525"/>
          <p14:tracePt t="13000" x="7480300" y="1927225"/>
          <p14:tracePt t="13008" x="7367588" y="1939925"/>
          <p14:tracePt t="13015" x="7329488" y="1952625"/>
          <p14:tracePt t="13023" x="7292975" y="1965325"/>
          <p14:tracePt t="13031" x="7167563" y="2014538"/>
          <p14:tracePt t="13039" x="7054850" y="2039938"/>
          <p14:tracePt t="13047" x="6980238" y="2078038"/>
          <p14:tracePt t="13056" x="6892925" y="2114550"/>
          <p14:tracePt t="13064" x="6780213" y="2165350"/>
          <p14:tracePt t="13073" x="6629400" y="2201863"/>
          <p14:tracePt t="13081" x="6567488" y="2227263"/>
          <p14:tracePt t="13090" x="6429375" y="2214563"/>
          <p14:tracePt t="13096" x="6316663" y="2214563"/>
          <p14:tracePt t="13106" x="6180138" y="2214563"/>
          <p14:tracePt t="13112" x="6054725" y="2214563"/>
          <p14:tracePt t="13121" x="5967413" y="2214563"/>
          <p14:tracePt t="13127" x="5867400" y="2214563"/>
          <p14:tracePt t="13136" x="5754688" y="2214563"/>
          <p14:tracePt t="13144" x="5654675" y="2214563"/>
          <p14:tracePt t="13152" x="5529263" y="2214563"/>
          <p14:tracePt t="13159" x="5454650" y="2214563"/>
          <p14:tracePt t="13169" x="5316538" y="2214563"/>
          <p14:tracePt t="13175" x="5178425" y="2214563"/>
          <p14:tracePt t="13185" x="5053013" y="2214563"/>
          <p14:tracePt t="13191" x="4916488" y="2214563"/>
          <p14:tracePt t="13199" x="4752975" y="2214563"/>
          <p14:tracePt t="13207" x="4627563" y="2214563"/>
          <p14:tracePt t="13215" x="4527550" y="2201863"/>
          <p14:tracePt t="13223" x="4403725" y="2201863"/>
          <p14:tracePt t="13232" x="4278313" y="2178050"/>
          <p14:tracePt t="13239" x="4191000" y="2165350"/>
          <p14:tracePt t="13248" x="4090988" y="2152650"/>
          <p14:tracePt t="13255" x="3952875" y="2139950"/>
          <p14:tracePt t="13264" x="3865563" y="2127250"/>
          <p14:tracePt t="13272" x="3740150" y="2127250"/>
          <p14:tracePt t="13279" x="3640138" y="2101850"/>
          <p14:tracePt t="13288" x="3489325" y="2089150"/>
          <p14:tracePt t="13296" x="3389313" y="2089150"/>
          <p14:tracePt t="13303" x="3265488" y="2089150"/>
          <p14:tracePt t="13312" x="3152775" y="2089150"/>
          <p14:tracePt t="13320" x="3040063" y="2089150"/>
          <p14:tracePt t="13328" x="2963863" y="2089150"/>
          <p14:tracePt t="13336" x="2914650" y="2078038"/>
          <p14:tracePt t="13345" x="2863850" y="2078038"/>
          <p14:tracePt t="13353" x="2814638" y="2078038"/>
          <p14:tracePt t="13360" x="2727325" y="2065338"/>
          <p14:tracePt t="13369" x="2651125" y="2065338"/>
          <p14:tracePt t="13376" x="2601913" y="2065338"/>
          <p14:tracePt t="13385" x="2551113" y="2065338"/>
          <p14:tracePt t="13392" x="2514600" y="2065338"/>
          <p14:tracePt t="13400" x="2439988" y="2065338"/>
          <p14:tracePt t="13417" x="2401888" y="2065338"/>
          <p14:tracePt t="13426" x="2389188" y="2065338"/>
          <p14:tracePt t="13431" x="2363788" y="2065338"/>
          <p14:tracePt t="13439" x="2363788" y="2078038"/>
          <p14:tracePt t="13448" x="2351088" y="2078038"/>
          <p14:tracePt t="13487" x="2327275" y="2078038"/>
          <p14:tracePt t="13503" x="2301875" y="2078038"/>
          <p14:tracePt t="13591" x="2289175" y="2078038"/>
          <p14:tracePt t="13599" x="2276475" y="2078038"/>
          <p14:tracePt t="13608" x="2263775" y="2078038"/>
          <p14:tracePt t="13615" x="2238375" y="2078038"/>
          <p14:tracePt t="13623" x="2227263" y="2078038"/>
          <p14:tracePt t="13632" x="2176463" y="2065338"/>
          <p14:tracePt t="13640" x="2163763" y="2065338"/>
          <p14:tracePt t="13648" x="2151063" y="2065338"/>
          <p14:tracePt t="13656" x="2138363" y="2052638"/>
          <p14:tracePt t="13664" x="2127250" y="2052638"/>
          <p14:tracePt t="13687" x="2114550" y="2052638"/>
          <p14:tracePt t="13696" x="2101850" y="2052638"/>
          <p14:tracePt t="13792" x="2089150" y="2039938"/>
          <p14:tracePt t="13801" x="2089150" y="2027238"/>
          <p14:tracePt t="13809" x="2063750" y="2027238"/>
          <p14:tracePt t="13937" x="2038350" y="2027238"/>
          <p14:tracePt t="13944" x="2014538" y="2027238"/>
          <p14:tracePt t="13953" x="1976438" y="2014538"/>
          <p14:tracePt t="13961" x="1963738" y="2014538"/>
          <p14:tracePt t="13969" x="1951038" y="2014538"/>
          <p14:tracePt t="13976" x="1925638" y="2014538"/>
          <p14:tracePt t="13984" x="1901825" y="2014538"/>
          <p14:tracePt t="13991" x="1863725" y="2014538"/>
          <p14:tracePt t="14007" x="1838325" y="2014538"/>
          <p14:tracePt t="14023" x="1825625" y="2014538"/>
          <p14:tracePt t="14031" x="1801813" y="2014538"/>
          <p14:tracePt t="14111" x="1776413" y="2014538"/>
          <p14:tracePt t="14127" x="1763713" y="2014538"/>
          <p14:tracePt t="14255" x="1763713" y="2027238"/>
          <p14:tracePt t="14481" x="1738313" y="2027238"/>
          <p14:tracePt t="15135" x="1763713" y="2039938"/>
          <p14:tracePt t="15167" x="1789113" y="2039938"/>
          <p14:tracePt t="15280" x="1838325" y="2039938"/>
          <p14:tracePt t="15305" x="1851025" y="2039938"/>
          <p14:tracePt t="15343" x="1863725" y="2039938"/>
          <p14:tracePt t="15352" x="1851025" y="2039938"/>
          <p14:tracePt t="15401" x="1876425" y="2039938"/>
          <p14:tracePt t="15408" x="1901825" y="2039938"/>
          <p14:tracePt t="15417" x="1951038" y="2039938"/>
          <p14:tracePt t="15424" x="2038350" y="2039938"/>
          <p14:tracePt t="15432" x="2089150" y="2039938"/>
          <p14:tracePt t="15440" x="2151063" y="2039938"/>
          <p14:tracePt t="15449" x="2227263" y="2027238"/>
          <p14:tracePt t="15456" x="2276475" y="2027238"/>
          <p14:tracePt t="15465" x="2363788" y="2014538"/>
          <p14:tracePt t="15473" x="2414588" y="2014538"/>
          <p14:tracePt t="15488" x="2463800" y="2014538"/>
          <p14:tracePt t="15585" x="2476500" y="2014538"/>
          <p14:tracePt t="15593" x="2501900" y="2014538"/>
          <p14:tracePt t="15602" x="2551113" y="2014538"/>
          <p14:tracePt t="15608" x="2601913" y="2014538"/>
          <p14:tracePt t="15615" x="2640013" y="2014538"/>
          <p14:tracePt t="15623" x="2689225" y="2014538"/>
          <p14:tracePt t="15631" x="2740025" y="2014538"/>
          <p14:tracePt t="15639" x="2763838" y="2014538"/>
          <p14:tracePt t="15647" x="2789238" y="2014538"/>
          <p14:tracePt t="15663" x="2827338" y="2014538"/>
          <p14:tracePt t="15687" x="2863850" y="2014538"/>
          <p14:tracePt t="15703" x="2914650" y="2014538"/>
          <p14:tracePt t="15721" x="2914650" y="2027238"/>
          <p14:tracePt t="15728" x="2989263" y="2027238"/>
          <p14:tracePt t="15735" x="3014663" y="2027238"/>
          <p14:tracePt t="15743" x="3052763" y="2014538"/>
          <p14:tracePt t="15752" x="3089275" y="2014538"/>
          <p14:tracePt t="15759" x="3165475" y="2014538"/>
          <p14:tracePt t="15768" x="3201988" y="2014538"/>
          <p14:tracePt t="15775" x="3227388" y="2001838"/>
          <p14:tracePt t="15784" x="3240088" y="2001838"/>
          <p14:tracePt t="15792" x="3265488" y="2001838"/>
          <p14:tracePt t="15799" x="3276600" y="2001838"/>
          <p14:tracePt t="15807" x="3302000" y="2001838"/>
          <p14:tracePt t="15816" x="3314700" y="2001838"/>
          <p14:tracePt t="15823" x="3327400" y="2001838"/>
          <p14:tracePt t="15832" x="3352800" y="2001838"/>
          <p14:tracePt t="15848" x="3389313" y="2001838"/>
          <p14:tracePt t="15864" x="3402013" y="2001838"/>
          <p14:tracePt t="15872" x="3414713" y="2001838"/>
          <p14:tracePt t="15880" x="3414713" y="1989138"/>
          <p14:tracePt t="15889" x="3440113" y="1989138"/>
          <p14:tracePt t="15896" x="3465513" y="1989138"/>
          <p14:tracePt t="15912" x="3489325" y="1978025"/>
          <p14:tracePt t="15922" x="3527425" y="1978025"/>
          <p14:tracePt t="15929" x="3589338" y="1978025"/>
          <p14:tracePt t="15938" x="3652838" y="1978025"/>
          <p14:tracePt t="15944" x="3714750" y="1978025"/>
          <p14:tracePt t="15954" x="3752850" y="1978025"/>
          <p14:tracePt t="15961" x="3802063" y="1978025"/>
          <p14:tracePt t="15976" x="3878263" y="1989138"/>
          <p14:tracePt t="15987" x="3914775" y="1989138"/>
          <p14:tracePt t="15992" x="3978275" y="1989138"/>
          <p14:tracePt t="16000" x="4002088" y="1989138"/>
          <p14:tracePt t="16008" x="4014788" y="1989138"/>
          <p14:tracePt t="16016" x="4027488" y="1989138"/>
          <p14:tracePt t="16024" x="4052888" y="1989138"/>
          <p14:tracePt t="16064" x="4103688" y="1989138"/>
          <p14:tracePt t="16072" x="4152900" y="1989138"/>
          <p14:tracePt t="16080" x="4240213" y="2001838"/>
          <p14:tracePt t="16088" x="4327525" y="2001838"/>
          <p14:tracePt t="16096" x="4491038" y="2001838"/>
          <p14:tracePt t="16104" x="4627563" y="2001838"/>
          <p14:tracePt t="16112" x="4740275" y="2001838"/>
          <p14:tracePt t="16120" x="4916488" y="2027238"/>
          <p14:tracePt t="16128" x="5065713" y="2027238"/>
          <p14:tracePt t="16137" x="5129213" y="2014538"/>
          <p14:tracePt t="16144" x="5278438" y="2014538"/>
          <p14:tracePt t="16153" x="5329238" y="2014538"/>
          <p14:tracePt t="16159" x="5378450" y="2014538"/>
          <p14:tracePt t="16168" x="5416550" y="2014538"/>
          <p14:tracePt t="16175" x="5429250" y="2014538"/>
          <p14:tracePt t="16183" x="5454650" y="2014538"/>
          <p14:tracePt t="16199" x="5478463" y="2027238"/>
          <p14:tracePt t="16215" x="5565775" y="2027238"/>
          <p14:tracePt t="16224" x="5641975" y="2027238"/>
          <p14:tracePt t="16231" x="5703888" y="2027238"/>
          <p14:tracePt t="16239" x="5754688" y="2027238"/>
          <p14:tracePt t="16247" x="5791200" y="2027238"/>
          <p14:tracePt t="16255" x="5929313" y="2027238"/>
          <p14:tracePt t="16263" x="6029325" y="2027238"/>
          <p14:tracePt t="16272" x="6154738" y="2014538"/>
          <p14:tracePt t="16279" x="6229350" y="2014538"/>
          <p14:tracePt t="16288" x="6329363" y="2014538"/>
          <p14:tracePt t="16296" x="6391275" y="2014538"/>
          <p14:tracePt t="16303" x="6442075" y="2014538"/>
          <p14:tracePt t="16311" x="6542088" y="2001838"/>
          <p14:tracePt t="16327" x="6580188" y="2001838"/>
          <p14:tracePt t="16343" x="6592888" y="2001838"/>
          <p14:tracePt t="16375" x="6592888" y="1989138"/>
          <p14:tracePt t="16423" x="6604000" y="1989138"/>
          <p14:tracePt t="16632" x="6616700" y="1978025"/>
          <p14:tracePt t="16656" x="6642100" y="1952625"/>
          <p14:tracePt t="16664" x="6654800" y="1927225"/>
          <p14:tracePt t="16672" x="6654800" y="1914525"/>
          <p14:tracePt t="16680" x="6667500" y="1901825"/>
          <p14:tracePt t="16704" x="6667500" y="1889125"/>
          <p14:tracePt t="16719" x="6680200" y="1876425"/>
          <p14:tracePt t="16743" x="6692900" y="1852613"/>
          <p14:tracePt t="21952" x="6667500" y="1927225"/>
          <p14:tracePt t="21960" x="6604000" y="2052638"/>
          <p14:tracePt t="21969" x="6542088" y="2127250"/>
          <p14:tracePt t="21977" x="6492875" y="2178050"/>
          <p14:tracePt t="21984" x="6467475" y="2252663"/>
          <p14:tracePt t="21992" x="6429375" y="2303463"/>
          <p14:tracePt t="22000" x="6354763" y="2352675"/>
          <p14:tracePt t="22008" x="6329363" y="2378075"/>
          <p14:tracePt t="22016" x="6316663" y="2390775"/>
          <p14:tracePt t="22024" x="6254750" y="2439988"/>
          <p14:tracePt t="22032" x="6229350" y="2452688"/>
          <p14:tracePt t="22040" x="6180138" y="2478088"/>
          <p14:tracePt t="22048" x="6154738" y="2503488"/>
          <p14:tracePt t="22056" x="6091238" y="2527300"/>
          <p14:tracePt t="22064" x="6067425" y="2552700"/>
          <p14:tracePt t="22072" x="5991225" y="2590800"/>
          <p14:tracePt t="22080" x="5916613" y="2627313"/>
          <p14:tracePt t="22089" x="5842000" y="2665413"/>
          <p14:tracePt t="22096" x="5754688" y="2716213"/>
          <p14:tracePt t="22106" x="5665788" y="2752725"/>
          <p14:tracePt t="22111" x="5554663" y="2816225"/>
          <p14:tracePt t="22120" x="5454650" y="2852738"/>
          <p14:tracePt t="22127" x="5341938" y="2890838"/>
          <p14:tracePt t="22136" x="5265738" y="2928938"/>
          <p14:tracePt t="22143" x="5203825" y="2952750"/>
          <p14:tracePt t="22153" x="5129213" y="2978150"/>
          <p14:tracePt t="22159" x="5091113" y="2990850"/>
          <p14:tracePt t="22167" x="5029200" y="3016250"/>
          <p14:tracePt t="22175" x="5029200" y="3028950"/>
          <p14:tracePt t="22183" x="5016500" y="3028950"/>
          <p14:tracePt t="22199" x="5003800" y="3028950"/>
          <p14:tracePt t="22263" x="5003800" y="3041650"/>
          <p14:tracePt t="22271" x="5003800" y="3054350"/>
          <p14:tracePt t="22279" x="5003800" y="3065463"/>
          <p14:tracePt t="22576" x="4991100" y="3065463"/>
          <p14:tracePt t="22937" x="4978400" y="3065463"/>
          <p14:tracePt t="23056" x="4965700" y="3065463"/>
          <p14:tracePt t="23401" x="4953000" y="3065463"/>
          <p14:tracePt t="23687" x="4929188" y="3065463"/>
          <p14:tracePt t="23703" x="4916488" y="3065463"/>
          <p14:tracePt t="24119" x="4903788" y="3065463"/>
          <p14:tracePt t="24159" x="4891088" y="3065463"/>
          <p14:tracePt t="24423" x="4878388" y="3065463"/>
          <p14:tracePt t="24439" x="4865688" y="3065463"/>
          <p14:tracePt t="24720" x="4840288" y="3065463"/>
          <p14:tracePt t="24992" x="4816475" y="3065463"/>
          <p14:tracePt t="25439" x="4791075" y="3065463"/>
          <p14:tracePt t="25720" x="4778375" y="3065463"/>
          <p14:tracePt t="25943" x="4740275" y="3054350"/>
          <p14:tracePt t="25951" x="4465638" y="2990850"/>
          <p14:tracePt t="25959" x="4040188" y="2928938"/>
          <p14:tracePt t="25967" x="3678238" y="2840038"/>
          <p14:tracePt t="25975" x="3565525" y="2816225"/>
          <p14:tracePt t="25983" x="3389313" y="2803525"/>
          <p14:tracePt t="25991" x="3240088" y="2803525"/>
          <p14:tracePt t="25999" x="3214688" y="2790825"/>
          <p14:tracePt t="26007" x="3176588" y="2778125"/>
          <p14:tracePt t="26016" x="3140075" y="2765425"/>
          <p14:tracePt t="26023" x="3114675" y="2765425"/>
          <p14:tracePt t="26031" x="3101975" y="2752725"/>
          <p14:tracePt t="26039" x="3052763" y="2752725"/>
          <p14:tracePt t="26047" x="3014663" y="2740025"/>
          <p14:tracePt t="26055" x="2940050" y="2728913"/>
          <p14:tracePt t="26063" x="2876550" y="2728913"/>
          <p14:tracePt t="26071" x="2827338" y="2703513"/>
          <p14:tracePt t="26079" x="2776538" y="2678113"/>
          <p14:tracePt t="26088" x="2740025" y="2678113"/>
          <p14:tracePt t="26095" x="2701925" y="2652713"/>
          <p14:tracePt t="26104" x="2627313" y="2652713"/>
          <p14:tracePt t="26111" x="2576513" y="2640013"/>
          <p14:tracePt t="26122" x="2527300" y="2640013"/>
          <p14:tracePt t="26128" x="2427288" y="2640013"/>
          <p14:tracePt t="26135" x="2327275" y="2640013"/>
          <p14:tracePt t="26143" x="2227263" y="2640013"/>
          <p14:tracePt t="26153" x="2114550" y="2640013"/>
          <p14:tracePt t="26159" x="2051050" y="2640013"/>
          <p14:tracePt t="26168" x="2025650" y="2652713"/>
          <p14:tracePt t="26256" x="2038350" y="2665413"/>
          <p14:tracePt t="26264" x="2101850" y="2690813"/>
          <p14:tracePt t="26280" x="2127250" y="2703513"/>
          <p14:tracePt t="26289" x="2163763" y="2716213"/>
          <p14:tracePt t="26296" x="2189163" y="2728913"/>
          <p14:tracePt t="26305" x="2251075" y="2740025"/>
          <p14:tracePt t="26312" x="2276475" y="2752725"/>
          <p14:tracePt t="26321" x="2338388" y="2765425"/>
          <p14:tracePt t="26328" x="2376488" y="2778125"/>
          <p14:tracePt t="26337" x="2401888" y="2778125"/>
          <p14:tracePt t="26344" x="2414588" y="2778125"/>
          <p14:tracePt t="26360" x="2427288" y="2778125"/>
          <p14:tracePt t="26551" x="2439988" y="2778125"/>
          <p14:tracePt t="26567" x="2451100" y="2778125"/>
          <p14:tracePt t="26575" x="2451100" y="2790825"/>
          <p14:tracePt t="26583" x="2501900" y="2790825"/>
          <p14:tracePt t="26591" x="2514600" y="2816225"/>
          <p14:tracePt t="26607" x="2527300" y="2816225"/>
          <p14:tracePt t="26615" x="2540000" y="2816225"/>
          <p14:tracePt t="26631" x="2540000" y="2828925"/>
          <p14:tracePt t="26656" x="2563813" y="2828925"/>
          <p14:tracePt t="26664" x="2563813" y="2840038"/>
          <p14:tracePt t="26671" x="2576513" y="2840038"/>
          <p14:tracePt t="26695" x="2601913" y="2840038"/>
          <p14:tracePt t="26720" x="2614613" y="2840038"/>
          <p14:tracePt t="26744" x="2640013" y="2840038"/>
          <p14:tracePt t="26761" x="2651125" y="2840038"/>
          <p14:tracePt t="26769" x="2651125" y="2828925"/>
          <p14:tracePt t="26897" x="2663825" y="2828925"/>
          <p14:tracePt t="27015" x="2676525" y="2828925"/>
          <p14:tracePt t="27023" x="2701925" y="2828925"/>
          <p14:tracePt t="27647" x="2752725" y="2828925"/>
          <p14:tracePt t="27655" x="2952750" y="2816225"/>
          <p14:tracePt t="27663" x="3176588" y="2790825"/>
          <p14:tracePt t="27671" x="3427413" y="2778125"/>
          <p14:tracePt t="27679" x="3465513" y="2803525"/>
          <p14:tracePt t="27688" x="3689350" y="2803525"/>
          <p14:tracePt t="27696" x="3978275" y="2790825"/>
          <p14:tracePt t="27703" x="4152900" y="2778125"/>
          <p14:tracePt t="27711" x="4340225" y="2765425"/>
          <p14:tracePt t="27720" x="4440238" y="2752725"/>
          <p14:tracePt t="27727" x="4478338" y="2752725"/>
          <p14:tracePt t="27737" x="4578350" y="2752725"/>
          <p14:tracePt t="27744" x="4652963" y="2752725"/>
          <p14:tracePt t="27760" x="4703763" y="2752725"/>
          <p14:tracePt t="27775" x="4727575" y="2752725"/>
          <p14:tracePt t="27783" x="4740275" y="2752725"/>
          <p14:tracePt t="27791" x="4765675" y="2752725"/>
          <p14:tracePt t="27799" x="4791075" y="2752725"/>
          <p14:tracePt t="27808" x="4840288" y="2752725"/>
          <p14:tracePt t="27816" x="4891088" y="2752725"/>
          <p14:tracePt t="27824" x="4916488" y="2752725"/>
          <p14:tracePt t="27832" x="4953000" y="2752725"/>
          <p14:tracePt t="27840" x="4978400" y="2752725"/>
          <p14:tracePt t="27848" x="5003800" y="2765425"/>
          <p14:tracePt t="27855" x="5053013" y="2778125"/>
          <p14:tracePt t="27864" x="5078413" y="2778125"/>
          <p14:tracePt t="27872" x="5091113" y="2790825"/>
          <p14:tracePt t="27880" x="5129213" y="2790825"/>
          <p14:tracePt t="27888" x="5153025" y="2790825"/>
          <p14:tracePt t="27896" x="5191125" y="2790825"/>
          <p14:tracePt t="27904" x="5216525" y="2790825"/>
          <p14:tracePt t="27912" x="5241925" y="2803525"/>
          <p14:tracePt t="28009" x="5253038" y="2803525"/>
          <p14:tracePt t="28017" x="5265738" y="2803525"/>
          <p14:tracePt t="28024" x="5316538" y="2816225"/>
          <p14:tracePt t="28032" x="5391150" y="2828925"/>
          <p14:tracePt t="28041" x="5465763" y="2840038"/>
          <p14:tracePt t="28049" x="5541963" y="2852738"/>
          <p14:tracePt t="28057" x="5629275" y="2852738"/>
          <p14:tracePt t="28064" x="5665788" y="2852738"/>
          <p14:tracePt t="28072" x="5716588" y="2865438"/>
          <p14:tracePt t="28079" x="5803900" y="2865438"/>
          <p14:tracePt t="28088" x="5854700" y="2865438"/>
          <p14:tracePt t="28095" x="5878513" y="2865438"/>
          <p14:tracePt t="28104" x="5916613" y="2865438"/>
          <p14:tracePt t="28111" x="5954713" y="2865438"/>
          <p14:tracePt t="28119" x="6016625" y="2865438"/>
          <p14:tracePt t="28127" x="6054725" y="2865438"/>
          <p14:tracePt t="28136" x="6091238" y="2865438"/>
          <p14:tracePt t="28143" x="6142038" y="2865438"/>
          <p14:tracePt t="28153" x="6191250" y="2865438"/>
          <p14:tracePt t="28159" x="6229350" y="2865438"/>
          <p14:tracePt t="28167" x="6267450" y="2865438"/>
          <p14:tracePt t="28183" x="6342063" y="2852738"/>
          <p14:tracePt t="28207" x="6354763" y="2852738"/>
          <p14:tracePt t="28231" x="6380163" y="2852738"/>
          <p14:tracePt t="28248" x="6429375" y="2840038"/>
          <p14:tracePt t="28255" x="6492875" y="2840038"/>
          <p14:tracePt t="28263" x="6567488" y="2840038"/>
          <p14:tracePt t="28271" x="6616700" y="2840038"/>
          <p14:tracePt t="28279" x="6680200" y="2816225"/>
          <p14:tracePt t="28288" x="6742113" y="2816225"/>
          <p14:tracePt t="28296" x="6767513" y="2816225"/>
          <p14:tracePt t="28305" x="6780213" y="2816225"/>
          <p14:tracePt t="28312" x="6792913" y="2816225"/>
          <p14:tracePt t="28328" x="6816725" y="2816225"/>
          <p14:tracePt t="28344" x="6829425" y="2816225"/>
          <p14:tracePt t="28354" x="6854825" y="2816225"/>
          <p14:tracePt t="28360" x="6892925" y="2816225"/>
          <p14:tracePt t="28368" x="6967538" y="2816225"/>
          <p14:tracePt t="28376" x="7016750" y="2816225"/>
          <p14:tracePt t="28384" x="7067550" y="2803525"/>
          <p14:tracePt t="28392" x="7142163" y="2803525"/>
          <p14:tracePt t="28400" x="7205663" y="2778125"/>
          <p14:tracePt t="28408" x="7242175" y="2778125"/>
          <p14:tracePt t="28416" x="7280275" y="2778125"/>
          <p14:tracePt t="28424" x="7342188" y="2765425"/>
          <p14:tracePt t="28432" x="7367588" y="2765425"/>
          <p14:tracePt t="28448" x="7380288" y="2765425"/>
          <p14:tracePt t="28568" x="7405688" y="2765425"/>
          <p14:tracePt t="28577" x="7467600" y="2765425"/>
          <p14:tracePt t="28585" x="7531100" y="2765425"/>
          <p14:tracePt t="28592" x="7580313" y="2765425"/>
          <p14:tracePt t="28601" x="7642225" y="2765425"/>
          <p14:tracePt t="28608" x="7667625" y="2765425"/>
          <p14:tracePt t="28617" x="7705725" y="2765425"/>
          <p14:tracePt t="28624" x="7754938" y="2765425"/>
          <p14:tracePt t="28631" x="7767638" y="2765425"/>
          <p14:tracePt t="28639" x="7780338" y="2765425"/>
          <p14:tracePt t="28647" x="7818438" y="2778125"/>
          <p14:tracePt t="28663" x="7831138" y="2778125"/>
          <p14:tracePt t="28671" x="7831138" y="2790825"/>
          <p14:tracePt t="28783" x="7831138" y="2840038"/>
          <p14:tracePt t="28791" x="7818438" y="2890838"/>
          <p14:tracePt t="28799" x="7780338" y="2941638"/>
          <p14:tracePt t="28808" x="7742238" y="2978150"/>
          <p14:tracePt t="28815" x="7654925" y="3028950"/>
          <p14:tracePt t="28823" x="7593013" y="3065463"/>
          <p14:tracePt t="28832" x="7480300" y="3090863"/>
          <p14:tracePt t="28840" x="7329488" y="3116263"/>
          <p14:tracePt t="28848" x="7167563" y="3154363"/>
          <p14:tracePt t="28855" x="7016750" y="3178175"/>
          <p14:tracePt t="28863" x="6829425" y="3203575"/>
          <p14:tracePt t="28871" x="6692900" y="3203575"/>
          <p14:tracePt t="28888" x="6503988" y="3216275"/>
          <p14:tracePt t="28895" x="6467475" y="3216275"/>
          <p14:tracePt t="28903" x="6429375" y="3216275"/>
          <p14:tracePt t="28911" x="6354763" y="3216275"/>
          <p14:tracePt t="28920" x="6316663" y="3203575"/>
          <p14:tracePt t="28928" x="6180138" y="3203575"/>
          <p14:tracePt t="28938" x="5978525" y="3203575"/>
          <p14:tracePt t="28944" x="5816600" y="3203575"/>
          <p14:tracePt t="28954" x="5629275" y="3203575"/>
          <p14:tracePt t="28960" x="5465763" y="3203575"/>
          <p14:tracePt t="28968" x="5278438" y="3203575"/>
          <p14:tracePt t="28976" x="5165725" y="3190875"/>
          <p14:tracePt t="28984" x="5029200" y="3190875"/>
          <p14:tracePt t="28991" x="4953000" y="3190875"/>
          <p14:tracePt t="29000" x="4891088" y="3190875"/>
          <p14:tracePt t="29008" x="4852988" y="3190875"/>
          <p14:tracePt t="29016" x="4829175" y="3190875"/>
          <p14:tracePt t="29023" x="4803775" y="3190875"/>
          <p14:tracePt t="29031" x="4803775" y="3178175"/>
          <p14:tracePt t="29055" x="4791075" y="3178175"/>
          <p14:tracePt t="29063" x="4778375" y="3178175"/>
          <p14:tracePt t="29071" x="4716463" y="3165475"/>
          <p14:tracePt t="29079" x="4652963" y="3154363"/>
          <p14:tracePt t="29087" x="4616450" y="3141663"/>
          <p14:tracePt t="29096" x="4578350" y="3141663"/>
          <p14:tracePt t="29104" x="4565650" y="3141663"/>
          <p14:tracePt t="29111" x="4552950" y="3141663"/>
          <p14:tracePt t="29279" x="4565650" y="3141663"/>
          <p14:tracePt t="29287" x="4616450" y="3141663"/>
          <p14:tracePt t="29295" x="4652963" y="3154363"/>
          <p14:tracePt t="29304" x="4678363" y="3154363"/>
          <p14:tracePt t="29311" x="4678363" y="3165475"/>
          <p14:tracePt t="29320" x="4703763" y="3165475"/>
          <p14:tracePt t="29368" x="4716463" y="3165475"/>
          <p14:tracePt t="29385" x="4727575" y="3165475"/>
          <p14:tracePt t="29391" x="4740275" y="3154363"/>
          <p14:tracePt t="29400" x="4752975" y="3154363"/>
          <p14:tracePt t="29423" x="4752975" y="3141663"/>
          <p14:tracePt t="29472" x="4778375" y="3141663"/>
          <p14:tracePt t="31359" x="4752975" y="3165475"/>
          <p14:tracePt t="31367" x="4540250" y="3303588"/>
          <p14:tracePt t="31375" x="4391025" y="3367088"/>
          <p14:tracePt t="31383" x="4252913" y="3429000"/>
          <p14:tracePt t="31391" x="4140200" y="3479800"/>
          <p14:tracePt t="31399" x="4052888" y="3516313"/>
          <p14:tracePt t="31407" x="3914775" y="3554413"/>
          <p14:tracePt t="31415" x="3778250" y="3603625"/>
          <p14:tracePt t="31423" x="3665538" y="3654425"/>
          <p14:tracePt t="31431" x="3540125" y="3679825"/>
          <p14:tracePt t="31439" x="3440113" y="3716338"/>
          <p14:tracePt t="31447" x="3365500" y="3741738"/>
          <p14:tracePt t="31455" x="3240088" y="3767138"/>
          <p14:tracePt t="31463" x="3152775" y="3792538"/>
          <p14:tracePt t="31471" x="3089275" y="3803650"/>
          <p14:tracePt t="31479" x="3001963" y="3816350"/>
          <p14:tracePt t="31488" x="2901950" y="3829050"/>
          <p14:tracePt t="31495" x="2776538" y="3841750"/>
          <p14:tracePt t="31504" x="2689225" y="3879850"/>
          <p14:tracePt t="31511" x="2589213" y="3892550"/>
          <p14:tracePt t="31520" x="2489200" y="3905250"/>
          <p14:tracePt t="31527" x="2363788" y="3916363"/>
          <p14:tracePt t="31537" x="2276475" y="3929063"/>
          <p14:tracePt t="31543" x="2176463" y="3929063"/>
          <p14:tracePt t="31551" x="2138363" y="3954463"/>
          <p14:tracePt t="31559" x="2089150" y="3967163"/>
          <p14:tracePt t="31568" x="2063750" y="3967163"/>
          <p14:tracePt t="31576" x="2038350" y="3967163"/>
          <p14:tracePt t="31615" x="2025650" y="3967163"/>
          <p14:tracePt t="31623" x="1976438" y="3967163"/>
          <p14:tracePt t="31631" x="1938338" y="3954463"/>
          <p14:tracePt t="31640" x="1889125" y="3929063"/>
          <p14:tracePt t="31647" x="1814513" y="3905250"/>
          <p14:tracePt t="31656" x="1763713" y="3892550"/>
          <p14:tracePt t="31664" x="1725613" y="3892550"/>
          <p14:tracePt t="31672" x="1701800" y="3892550"/>
          <p14:tracePt t="31679" x="1676400" y="3879850"/>
          <p14:tracePt t="31688" x="1651000" y="3879850"/>
          <p14:tracePt t="31696" x="1625600" y="3879850"/>
          <p14:tracePt t="31704" x="1612900" y="3879850"/>
          <p14:tracePt t="31817" x="1601788" y="3879850"/>
          <p14:tracePt t="31824" x="1601788" y="3867150"/>
          <p14:tracePt t="31841" x="1589088" y="3867150"/>
          <p14:tracePt t="31857" x="1576388" y="3867150"/>
          <p14:tracePt t="32136" x="1563688" y="3867150"/>
          <p14:tracePt t="32152" x="1563688" y="3854450"/>
          <p14:tracePt t="32160" x="1550988" y="3841750"/>
          <p14:tracePt t="32168" x="1550988" y="3829050"/>
          <p14:tracePt t="32176" x="1550988" y="3816350"/>
          <p14:tracePt t="32384" x="1576388" y="3816350"/>
          <p14:tracePt t="32393" x="1589088" y="3816350"/>
          <p14:tracePt t="32400" x="1612900" y="3816350"/>
          <p14:tracePt t="32408" x="1638300" y="3816350"/>
          <p14:tracePt t="32415" x="1689100" y="3816350"/>
          <p14:tracePt t="32423" x="1763713" y="3816350"/>
          <p14:tracePt t="32431" x="1801813" y="3816350"/>
          <p14:tracePt t="32439" x="1851025" y="3816350"/>
          <p14:tracePt t="32447" x="1901825" y="3816350"/>
          <p14:tracePt t="32455" x="1989138" y="3816350"/>
          <p14:tracePt t="32463" x="2076450" y="3816350"/>
          <p14:tracePt t="32471" x="2138363" y="3816350"/>
          <p14:tracePt t="32479" x="2227263" y="3803650"/>
          <p14:tracePt t="32487" x="2301875" y="3792538"/>
          <p14:tracePt t="32495" x="2338388" y="3779838"/>
          <p14:tracePt t="32504" x="2363788" y="3779838"/>
          <p14:tracePt t="32511" x="2427288" y="3767138"/>
          <p14:tracePt t="32521" x="2463800" y="3767138"/>
          <p14:tracePt t="32527" x="2489200" y="3767138"/>
          <p14:tracePt t="32537" x="2527300" y="3754438"/>
          <p14:tracePt t="32543" x="2540000" y="3754438"/>
          <p14:tracePt t="32552" x="2563813" y="3754438"/>
          <p14:tracePt t="32567" x="2576513" y="3754438"/>
          <p14:tracePt t="32575" x="2601913" y="3754438"/>
          <p14:tracePt t="32583" x="2627313" y="3754438"/>
          <p14:tracePt t="32591" x="2663825" y="3754438"/>
          <p14:tracePt t="32599" x="2714625" y="3754438"/>
          <p14:tracePt t="32607" x="2763838" y="3754438"/>
          <p14:tracePt t="32615" x="2863850" y="3754438"/>
          <p14:tracePt t="32624" x="2940050" y="3767138"/>
          <p14:tracePt t="32632" x="3001963" y="3767138"/>
          <p14:tracePt t="32640" x="3101975" y="3767138"/>
          <p14:tracePt t="32648" x="3176588" y="3779838"/>
          <p14:tracePt t="32656" x="3240088" y="3779838"/>
          <p14:tracePt t="32664" x="3327400" y="3779838"/>
          <p14:tracePt t="32672" x="3389313" y="3779838"/>
          <p14:tracePt t="32680" x="3465513" y="3779838"/>
          <p14:tracePt t="32689" x="3527425" y="3779838"/>
          <p14:tracePt t="32696" x="3602038" y="3779838"/>
          <p14:tracePt t="32705" x="3665538" y="3779838"/>
          <p14:tracePt t="32712" x="3765550" y="3779838"/>
          <p14:tracePt t="32721" x="3890963" y="3779838"/>
          <p14:tracePt t="32729" x="3990975" y="3779838"/>
          <p14:tracePt t="32738" x="4103688" y="3779838"/>
          <p14:tracePt t="32744" x="4191000" y="3779838"/>
          <p14:tracePt t="32752" x="4303713" y="3779838"/>
          <p14:tracePt t="32760" x="4440238" y="3779838"/>
          <p14:tracePt t="32768" x="4516438" y="3779838"/>
          <p14:tracePt t="32776" x="4640263" y="3779838"/>
          <p14:tracePt t="32784" x="4740275" y="3779838"/>
          <p14:tracePt t="32792" x="4803775" y="3779838"/>
          <p14:tracePt t="32800" x="4891088" y="3779838"/>
          <p14:tracePt t="32808" x="4940300" y="3779838"/>
          <p14:tracePt t="32816" x="4978400" y="3779838"/>
          <p14:tracePt t="32824" x="5016500" y="3779838"/>
          <p14:tracePt t="32832" x="5029200" y="3779838"/>
          <p14:tracePt t="32840" x="5053013" y="3779838"/>
          <p14:tracePt t="32944" x="5065713" y="3779838"/>
          <p14:tracePt t="32952" x="5103813" y="3779838"/>
          <p14:tracePt t="32960" x="5129213" y="3779838"/>
          <p14:tracePt t="33408" x="5141913" y="3779838"/>
          <p14:tracePt t="33417" x="5141913" y="3767138"/>
          <p14:tracePt t="33504" x="5191125" y="3767138"/>
          <p14:tracePt t="33512" x="5329238" y="3754438"/>
          <p14:tracePt t="33519" x="5429250" y="3729038"/>
          <p14:tracePt t="33527" x="5541963" y="3729038"/>
          <p14:tracePt t="33536" x="5665788" y="3716338"/>
          <p14:tracePt t="33543" x="5816600" y="3703638"/>
          <p14:tracePt t="33551" x="5903913" y="3692525"/>
          <p14:tracePt t="33559" x="5967413" y="3679825"/>
          <p14:tracePt t="33567" x="6003925" y="3667125"/>
          <p14:tracePt t="33575" x="6029325" y="3667125"/>
          <p14:tracePt t="33968" x="5178425" y="3692525"/>
          <p14:tracePt t="33976" x="4140200" y="3816350"/>
          <p14:tracePt t="33984" x="3289300" y="3929063"/>
          <p14:tracePt t="33992" x="2263775" y="4029075"/>
          <p14:tracePt t="34000" x="1300163" y="4141788"/>
          <p14:tracePt t="34008" x="474663" y="4192588"/>
          <p14:tracePt t="34305" x="600075" y="4129088"/>
          <p14:tracePt t="34313" x="963613" y="4054475"/>
          <p14:tracePt t="34322" x="1300163" y="3967163"/>
          <p14:tracePt t="34328" x="1625600" y="3929063"/>
          <p14:tracePt t="34339" x="1889125" y="3879850"/>
          <p14:tracePt t="34344" x="2063750" y="3841750"/>
          <p14:tracePt t="34352" x="2201863" y="3792538"/>
          <p14:tracePt t="34359" x="2301875" y="3767138"/>
          <p14:tracePt t="34368" x="2351088" y="3729038"/>
          <p14:tracePt t="34376" x="2401888" y="3729038"/>
          <p14:tracePt t="34384" x="2414588" y="3716338"/>
          <p14:tracePt t="34399" x="2427288" y="3716338"/>
          <p14:tracePt t="34655" x="2501900" y="3716338"/>
          <p14:tracePt t="34663" x="2627313" y="3716338"/>
          <p14:tracePt t="34671" x="2840038" y="3716338"/>
          <p14:tracePt t="34679" x="3089275" y="3703638"/>
          <p14:tracePt t="34688" x="3265488" y="3703638"/>
          <p14:tracePt t="34695" x="3502025" y="3692525"/>
          <p14:tracePt t="34704" x="3652838" y="3679825"/>
          <p14:tracePt t="34711" x="3802063" y="3679825"/>
          <p14:tracePt t="34720" x="3927475" y="3667125"/>
          <p14:tracePt t="34727" x="4014788" y="3667125"/>
          <p14:tracePt t="34738" x="4040188" y="3654425"/>
          <p14:tracePt t="34743" x="4078288" y="3654425"/>
          <p14:tracePt t="34751" x="4090988" y="3654425"/>
          <p14:tracePt t="34791" x="4103688" y="3654425"/>
          <p14:tracePt t="34807" x="4203700" y="3654425"/>
          <p14:tracePt t="34815" x="4278313" y="3654425"/>
          <p14:tracePt t="34823" x="4403725" y="3654425"/>
          <p14:tracePt t="34831" x="4527550" y="3654425"/>
          <p14:tracePt t="34840" x="4627563" y="3654425"/>
          <p14:tracePt t="34848" x="4752975" y="3641725"/>
          <p14:tracePt t="34856" x="4816475" y="3641725"/>
          <p14:tracePt t="34864" x="4852988" y="3629025"/>
          <p14:tracePt t="34888" x="4865688" y="3629025"/>
          <p14:tracePt t="34944" x="4891088" y="3629025"/>
          <p14:tracePt t="34952" x="5003800" y="3629025"/>
          <p14:tracePt t="34960" x="5141913" y="3579813"/>
          <p14:tracePt t="34968" x="5303838" y="3567113"/>
          <p14:tracePt t="34977" x="5403850" y="3541713"/>
          <p14:tracePt t="34984" x="5478463" y="3541713"/>
          <p14:tracePt t="34992" x="5516563" y="3529013"/>
          <p14:tracePt t="35000" x="5554663" y="3529013"/>
          <p14:tracePt t="35223" x="5565775" y="3529013"/>
          <p14:tracePt t="35239" x="5578475" y="3529013"/>
          <p14:tracePt t="35248" x="5629275" y="3529013"/>
          <p14:tracePt t="35255" x="5641975" y="3529013"/>
          <p14:tracePt t="35263" x="5654675" y="3541713"/>
          <p14:tracePt t="35272" x="5665788" y="3541713"/>
          <p14:tracePt t="35280" x="5691188" y="3567113"/>
          <p14:tracePt t="35296" x="5691188" y="3579813"/>
          <p14:tracePt t="35304" x="5703888" y="3590925"/>
          <p14:tracePt t="35336" x="5716588" y="3590925"/>
          <p14:tracePt t="35359" x="5716588" y="3603625"/>
          <p14:tracePt t="35367" x="5729288" y="3603625"/>
          <p14:tracePt t="35375" x="5729288" y="3616325"/>
          <p14:tracePt t="35391" x="5729288" y="3641725"/>
          <p14:tracePt t="35399" x="5741988" y="3641725"/>
          <p14:tracePt t="35408" x="5741988" y="3667125"/>
          <p14:tracePt t="35416" x="5754688" y="3679825"/>
          <p14:tracePt t="35424" x="5754688" y="3692525"/>
          <p14:tracePt t="35432" x="5754688" y="3703638"/>
          <p14:tracePt t="35488" x="5767388" y="3703638"/>
          <p14:tracePt t="35727" x="5754688" y="3703638"/>
          <p14:tracePt t="35767" x="5741988" y="3703638"/>
          <p14:tracePt t="36065" x="5716588" y="3703638"/>
          <p14:tracePt t="36351" x="5703888" y="3703638"/>
          <p14:tracePt t="36409" x="5691188" y="3703638"/>
          <p14:tracePt t="36649" x="5665788" y="3703638"/>
          <p14:tracePt t="37009" x="5641975" y="3703638"/>
          <p14:tracePt t="37295" x="5629275" y="3703638"/>
          <p14:tracePt t="37327" x="5616575" y="3703638"/>
          <p14:tracePt t="37351" x="5591175" y="3703638"/>
          <p14:tracePt t="37359" x="5578475" y="3703638"/>
          <p14:tracePt t="37368" x="5554663" y="3716338"/>
          <p14:tracePt t="37375" x="5516563" y="3729038"/>
          <p14:tracePt t="37399" x="5503863" y="3729038"/>
          <p14:tracePt t="37672" x="5503863" y="3741738"/>
          <p14:tracePt t="37769" x="5478463" y="3741738"/>
          <p14:tracePt t="37777" x="5403850" y="3754438"/>
          <p14:tracePt t="37784" x="5253038" y="3779838"/>
          <p14:tracePt t="37792" x="5103813" y="3816350"/>
          <p14:tracePt t="37800" x="4965700" y="3854450"/>
          <p14:tracePt t="37808" x="4865688" y="3867150"/>
          <p14:tracePt t="37815" x="4803775" y="3879850"/>
          <p14:tracePt t="37823" x="4703763" y="3905250"/>
          <p14:tracePt t="37831" x="4627563" y="3916363"/>
          <p14:tracePt t="37839" x="4540250" y="3941763"/>
          <p14:tracePt t="37847" x="4478338" y="3954463"/>
          <p14:tracePt t="37855" x="4403725" y="3967163"/>
          <p14:tracePt t="37863" x="4314825" y="3979863"/>
          <p14:tracePt t="37871" x="4214813" y="3992563"/>
          <p14:tracePt t="37888" x="4078288" y="3992563"/>
          <p14:tracePt t="37895" x="4052888" y="4005263"/>
          <p14:tracePt t="37904" x="4014788" y="4005263"/>
          <p14:tracePt t="37911" x="3965575" y="4005263"/>
          <p14:tracePt t="37921" x="3927475" y="4005263"/>
          <p14:tracePt t="37927" x="3902075" y="4017963"/>
          <p14:tracePt t="37936" x="3852863" y="4017963"/>
          <p14:tracePt t="37943" x="3765550" y="4017963"/>
          <p14:tracePt t="37951" x="3702050" y="4017963"/>
          <p14:tracePt t="37959" x="3602038" y="4029075"/>
          <p14:tracePt t="37967" x="3540125" y="4029075"/>
          <p14:tracePt t="37975" x="3489325" y="4029075"/>
          <p14:tracePt t="37983" x="3440113" y="4029075"/>
          <p14:tracePt t="37991" x="3402013" y="4029075"/>
          <p14:tracePt t="38048" x="3365500" y="4029075"/>
          <p14:tracePt t="38056" x="3314700" y="4041775"/>
          <p14:tracePt t="38064" x="3227388" y="4041775"/>
          <p14:tracePt t="38072" x="3114675" y="4041775"/>
          <p14:tracePt t="38080" x="3014663" y="4041775"/>
          <p14:tracePt t="38089" x="2914650" y="4041775"/>
          <p14:tracePt t="38096" x="2863850" y="4041775"/>
          <p14:tracePt t="38106" x="2801938" y="4054475"/>
          <p14:tracePt t="38112" x="2789238" y="4054475"/>
          <p14:tracePt t="38144" x="2776538" y="4054475"/>
          <p14:tracePt t="38208" x="2763838" y="4054475"/>
          <p14:tracePt t="38216" x="2740025" y="4054475"/>
          <p14:tracePt t="38225" x="2701925" y="4054475"/>
          <p14:tracePt t="38232" x="2640013" y="4054475"/>
          <p14:tracePt t="38240" x="2589213" y="4054475"/>
          <p14:tracePt t="38248" x="2551113" y="4054475"/>
          <p14:tracePt t="38256" x="2540000" y="4054475"/>
          <p14:tracePt t="38359" x="2527300" y="4054475"/>
          <p14:tracePt t="38503" x="2551113" y="4054475"/>
          <p14:tracePt t="38511" x="2576513" y="4054475"/>
          <p14:tracePt t="38519" x="2601913" y="4054475"/>
          <p14:tracePt t="38527" x="2614613" y="4041775"/>
          <p14:tracePt t="38536" x="2627313" y="4041775"/>
          <p14:tracePt t="38543" x="2663825" y="4041775"/>
          <p14:tracePt t="38552" x="2701925" y="4041775"/>
          <p14:tracePt t="38559" x="2789238" y="4041775"/>
          <p14:tracePt t="38568" x="2863850" y="4029075"/>
          <p14:tracePt t="38576" x="2927350" y="4029075"/>
          <p14:tracePt t="38583" x="2976563" y="4029075"/>
          <p14:tracePt t="38592" x="3052763" y="4029075"/>
          <p14:tracePt t="38600" x="3114675" y="4029075"/>
          <p14:tracePt t="38608" x="3152775" y="4029075"/>
          <p14:tracePt t="38616" x="3189288" y="4029075"/>
          <p14:tracePt t="38624" x="3214688" y="4029075"/>
          <p14:tracePt t="38632" x="3240088" y="4029075"/>
          <p14:tracePt t="38640" x="3276600" y="4029075"/>
          <p14:tracePt t="38656" x="3289300" y="4029075"/>
          <p14:tracePt t="38664" x="3314700" y="4029075"/>
          <p14:tracePt t="38672" x="3340100" y="4029075"/>
          <p14:tracePt t="38680" x="3365500" y="4029075"/>
          <p14:tracePt t="38688" x="3402013" y="4029075"/>
          <p14:tracePt t="38696" x="3452813" y="4029075"/>
          <p14:tracePt t="38705" x="3489325" y="4017963"/>
          <p14:tracePt t="38712" x="3527425" y="4017963"/>
          <p14:tracePt t="38722" x="3565525" y="4005263"/>
          <p14:tracePt t="38736" x="3589338" y="3992563"/>
          <p14:tracePt t="38743" x="3614738" y="3992563"/>
          <p14:tracePt t="38849" x="3640138" y="3992563"/>
          <p14:tracePt t="38856" x="3689350" y="3992563"/>
          <p14:tracePt t="38864" x="3790950" y="3992563"/>
          <p14:tracePt t="38874" x="3890963" y="3992563"/>
          <p14:tracePt t="38881" x="3940175" y="3992563"/>
          <p14:tracePt t="38890" x="3990975" y="3992563"/>
          <p14:tracePt t="38897" x="4052888" y="3992563"/>
          <p14:tracePt t="38905" x="4078288" y="3992563"/>
          <p14:tracePt t="38911" x="4090988" y="3992563"/>
          <p14:tracePt t="38920" x="4103688" y="3992563"/>
          <p14:tracePt t="38927" x="4114800" y="3992563"/>
          <p14:tracePt t="38959" x="4127500" y="3992563"/>
          <p14:tracePt t="38967" x="4152900" y="3992563"/>
          <p14:tracePt t="38975" x="4191000" y="3992563"/>
          <p14:tracePt t="38983" x="4227513" y="3992563"/>
          <p14:tracePt t="38991" x="4278313" y="3992563"/>
          <p14:tracePt t="38999" x="4352925" y="3992563"/>
          <p14:tracePt t="39007" x="4403725" y="3992563"/>
          <p14:tracePt t="39015" x="4452938" y="3992563"/>
          <p14:tracePt t="39023" x="4503738" y="3992563"/>
          <p14:tracePt t="39031" x="4540250" y="3992563"/>
          <p14:tracePt t="39039" x="4591050" y="3992563"/>
          <p14:tracePt t="39047" x="4616450" y="3992563"/>
          <p14:tracePt t="39055" x="4627563" y="3992563"/>
          <p14:tracePt t="39063" x="4652963" y="3992563"/>
          <p14:tracePt t="39071" x="4678363" y="3992563"/>
          <p14:tracePt t="39088" x="4691063" y="3992563"/>
          <p14:tracePt t="39095" x="4703763" y="3992563"/>
          <p14:tracePt t="39104" x="4727575" y="3992563"/>
          <p14:tracePt t="39113" x="4765675" y="3992563"/>
          <p14:tracePt t="39123" x="4803775" y="3992563"/>
          <p14:tracePt t="39129" x="4865688" y="4005263"/>
          <p14:tracePt t="39139" x="4916488" y="4005263"/>
          <p14:tracePt t="39144" x="4965700" y="4005263"/>
          <p14:tracePt t="39153" x="4978400" y="4005263"/>
          <p14:tracePt t="39161" x="5003800" y="4005263"/>
          <p14:tracePt t="39169" x="5016500" y="4005263"/>
          <p14:tracePt t="39176" x="5040313" y="4005263"/>
          <p14:tracePt t="39192" x="5053013" y="4017963"/>
          <p14:tracePt t="39216" x="5065713" y="4017963"/>
          <p14:tracePt t="39231" x="5141913" y="4017963"/>
          <p14:tracePt t="39240" x="5191125" y="4017963"/>
          <p14:tracePt t="39248" x="5291138" y="4017963"/>
          <p14:tracePt t="39256" x="5416550" y="4029075"/>
          <p14:tracePt t="39264" x="5516563" y="4041775"/>
          <p14:tracePt t="39272" x="5654675" y="4041775"/>
          <p14:tracePt t="39280" x="5778500" y="4041775"/>
          <p14:tracePt t="39289" x="5854700" y="4054475"/>
          <p14:tracePt t="39295" x="5916613" y="4067175"/>
          <p14:tracePt t="39305" x="5991225" y="4067175"/>
          <p14:tracePt t="39312" x="6003925" y="4067175"/>
          <p14:tracePt t="39322" x="6042025" y="4079875"/>
          <p14:tracePt t="39336" x="6054725" y="4079875"/>
          <p14:tracePt t="39368" x="6067425" y="4079875"/>
          <p14:tracePt t="39399" x="6116638" y="4079875"/>
          <p14:tracePt t="39407" x="6180138" y="4079875"/>
          <p14:tracePt t="39415" x="6303963" y="4079875"/>
          <p14:tracePt t="39423" x="6403975" y="4079875"/>
          <p14:tracePt t="39431" x="6467475" y="4079875"/>
          <p14:tracePt t="39439" x="6542088" y="4079875"/>
          <p14:tracePt t="39447" x="6592888" y="4079875"/>
          <p14:tracePt t="39455" x="6642100" y="4079875"/>
          <p14:tracePt t="39463" x="6667500" y="4079875"/>
          <p14:tracePt t="39472" x="6704013" y="4079875"/>
          <p14:tracePt t="39479" x="6729413" y="4079875"/>
          <p14:tracePt t="39487" x="6742113" y="4079875"/>
          <p14:tracePt t="39495" x="6792913" y="4079875"/>
          <p14:tracePt t="39511" x="6816725" y="4079875"/>
          <p14:tracePt t="39527" x="6867525" y="4079875"/>
          <p14:tracePt t="39535" x="6929438" y="4079875"/>
          <p14:tracePt t="39543" x="6954838" y="4105275"/>
          <p14:tracePt t="39551" x="7042150" y="4105275"/>
          <p14:tracePt t="39559" x="7142163" y="4105275"/>
          <p14:tracePt t="39567" x="7280275" y="4092575"/>
          <p14:tracePt t="39575" x="7342188" y="4092575"/>
          <p14:tracePt t="39583" x="7429500" y="4092575"/>
          <p14:tracePt t="39591" x="7518400" y="4067175"/>
          <p14:tracePt t="39607" x="7531100" y="4067175"/>
          <p14:tracePt t="39615" x="7542213" y="4054475"/>
          <p14:tracePt t="39631" x="7554913" y="4054475"/>
          <p14:tracePt t="39672" x="7567613" y="4054475"/>
          <p14:tracePt t="39680" x="7631113" y="4041775"/>
          <p14:tracePt t="39688" x="7667625" y="4041775"/>
          <p14:tracePt t="39696" x="7718425" y="4041775"/>
          <p14:tracePt t="39705" x="7767638" y="4041775"/>
          <p14:tracePt t="39712" x="7793038" y="4029075"/>
          <p14:tracePt t="39722" x="7843838" y="4029075"/>
          <p14:tracePt t="39728" x="7893050" y="4017963"/>
          <p14:tracePt t="39736" x="7918450" y="4017963"/>
          <p14:tracePt t="39744" x="7918450" y="4005263"/>
          <p14:tracePt t="39832" x="7843838" y="4029075"/>
          <p14:tracePt t="39840" x="7731125" y="4041775"/>
          <p14:tracePt t="39848" x="7693025" y="4041775"/>
          <p14:tracePt t="39856" x="7605713" y="4105275"/>
          <p14:tracePt t="39864" x="7542213" y="4117975"/>
          <p14:tracePt t="39874" x="7354888" y="4167188"/>
          <p14:tracePt t="39891" x="7016750" y="4241800"/>
          <p14:tracePt t="39896" x="6880225" y="4267200"/>
          <p14:tracePt t="39905" x="6642100" y="4292600"/>
          <p14:tracePt t="39912" x="6480175" y="4341813"/>
          <p14:tracePt t="39922" x="6191250" y="4392613"/>
          <p14:tracePt t="39928" x="5829300" y="4430713"/>
          <p14:tracePt t="39937" x="5541963" y="4479925"/>
          <p14:tracePt t="39944" x="5516563" y="4479925"/>
          <p14:tracePt t="39952" x="5265738" y="4492625"/>
          <p14:tracePt t="39960" x="4916488" y="4518025"/>
          <p14:tracePt t="39968" x="4578350" y="4518025"/>
          <p14:tracePt t="39976" x="4327525" y="4530725"/>
          <p14:tracePt t="39984" x="4140200" y="4543425"/>
          <p14:tracePt t="39991" x="3965575" y="4543425"/>
          <p14:tracePt t="39999" x="3778250" y="4567238"/>
          <p14:tracePt t="40007" x="3652838" y="4567238"/>
          <p14:tracePt t="40015" x="3552825" y="4567238"/>
          <p14:tracePt t="40023" x="3440113" y="4579938"/>
          <p14:tracePt t="40031" x="3376613" y="4579938"/>
          <p14:tracePt t="40039" x="3276600" y="4579938"/>
          <p14:tracePt t="40047" x="3214688" y="4579938"/>
          <p14:tracePt t="40055" x="3127375" y="4579938"/>
          <p14:tracePt t="40063" x="3040063" y="4579938"/>
          <p14:tracePt t="40072" x="2976563" y="4579938"/>
          <p14:tracePt t="40079" x="2901950" y="4579938"/>
          <p14:tracePt t="40088" x="2789238" y="4579938"/>
          <p14:tracePt t="40095" x="2714625" y="4579938"/>
          <p14:tracePt t="40104" x="2601913" y="4579938"/>
          <p14:tracePt t="40111" x="2540000" y="4579938"/>
          <p14:tracePt t="40120" x="2439988" y="4579938"/>
          <p14:tracePt t="40127" x="2314575" y="4579938"/>
          <p14:tracePt t="40135" x="2227263" y="4579938"/>
          <p14:tracePt t="40144" x="2151063" y="4567238"/>
          <p14:tracePt t="40151" x="2063750" y="4567238"/>
          <p14:tracePt t="40159" x="1989138" y="4554538"/>
          <p14:tracePt t="40167" x="1863725" y="4554538"/>
          <p14:tracePt t="40175" x="1814513" y="4554538"/>
          <p14:tracePt t="40183" x="1776413" y="4554538"/>
          <p14:tracePt t="40191" x="1738313" y="4554538"/>
          <p14:tracePt t="40199" x="1714500" y="4554538"/>
          <p14:tracePt t="40263" x="1651000" y="4554538"/>
          <p14:tracePt t="40272" x="1625600" y="4554538"/>
          <p14:tracePt t="40296" x="1612900" y="4554538"/>
          <p14:tracePt t="40337" x="1612900" y="4530725"/>
          <p14:tracePt t="40344" x="1625600" y="4530725"/>
          <p14:tracePt t="40353" x="1701800" y="4492625"/>
          <p14:tracePt t="40360" x="1738313" y="4467225"/>
          <p14:tracePt t="40368" x="1801813" y="4443413"/>
          <p14:tracePt t="40376" x="1901825" y="4418013"/>
          <p14:tracePt t="40384" x="1989138" y="4392613"/>
          <p14:tracePt t="40392" x="2025650" y="4367213"/>
          <p14:tracePt t="40400" x="2063750" y="4367213"/>
          <p14:tracePt t="40407" x="2101850" y="4354513"/>
          <p14:tracePt t="40424" x="2114550" y="4354513"/>
          <p14:tracePt t="40432" x="2114550" y="4341813"/>
          <p14:tracePt t="40440" x="2138363" y="4341813"/>
          <p14:tracePt t="40448" x="2151063" y="4341813"/>
          <p14:tracePt t="40456" x="2189163" y="4330700"/>
          <p14:tracePt t="40464" x="2238375" y="4330700"/>
          <p14:tracePt t="40473" x="2289175" y="4330700"/>
          <p14:tracePt t="40480" x="2376488" y="4318000"/>
          <p14:tracePt t="40489" x="2463800" y="4292600"/>
          <p14:tracePt t="40496" x="2514600" y="4292600"/>
          <p14:tracePt t="40505" x="2563813" y="4292600"/>
          <p14:tracePt t="40512" x="2614613" y="4292600"/>
          <p14:tracePt t="40522" x="2640013" y="4292600"/>
          <p14:tracePt t="40527" x="2676525" y="4292600"/>
          <p14:tracePt t="40535" x="2714625" y="4292600"/>
          <p14:tracePt t="40543" x="2727325" y="4279900"/>
          <p14:tracePt t="40551" x="2752725" y="4279900"/>
          <p14:tracePt t="40559" x="2763838" y="4279900"/>
          <p14:tracePt t="40567" x="2801938" y="4279900"/>
          <p14:tracePt t="40575" x="2863850" y="4279900"/>
          <p14:tracePt t="40583" x="2952750" y="4267200"/>
          <p14:tracePt t="40591" x="3040063" y="4267200"/>
          <p14:tracePt t="40599" x="3140075" y="4267200"/>
          <p14:tracePt t="40607" x="3227388" y="4254500"/>
          <p14:tracePt t="40615" x="3327400" y="4254500"/>
          <p14:tracePt t="40623" x="3414713" y="4254500"/>
          <p14:tracePt t="40631" x="3478213" y="4241800"/>
          <p14:tracePt t="40639" x="3502025" y="4241800"/>
          <p14:tracePt t="40647" x="3527425" y="4241800"/>
          <p14:tracePt t="40656" x="3540125" y="4241800"/>
          <p14:tracePt t="40663" x="3578225" y="4241800"/>
          <p14:tracePt t="40679" x="3589338" y="4241800"/>
          <p14:tracePt t="40687" x="3614738" y="4241800"/>
          <p14:tracePt t="40695" x="3665538" y="4241800"/>
          <p14:tracePt t="40704" x="3740150" y="4241800"/>
          <p14:tracePt t="40711" x="3802063" y="4254500"/>
          <p14:tracePt t="40721" x="3878263" y="4267200"/>
          <p14:tracePt t="40727" x="3978275" y="4279900"/>
          <p14:tracePt t="40736" x="4065588" y="4279900"/>
          <p14:tracePt t="40743" x="4114800" y="4292600"/>
          <p14:tracePt t="40751" x="4114800" y="4305300"/>
          <p14:tracePt t="40759" x="4140200" y="4305300"/>
          <p14:tracePt t="40768" x="4165600" y="4305300"/>
          <p14:tracePt t="40775" x="4214813" y="4318000"/>
          <p14:tracePt t="40784" x="4227513" y="4318000"/>
          <p14:tracePt t="40799" x="4291013" y="4318000"/>
          <p14:tracePt t="40807" x="4391025" y="4318000"/>
          <p14:tracePt t="40816" x="4416425" y="4330700"/>
          <p14:tracePt t="40823" x="4465638" y="4330700"/>
          <p14:tracePt t="40832" x="4565650" y="4330700"/>
          <p14:tracePt t="40840" x="4603750" y="4341813"/>
          <p14:tracePt t="40864" x="4616450" y="4354513"/>
          <p14:tracePt t="40873" x="4703763" y="4367213"/>
          <p14:tracePt t="40880" x="4803775" y="4367213"/>
          <p14:tracePt t="40889" x="4878388" y="4367213"/>
          <p14:tracePt t="40896" x="4929188" y="4367213"/>
          <p14:tracePt t="40905" x="4978400" y="4367213"/>
          <p14:tracePt t="40912" x="4978400" y="4405313"/>
          <p14:tracePt t="40922" x="5016500" y="4405313"/>
          <p14:tracePt t="40928" x="5065713" y="4418013"/>
          <p14:tracePt t="40936" x="5103813" y="4418013"/>
          <p14:tracePt t="40944" x="5141913" y="4418013"/>
          <p14:tracePt t="40952" x="5153025" y="4418013"/>
          <p14:tracePt t="40960" x="5203825" y="4418013"/>
          <p14:tracePt t="40968" x="5265738" y="4430713"/>
          <p14:tracePt t="40976" x="5316538" y="4430713"/>
          <p14:tracePt t="40984" x="5378450" y="4430713"/>
          <p14:tracePt t="40992" x="5416550" y="4443413"/>
          <p14:tracePt t="41000" x="5465763" y="4454525"/>
          <p14:tracePt t="41008" x="5503863" y="4467225"/>
          <p14:tracePt t="41025" x="5503863" y="4479925"/>
          <p14:tracePt t="41057" x="5516563" y="4479925"/>
          <p14:tracePt t="41064" x="5529263" y="4492625"/>
          <p14:tracePt t="41074" x="5554663" y="4492625"/>
          <p14:tracePt t="41079" x="5565775" y="4492625"/>
          <p14:tracePt t="41088" x="5603875" y="4492625"/>
          <p14:tracePt t="41095" x="5629275" y="4479925"/>
          <p14:tracePt t="41104" x="5678488" y="4479925"/>
          <p14:tracePt t="41111" x="5703888" y="4467225"/>
          <p14:tracePt t="41121" x="5767388" y="4454525"/>
          <p14:tracePt t="41127" x="5803900" y="4443413"/>
          <p14:tracePt t="41135" x="5829300" y="4443413"/>
          <p14:tracePt t="41143" x="5878513" y="4430713"/>
          <p14:tracePt t="41151" x="5929313" y="4430713"/>
          <p14:tracePt t="41159" x="6016625" y="4430713"/>
          <p14:tracePt t="41167" x="6067425" y="4430713"/>
          <p14:tracePt t="41175" x="6129338" y="4430713"/>
          <p14:tracePt t="41183" x="6203950" y="4418013"/>
          <p14:tracePt t="41191" x="6316663" y="4405313"/>
          <p14:tracePt t="41199" x="6342063" y="4405313"/>
          <p14:tracePt t="41207" x="6403975" y="4392613"/>
          <p14:tracePt t="41215" x="6442075" y="4392613"/>
          <p14:tracePt t="41224" x="6480175" y="4392613"/>
          <p14:tracePt t="41232" x="6529388" y="4392613"/>
          <p14:tracePt t="41242" x="6616700" y="4392613"/>
          <p14:tracePt t="41249" x="6680200" y="4392613"/>
          <p14:tracePt t="41257" x="6767513" y="4392613"/>
          <p14:tracePt t="41265" x="6867525" y="4392613"/>
          <p14:tracePt t="41272" x="6892925" y="4392613"/>
          <p14:tracePt t="41281" x="6929438" y="4392613"/>
          <p14:tracePt t="41290" x="6967538" y="4379913"/>
          <p14:tracePt t="41297" x="7005638" y="4367213"/>
          <p14:tracePt t="41306" x="7042150" y="4367213"/>
          <p14:tracePt t="41313" x="7067550" y="4367213"/>
          <p14:tracePt t="41324" x="7105650" y="4367213"/>
          <p14:tracePt t="41329" x="7180263" y="4367213"/>
          <p14:tracePt t="41337" x="7267575" y="4341813"/>
          <p14:tracePt t="41344" x="7342188" y="4330700"/>
          <p14:tracePt t="41353" x="7367588" y="4330700"/>
          <p14:tracePt t="41376" x="7392988" y="4330700"/>
          <p14:tracePt t="41480" x="7418388" y="4330700"/>
          <p14:tracePt t="41488" x="7480300" y="4330700"/>
          <p14:tracePt t="41496" x="7542213" y="4330700"/>
          <p14:tracePt t="41504" x="7580313" y="4330700"/>
          <p14:tracePt t="41512" x="7618413" y="4318000"/>
          <p14:tracePt t="41536" x="7631113" y="4318000"/>
          <p14:tracePt t="41863" x="7618413" y="4318000"/>
          <p14:tracePt t="42096" x="7605713" y="4318000"/>
          <p14:tracePt t="42112" x="7605713" y="4305300"/>
          <p14:tracePt t="42391" x="7580313" y="4305300"/>
          <p14:tracePt t="42543" x="7567613" y="4305300"/>
          <p14:tracePt t="42719" x="7554913" y="4305300"/>
          <p14:tracePt t="42727" x="7542213" y="4305300"/>
          <p14:tracePt t="43033" x="7531100" y="4305300"/>
          <p14:tracePt t="43057" x="7518400" y="4305300"/>
          <p14:tracePt t="43391" x="7505700" y="4305300"/>
          <p14:tracePt t="43415" x="7493000" y="4305300"/>
          <p14:tracePt t="43697" x="7480300" y="4305300"/>
          <p14:tracePt t="43706" x="7467600" y="4318000"/>
          <p14:tracePt t="43887" x="7380288" y="4318000"/>
          <p14:tracePt t="43895" x="7167563" y="4305300"/>
          <p14:tracePt t="43904" x="6992938" y="4305300"/>
          <p14:tracePt t="43912" x="6854825" y="4279900"/>
          <p14:tracePt t="43919" x="6742113" y="4279900"/>
          <p14:tracePt t="43927" x="6616700" y="4279900"/>
          <p14:tracePt t="43935" x="6503988" y="4279900"/>
          <p14:tracePt t="43943" x="6454775" y="4279900"/>
          <p14:tracePt t="43951" x="6391275" y="4279900"/>
          <p14:tracePt t="43960" x="6267450" y="4292600"/>
          <p14:tracePt t="43967" x="6167438" y="4305300"/>
          <p14:tracePt t="43975" x="6054725" y="4318000"/>
          <p14:tracePt t="43984" x="5929313" y="4341813"/>
          <p14:tracePt t="43991" x="5791200" y="4367213"/>
          <p14:tracePt t="43999" x="5603875" y="4405313"/>
          <p14:tracePt t="44007" x="5429250" y="4430713"/>
          <p14:tracePt t="44015" x="5265738" y="4467225"/>
          <p14:tracePt t="44023" x="5078413" y="4492625"/>
          <p14:tracePt t="44031" x="4840288" y="4543425"/>
          <p14:tracePt t="44039" x="4740275" y="4543425"/>
          <p14:tracePt t="44049" x="4691063" y="4543425"/>
          <p14:tracePt t="44058" x="4552950" y="4554538"/>
          <p14:tracePt t="44065" x="4452938" y="4567238"/>
          <p14:tracePt t="44074" x="4252913" y="4567238"/>
          <p14:tracePt t="44079" x="4127500" y="4618038"/>
          <p14:tracePt t="44087" x="3978275" y="4643438"/>
          <p14:tracePt t="44095" x="3914775" y="4643438"/>
          <p14:tracePt t="44105" x="3640138" y="4705350"/>
          <p14:tracePt t="44120" x="3489325" y="4730750"/>
          <p14:tracePt t="44128" x="3302000" y="4768850"/>
          <p14:tracePt t="44135" x="3014663" y="4818063"/>
          <p14:tracePt t="44143" x="2940050" y="4856163"/>
          <p14:tracePt t="44151" x="2763838" y="4879975"/>
          <p14:tracePt t="44159" x="2640013" y="4905375"/>
          <p14:tracePt t="44167" x="2476500" y="4956175"/>
          <p14:tracePt t="44175" x="2314575" y="4981575"/>
          <p14:tracePt t="44183" x="2189163" y="4992688"/>
          <p14:tracePt t="44191" x="2038350" y="5030788"/>
          <p14:tracePt t="44199" x="1951038" y="5043488"/>
          <p14:tracePt t="44207" x="1863725" y="5056188"/>
          <p14:tracePt t="44215" x="1814513" y="5081588"/>
          <p14:tracePt t="44223" x="1776413" y="5081588"/>
          <p14:tracePt t="44231" x="1763713" y="5092700"/>
          <p14:tracePt t="44239" x="1725613" y="5105400"/>
          <p14:tracePt t="44248" x="1714500" y="5105400"/>
          <p14:tracePt t="44256" x="1701800" y="5105400"/>
          <p14:tracePt t="44263" x="1676400" y="5105400"/>
          <p14:tracePt t="44272" x="1651000" y="5118100"/>
          <p14:tracePt t="44279" x="1576388" y="5130800"/>
          <p14:tracePt t="44290" x="1525588" y="5143500"/>
          <p14:tracePt t="44297" x="1438275" y="5156200"/>
          <p14:tracePt t="44307" x="1350963" y="5168900"/>
          <p14:tracePt t="44312" x="1263650" y="5181600"/>
          <p14:tracePt t="44320" x="1225550" y="5194300"/>
          <p14:tracePt t="44327" x="1200150" y="5194300"/>
          <p14:tracePt t="44335" x="1200150" y="5205413"/>
          <p14:tracePt t="44343" x="1189038" y="5205413"/>
          <p14:tracePt t="44431" x="1189038" y="5194300"/>
          <p14:tracePt t="44439" x="1200150" y="5181600"/>
          <p14:tracePt t="44448" x="1212850" y="5181600"/>
          <p14:tracePt t="44455" x="1212850" y="5168900"/>
          <p14:tracePt t="44463" x="1225550" y="5168900"/>
          <p14:tracePt t="44479" x="1238250" y="5156200"/>
          <p14:tracePt t="44495" x="1263650" y="5143500"/>
          <p14:tracePt t="44504" x="1263650" y="5130800"/>
          <p14:tracePt t="44512" x="1289050" y="5130800"/>
          <p14:tracePt t="44520" x="1300163" y="5118100"/>
          <p14:tracePt t="44528" x="1312863" y="5105400"/>
          <p14:tracePt t="44536" x="1325563" y="5081588"/>
          <p14:tracePt t="44544" x="1338263" y="5081588"/>
          <p14:tracePt t="44552" x="1363663" y="5056188"/>
          <p14:tracePt t="44559" x="1376363" y="5043488"/>
          <p14:tracePt t="44568" x="1376363" y="5005388"/>
          <p14:tracePt t="44576" x="1389063" y="5005388"/>
          <p14:tracePt t="44584" x="1389063" y="4992688"/>
          <p14:tracePt t="44751" x="1401763" y="4992688"/>
          <p14:tracePt t="45000" x="1450975" y="4992688"/>
          <p14:tracePt t="45008" x="1563688" y="4992688"/>
          <p14:tracePt t="45016" x="1651000" y="4992688"/>
          <p14:tracePt t="45024" x="1751013" y="4992688"/>
          <p14:tracePt t="45032" x="1838325" y="4992688"/>
          <p14:tracePt t="45041" x="1951038" y="4992688"/>
          <p14:tracePt t="45048" x="1989138" y="4992688"/>
          <p14:tracePt t="45057" x="2076450" y="4992688"/>
          <p14:tracePt t="45064" x="2214563" y="4992688"/>
          <p14:tracePt t="45073" x="2314575" y="5005388"/>
          <p14:tracePt t="45080" x="2451100" y="5005388"/>
          <p14:tracePt t="45091" x="2614613" y="5005388"/>
          <p14:tracePt t="45096" x="2752725" y="5005388"/>
          <p14:tracePt t="45106" x="2852738" y="5005388"/>
          <p14:tracePt t="45112" x="2952750" y="5005388"/>
          <p14:tracePt t="45122" x="3065463" y="5005388"/>
          <p14:tracePt t="45128" x="3165475" y="5005388"/>
          <p14:tracePt t="45137" x="3302000" y="4992688"/>
          <p14:tracePt t="45144" x="3402013" y="4992688"/>
          <p14:tracePt t="45152" x="3514725" y="4992688"/>
          <p14:tracePt t="45160" x="3614738" y="4981575"/>
          <p14:tracePt t="45168" x="3640138" y="4992688"/>
          <p14:tracePt t="45176" x="3640138" y="4956175"/>
          <p14:tracePt t="45184" x="3790950" y="4956175"/>
          <p14:tracePt t="45192" x="3914775" y="4956175"/>
          <p14:tracePt t="45200" x="4052888" y="4956175"/>
          <p14:tracePt t="45208" x="4090988" y="4956175"/>
          <p14:tracePt t="45216" x="4227513" y="4930775"/>
          <p14:tracePt t="45232" x="4227513" y="4981575"/>
          <p14:tracePt t="45240" x="4265613" y="4981575"/>
          <p14:tracePt t="45248" x="4340225" y="4981575"/>
          <p14:tracePt t="45257" x="4440238" y="4981575"/>
          <p14:tracePt t="45263" x="4527550" y="4981575"/>
          <p14:tracePt t="45271" x="4616450" y="4981575"/>
          <p14:tracePt t="45279" x="4691063" y="4981575"/>
          <p14:tracePt t="45288" x="4778375" y="4968875"/>
          <p14:tracePt t="45295" x="4878388" y="4956175"/>
          <p14:tracePt t="45305" x="4965700" y="4918075"/>
          <p14:tracePt t="45311" x="5003800" y="4918075"/>
          <p14:tracePt t="45319" x="5078413" y="4905375"/>
          <p14:tracePt t="45328" x="5129213" y="4905375"/>
          <p14:tracePt t="45335" x="5178425" y="4892675"/>
          <p14:tracePt t="45343" x="5191125" y="4879975"/>
          <p14:tracePt t="45351" x="5216525" y="4879975"/>
          <p14:tracePt t="45359" x="5241925" y="4879975"/>
          <p14:tracePt t="45368" x="5278438" y="4868863"/>
          <p14:tracePt t="45376" x="5353050" y="4856163"/>
          <p14:tracePt t="45383" x="5454650" y="4856163"/>
          <p14:tracePt t="45391" x="5565775" y="4856163"/>
          <p14:tracePt t="45399" x="5665788" y="4856163"/>
          <p14:tracePt t="45408" x="5816600" y="4856163"/>
          <p14:tracePt t="45415" x="5916613" y="4843463"/>
          <p14:tracePt t="45423" x="6003925" y="4843463"/>
          <p14:tracePt t="45431" x="6091238" y="4843463"/>
          <p14:tracePt t="45439" x="6191250" y="4843463"/>
          <p14:tracePt t="45448" x="6267450" y="4843463"/>
          <p14:tracePt t="45456" x="6380163" y="4843463"/>
          <p14:tracePt t="45463" x="6480175" y="4843463"/>
          <p14:tracePt t="45472" x="6542088" y="4843463"/>
          <p14:tracePt t="45479" x="6604000" y="4843463"/>
          <p14:tracePt t="45487" x="6692900" y="4843463"/>
          <p14:tracePt t="45495" x="6780213" y="4843463"/>
          <p14:tracePt t="45504" x="6867525" y="4856163"/>
          <p14:tracePt t="45511" x="6916738" y="4856163"/>
          <p14:tracePt t="45519" x="6967538" y="4856163"/>
          <p14:tracePt t="45527" x="7016750" y="4856163"/>
          <p14:tracePt t="45535" x="7042150" y="4856163"/>
          <p14:tracePt t="45543" x="7092950" y="4856163"/>
          <p14:tracePt t="45551" x="7118350" y="4856163"/>
          <p14:tracePt t="45559" x="7142163" y="4856163"/>
          <p14:tracePt t="45567" x="7154863" y="4856163"/>
          <p14:tracePt t="45575" x="7167563" y="4856163"/>
          <p14:tracePt t="45583" x="7205663" y="4856163"/>
          <p14:tracePt t="45591" x="7242175" y="4856163"/>
          <p14:tracePt t="45599" x="7292975" y="4856163"/>
          <p14:tracePt t="45607" x="7329488" y="4856163"/>
          <p14:tracePt t="45615" x="7392988" y="4856163"/>
          <p14:tracePt t="45623" x="7480300" y="4843463"/>
          <p14:tracePt t="45631" x="7542213" y="4843463"/>
          <p14:tracePt t="45639" x="7580313" y="4843463"/>
          <p14:tracePt t="45656" x="7593013" y="4830763"/>
          <p14:tracePt t="45761" x="7605713" y="4830763"/>
          <p14:tracePt t="45769" x="7705725" y="4818063"/>
          <p14:tracePt t="45777" x="7767638" y="4818063"/>
          <p14:tracePt t="45785" x="7880350" y="4805363"/>
          <p14:tracePt t="45792" x="7954963" y="4779963"/>
          <p14:tracePt t="45800" x="8005763" y="4779963"/>
          <p14:tracePt t="45807" x="8031163" y="4779963"/>
          <p14:tracePt t="45816" x="8043863" y="4768850"/>
          <p14:tracePt t="46183" x="8043863" y="4756150"/>
          <p14:tracePt t="46399" x="8043863" y="4743450"/>
          <p14:tracePt t="46553" x="8043863" y="4730750"/>
          <p14:tracePt t="46840" x="8043863" y="4718050"/>
          <p14:tracePt t="47073" x="8043863" y="4705350"/>
          <p14:tracePt t="47432" x="8043863" y="4692650"/>
          <p14:tracePt t="47489" x="8043863" y="4679950"/>
          <p14:tracePt t="47848" x="8031163" y="4679950"/>
          <p14:tracePt t="47897" x="8031163" y="4667250"/>
          <p14:tracePt t="47935" x="8031163" y="4656138"/>
          <p14:tracePt t="48247" x="8031163" y="4643438"/>
          <p14:tracePt t="48544" x="8031163" y="4630738"/>
          <p14:tracePt t="48552" x="7980363" y="4618038"/>
          <p14:tracePt t="48560" x="7931150" y="4579938"/>
          <p14:tracePt t="48568" x="7880350" y="4567238"/>
          <p14:tracePt t="48576" x="7867650" y="4567238"/>
          <p14:tracePt t="48791" x="7831138" y="4543425"/>
          <p14:tracePt t="48799" x="7667625" y="4518025"/>
          <p14:tracePt t="48807" x="7480300" y="4492625"/>
          <p14:tracePt t="48815" x="7367588" y="4467225"/>
          <p14:tracePt t="48823" x="7205663" y="4443413"/>
          <p14:tracePt t="48831" x="7016750" y="4430713"/>
          <p14:tracePt t="48840" x="6754813" y="4405313"/>
          <p14:tracePt t="48847" x="6554788" y="4405313"/>
          <p14:tracePt t="48856" x="6267450" y="4379913"/>
          <p14:tracePt t="48863" x="6091238" y="4379913"/>
          <p14:tracePt t="48872" x="5854700" y="4379913"/>
          <p14:tracePt t="48879" x="5691188" y="4379913"/>
          <p14:tracePt t="48889" x="5591175" y="4379913"/>
          <p14:tracePt t="48895" x="5478463" y="4379913"/>
          <p14:tracePt t="48905" x="5391150" y="4392613"/>
          <p14:tracePt t="48911" x="5265738" y="4418013"/>
          <p14:tracePt t="48919" x="5165725" y="4418013"/>
          <p14:tracePt t="48928" x="5065713" y="4430713"/>
          <p14:tracePt t="48935" x="4903788" y="4443413"/>
          <p14:tracePt t="48944" x="4765675" y="4479925"/>
          <p14:tracePt t="48952" x="4552950" y="4505325"/>
          <p14:tracePt t="48959" x="4452938" y="4518025"/>
          <p14:tracePt t="48968" x="4278313" y="4530725"/>
          <p14:tracePt t="48975" x="4214813" y="4554538"/>
          <p14:tracePt t="48984" x="4103688" y="4579938"/>
          <p14:tracePt t="48991" x="4002088" y="4605338"/>
          <p14:tracePt t="48999" x="3914775" y="4618038"/>
          <p14:tracePt t="49007" x="3827463" y="4643438"/>
          <p14:tracePt t="49015" x="3790950" y="4667250"/>
          <p14:tracePt t="49024" x="3714750" y="4692650"/>
          <p14:tracePt t="49031" x="3665538" y="4705350"/>
          <p14:tracePt t="49040" x="3640138" y="4730750"/>
          <p14:tracePt t="49048" x="3578225" y="4768850"/>
          <p14:tracePt t="49057" x="3552825" y="4779963"/>
          <p14:tracePt t="49063" x="3478213" y="4805363"/>
          <p14:tracePt t="49072" x="3389313" y="4843463"/>
          <p14:tracePt t="49079" x="3314700" y="4879975"/>
          <p14:tracePt t="49088" x="3214688" y="4918075"/>
          <p14:tracePt t="49095" x="3140075" y="4956175"/>
          <p14:tracePt t="49105" x="3101975" y="4981575"/>
          <p14:tracePt t="49111" x="3076575" y="4981575"/>
          <p14:tracePt t="49119" x="3076575" y="4992688"/>
          <p14:tracePt t="49185" x="3052763" y="5005388"/>
          <p14:tracePt t="49192" x="3014663" y="5018088"/>
          <p14:tracePt t="49200" x="2963863" y="5056188"/>
          <p14:tracePt t="49210" x="2914650" y="5068888"/>
          <p14:tracePt t="49216" x="2901950" y="5092700"/>
          <p14:tracePt t="49232" x="2889250" y="5092700"/>
          <p14:tracePt t="49256" x="2889250" y="5105400"/>
          <p14:tracePt t="49311" x="2889250" y="5118100"/>
          <p14:tracePt t="49319" x="2863850" y="5143500"/>
          <p14:tracePt t="49327" x="2827338" y="5168900"/>
          <p14:tracePt t="49335" x="2827338" y="5181600"/>
          <p14:tracePt t="49343" x="2814638" y="5218113"/>
          <p14:tracePt t="49351" x="2776538" y="5243513"/>
          <p14:tracePt t="49359" x="2689225" y="5268913"/>
          <p14:tracePt t="49367" x="2651125" y="5294313"/>
          <p14:tracePt t="49375" x="2576513" y="5343525"/>
          <p14:tracePt t="49383" x="2501900" y="5381625"/>
          <p14:tracePt t="49391" x="2476500" y="5394325"/>
          <p14:tracePt t="49399" x="2476500" y="5418138"/>
          <p14:tracePt t="49407" x="2476500" y="5430838"/>
          <p14:tracePt t="49415" x="2451100" y="5430838"/>
          <p14:tracePt t="49488" x="2439988" y="5430838"/>
          <p14:tracePt t="49495" x="2401888" y="5456238"/>
          <p14:tracePt t="49504" x="2327275" y="5481638"/>
          <p14:tracePt t="49511" x="2251075" y="5494338"/>
          <p14:tracePt t="49519" x="2214563" y="5507038"/>
          <p14:tracePt t="49528" x="2176463" y="5507038"/>
          <p14:tracePt t="49536" x="2127250" y="5518150"/>
          <p14:tracePt t="49576" x="2101850" y="5530850"/>
          <p14:tracePt t="49967" x="2089150" y="5530850"/>
          <p14:tracePt t="49999" x="2063750" y="5530850"/>
          <p14:tracePt t="50007" x="2014538" y="5530850"/>
          <p14:tracePt t="50015" x="1976438" y="5530850"/>
          <p14:tracePt t="50024" x="1938338" y="5518150"/>
          <p14:tracePt t="50032" x="1889125" y="5518150"/>
          <p14:tracePt t="50040" x="1876425" y="5507038"/>
          <p14:tracePt t="50048" x="1851025" y="5494338"/>
          <p14:tracePt t="50057" x="1825625" y="5494338"/>
          <p14:tracePt t="50064" x="1814513" y="5494338"/>
          <p14:tracePt t="50072" x="1789113" y="5494338"/>
          <p14:tracePt t="50431" x="1838325" y="5481638"/>
          <p14:tracePt t="50439" x="1851025" y="5481638"/>
          <p14:tracePt t="50447" x="1863725" y="5481638"/>
          <p14:tracePt t="50456" x="1876425" y="5481638"/>
          <p14:tracePt t="50463" x="1889125" y="5456238"/>
          <p14:tracePt t="50471" x="1914525" y="5456238"/>
          <p14:tracePt t="50503" x="1938338" y="5456238"/>
          <p14:tracePt t="50535" x="1963738" y="5443538"/>
          <p14:tracePt t="50543" x="2001838" y="5430838"/>
          <p14:tracePt t="50568" x="2014538" y="5418138"/>
          <p14:tracePt t="50576" x="2025650" y="5418138"/>
          <p14:tracePt t="50592" x="2038350" y="5418138"/>
          <p14:tracePt t="50608" x="2063750" y="5418138"/>
          <p14:tracePt t="50616" x="2063750" y="5407025"/>
          <p14:tracePt t="50632" x="2076450" y="5407025"/>
          <p14:tracePt t="50640" x="2089150" y="5407025"/>
          <p14:tracePt t="50648" x="2101850" y="5407025"/>
          <p14:tracePt t="50657" x="2114550" y="5394325"/>
          <p14:tracePt t="50665" x="2127250" y="5394325"/>
          <p14:tracePt t="50674" x="2138363" y="5394325"/>
          <p14:tracePt t="50680" x="2138363" y="5381625"/>
          <p14:tracePt t="50689" x="2163763" y="5381625"/>
          <p14:tracePt t="50712" x="2163763" y="5356225"/>
          <p14:tracePt t="50720" x="2176463" y="5356225"/>
          <p14:tracePt t="50823" x="2189163" y="5356225"/>
          <p14:tracePt t="50848" x="2189163" y="5343525"/>
          <p14:tracePt t="50856" x="2214563" y="5343525"/>
          <p14:tracePt t="50880" x="2238375" y="5343525"/>
          <p14:tracePt t="50888" x="2251075" y="5330825"/>
          <p14:tracePt t="50895" x="2263775" y="5330825"/>
          <p14:tracePt t="50903" x="2289175" y="5330825"/>
          <p14:tracePt t="50935" x="2289175" y="5318125"/>
          <p14:tracePt t="51111" x="2301875" y="5318125"/>
          <p14:tracePt t="51120" x="2301875" y="5305425"/>
          <p14:tracePt t="51129" x="2314575" y="5305425"/>
          <p14:tracePt t="51503" x="2301875" y="5305425"/>
          <p14:tracePt t="51599" x="2301875" y="5294313"/>
          <p14:tracePt t="51648" x="2327275" y="5294313"/>
          <p14:tracePt t="51657" x="2389188" y="5294313"/>
          <p14:tracePt t="51664" x="2427288" y="5294313"/>
          <p14:tracePt t="51672" x="2476500" y="5294313"/>
          <p14:tracePt t="51680" x="2527300" y="5305425"/>
          <p14:tracePt t="51689" x="2540000" y="5305425"/>
          <p14:tracePt t="51696" x="2551113" y="5305425"/>
          <p14:tracePt t="51705" x="2589213" y="5305425"/>
          <p14:tracePt t="51712" x="2627313" y="5305425"/>
          <p14:tracePt t="51720" x="2640013" y="5305425"/>
          <p14:tracePt t="51728" x="2651125" y="5305425"/>
          <p14:tracePt t="51736" x="2663825" y="5305425"/>
          <p14:tracePt t="51776" x="2676525" y="5305425"/>
          <p14:tracePt t="51800" x="2689225" y="5305425"/>
          <p14:tracePt t="51816" x="2727325" y="5305425"/>
          <p14:tracePt t="51832" x="2763838" y="5305425"/>
          <p14:tracePt t="51841" x="2763838" y="5318125"/>
          <p14:tracePt t="51857" x="2776538" y="5318125"/>
          <p14:tracePt t="51872" x="2789238" y="5318125"/>
          <p14:tracePt t="51920" x="2801938" y="5318125"/>
          <p14:tracePt t="52008" x="2801938" y="5305425"/>
          <p14:tracePt t="52031" x="2814638" y="5305425"/>
          <p14:tracePt t="52071" x="2876550" y="5305425"/>
          <p14:tracePt t="52095" x="2901950" y="5305425"/>
          <p14:tracePt t="52111" x="2914650" y="5305425"/>
          <p14:tracePt t="52119" x="2927350" y="5305425"/>
          <p14:tracePt t="52127" x="2927350" y="5318125"/>
          <p14:tracePt t="52135" x="2952750" y="5318125"/>
          <p14:tracePt t="52143" x="3001963" y="5343525"/>
          <p14:tracePt t="52151" x="3027363" y="5368925"/>
          <p14:tracePt t="52159" x="3052763" y="5381625"/>
          <p14:tracePt t="52168" x="3114675" y="5394325"/>
          <p14:tracePt t="52175" x="3152775" y="5407025"/>
          <p14:tracePt t="52183" x="3189288" y="5407025"/>
          <p14:tracePt t="52191" x="3240088" y="5430838"/>
          <p14:tracePt t="52199" x="3314700" y="5468938"/>
          <p14:tracePt t="52207" x="3352800" y="5481638"/>
          <p14:tracePt t="52216" x="3427413" y="5507038"/>
          <p14:tracePt t="52224" x="3465513" y="5518150"/>
          <p14:tracePt t="52231" x="3514725" y="5543550"/>
          <p14:tracePt t="52240" x="3578225" y="5556250"/>
          <p14:tracePt t="52247" x="3602038" y="5581650"/>
          <p14:tracePt t="52256" x="3627438" y="5594350"/>
          <p14:tracePt t="52263" x="3665538" y="5594350"/>
          <p14:tracePt t="52272" x="3665538" y="5607050"/>
          <p14:tracePt t="52279" x="3678238" y="5607050"/>
          <p14:tracePt t="52320" x="3689350" y="5607050"/>
          <p14:tracePt t="52416" x="3727450" y="5619750"/>
          <p14:tracePt t="52432" x="3765550" y="5619750"/>
          <p14:tracePt t="53711" x="3890963" y="5594350"/>
          <p14:tracePt t="53719" x="4127500" y="5543550"/>
          <p14:tracePt t="53727" x="4340225" y="5530850"/>
          <p14:tracePt t="53735" x="4427538" y="5518150"/>
          <p14:tracePt t="53744" x="4591050" y="5518150"/>
          <p14:tracePt t="53752" x="4740275" y="5494338"/>
          <p14:tracePt t="53760" x="4816475" y="5494338"/>
          <p14:tracePt t="53768" x="4878388" y="5481638"/>
          <p14:tracePt t="53775" x="4903788" y="5481638"/>
          <p14:tracePt t="53783" x="4929188" y="5468938"/>
          <p14:tracePt t="53791" x="4953000" y="5456238"/>
          <p14:tracePt t="53799" x="4978400" y="5456238"/>
          <p14:tracePt t="53807" x="5016500" y="5443538"/>
          <p14:tracePt t="53815" x="5053013" y="5430838"/>
          <p14:tracePt t="53824" x="5091113" y="5430838"/>
          <p14:tracePt t="53833" x="5153025" y="5394325"/>
          <p14:tracePt t="53843" x="5203825" y="5381625"/>
          <p14:tracePt t="53849" x="5241925" y="5368925"/>
          <p14:tracePt t="53857" x="5303838" y="5356225"/>
          <p14:tracePt t="53864" x="5353050" y="5343525"/>
          <p14:tracePt t="53874" x="5378450" y="5330825"/>
          <p14:tracePt t="53881" x="5441950" y="5305425"/>
          <p14:tracePt t="53892" x="5478463" y="5294313"/>
          <p14:tracePt t="53896" x="5516563" y="5294313"/>
          <p14:tracePt t="53913" x="5541963" y="5281613"/>
          <p14:tracePt t="54135" x="5503863" y="5281613"/>
          <p14:tracePt t="54143" x="5365750" y="5281613"/>
          <p14:tracePt t="54151" x="5216525" y="5281613"/>
          <p14:tracePt t="54159" x="5129213" y="5294313"/>
          <p14:tracePt t="54167" x="5078413" y="5294313"/>
          <p14:tracePt t="54175" x="5065713" y="5294313"/>
          <p14:tracePt t="54183" x="5029200" y="5305425"/>
          <p14:tracePt t="54191" x="5003800" y="5305425"/>
          <p14:tracePt t="54199" x="4940300" y="5318125"/>
          <p14:tracePt t="54207" x="4891088" y="5330825"/>
          <p14:tracePt t="54215" x="4829175" y="5356225"/>
          <p14:tracePt t="54224" x="4791075" y="5356225"/>
          <p14:tracePt t="54231" x="4778375" y="5368925"/>
          <p14:tracePt t="54240" x="4765675" y="5368925"/>
          <p14:tracePt t="54529" x="4778375" y="5368925"/>
          <p14:tracePt t="54537" x="4903788" y="5368925"/>
          <p14:tracePt t="54544" x="5103813" y="5368925"/>
          <p14:tracePt t="54552" x="5291138" y="5368925"/>
          <p14:tracePt t="54561" x="5454650" y="5368925"/>
          <p14:tracePt t="54569" x="5641975" y="5356225"/>
          <p14:tracePt t="54577" x="5816600" y="5356225"/>
          <p14:tracePt t="54584" x="5867400" y="5356225"/>
          <p14:tracePt t="54593" x="5891213" y="5356225"/>
          <p14:tracePt t="54602" x="5903913" y="5343525"/>
          <p14:tracePt t="54896" x="5903913" y="5330825"/>
          <p14:tracePt t="56240" x="5954713" y="5356225"/>
          <p14:tracePt t="56248" x="6280150" y="5430838"/>
          <p14:tracePt t="56257" x="6429375" y="5507038"/>
          <p14:tracePt t="56263" x="6554788" y="5556250"/>
          <p14:tracePt t="56273" x="6692900" y="5607050"/>
          <p14:tracePt t="56279" x="6729413" y="5630863"/>
          <p14:tracePt t="56289" x="6754813" y="5643563"/>
          <p14:tracePt t="56319" x="6767513" y="5643563"/>
          <p14:tracePt t="56423" x="6780213" y="5656263"/>
          <p14:tracePt t="56447" x="6792913" y="5656263"/>
          <p14:tracePt t="56463" x="6805613" y="5656263"/>
          <p14:tracePt t="56711" x="6792913" y="5656263"/>
          <p14:tracePt t="56999" x="6767513" y="5656263"/>
          <p14:tracePt t="57015" x="6754813" y="5656263"/>
          <p14:tracePt t="57288" x="6729413" y="5656263"/>
          <p14:tracePt t="57559" x="6716713" y="5656263"/>
          <p14:tracePt t="57583" x="6704013" y="5656263"/>
          <p14:tracePt t="57848" x="6680200" y="5656263"/>
          <p14:tracePt t="58127" x="6680200" y="5643563"/>
          <p14:tracePt t="58143" x="6654800" y="5643563"/>
          <p14:tracePt t="58408" x="6654800" y="5630863"/>
          <p14:tracePt t="58489" x="6654800" y="5619750"/>
          <p14:tracePt t="58687" x="6616700" y="5619750"/>
          <p14:tracePt t="58945" x="6616700" y="5630863"/>
          <p14:tracePt t="58960" x="6616700" y="5619750"/>
          <p14:tracePt t="59239" x="6604000" y="5619750"/>
          <p14:tracePt t="59247" x="6604000" y="5607050"/>
          <p14:tracePt t="59287" x="6604000" y="5594350"/>
          <p14:tracePt t="59536" x="6604000" y="5581650"/>
          <p14:tracePt t="59552" x="6604000" y="5568950"/>
          <p14:tracePt t="59880" x="6580188" y="5568950"/>
          <p14:tracePt t="59889" x="6580188" y="5556250"/>
          <p14:tracePt t="60161" x="6567488" y="5556250"/>
          <p14:tracePt t="60335" x="6554788" y="5556250"/>
          <p14:tracePt t="60424" x="6542088" y="5543550"/>
          <p14:tracePt t="60432" x="6542088" y="5530850"/>
          <p14:tracePt t="60704" x="6529388" y="5530850"/>
          <p14:tracePt t="60759" x="6529388" y="5518150"/>
          <p14:tracePt t="61568" x="6516688" y="5518150"/>
          <p14:tracePt t="61839" x="6492875" y="5518150"/>
          <p14:tracePt t="62057" x="6480175" y="5456238"/>
          <p14:tracePt t="62064" x="6467475" y="5418138"/>
          <p14:tracePt t="62074" x="6454775" y="5394325"/>
          <p14:tracePt t="62080" x="6442075" y="5356225"/>
          <p14:tracePt t="62089" x="6442075" y="5305425"/>
          <p14:tracePt t="62096" x="6429375" y="5268913"/>
          <p14:tracePt t="62104" x="6403975" y="5218113"/>
          <p14:tracePt t="62112" x="6403975" y="5205413"/>
          <p14:tracePt t="62129" x="6391275" y="5181600"/>
          <p14:tracePt t="62136" x="6367463" y="5118100"/>
          <p14:tracePt t="62144" x="6342063" y="5092700"/>
          <p14:tracePt t="62153" x="6303963" y="5018088"/>
          <p14:tracePt t="62161" x="6267450" y="4981575"/>
          <p14:tracePt t="62168" x="6267450" y="4918075"/>
          <p14:tracePt t="62177" x="6242050" y="4892675"/>
          <p14:tracePt t="62184" x="6216650" y="4843463"/>
          <p14:tracePt t="62194" x="6180138" y="4756150"/>
          <p14:tracePt t="62200" x="6091238" y="4643438"/>
          <p14:tracePt t="62209" x="6003925" y="4554538"/>
          <p14:tracePt t="62216" x="5942013" y="4454525"/>
          <p14:tracePt t="62225" x="5878513" y="4392613"/>
          <p14:tracePt t="62231" x="5778500" y="4330700"/>
          <p14:tracePt t="62240" x="5616575" y="4241800"/>
          <p14:tracePt t="62248" x="5353050" y="4117975"/>
          <p14:tracePt t="62257" x="5191125" y="4005263"/>
          <p14:tracePt t="62264" x="5029200" y="3954463"/>
          <p14:tracePt t="62272" x="4829175" y="3854450"/>
          <p14:tracePt t="62280" x="4565650" y="3703638"/>
          <p14:tracePt t="62288" x="4365625" y="3603625"/>
          <p14:tracePt t="62296" x="4152900" y="3529013"/>
          <p14:tracePt t="62304" x="3927475" y="3416300"/>
          <p14:tracePt t="62312" x="3640138" y="3290888"/>
          <p14:tracePt t="62320" x="3376613" y="3128963"/>
          <p14:tracePt t="62328" x="3152775" y="3016250"/>
          <p14:tracePt t="62336" x="2889250" y="2903538"/>
          <p14:tracePt t="62343" x="2752725" y="2828925"/>
          <p14:tracePt t="62351" x="2551113" y="2752725"/>
          <p14:tracePt t="62359" x="2414588" y="2665413"/>
          <p14:tracePt t="62367" x="2327275" y="2590800"/>
          <p14:tracePt t="62375" x="2214563" y="2552700"/>
          <p14:tracePt t="62383" x="2076450" y="2503488"/>
          <p14:tracePt t="62391" x="2001838" y="2427288"/>
          <p14:tracePt t="62399" x="1901825" y="2365375"/>
          <p14:tracePt t="62407" x="1801813" y="2314575"/>
          <p14:tracePt t="62415" x="1725613" y="2278063"/>
          <p14:tracePt t="62424" x="1625600" y="2190750"/>
          <p14:tracePt t="62431" x="1525588" y="2139950"/>
          <p14:tracePt t="62440" x="1425575" y="2065338"/>
          <p14:tracePt t="62447" x="1312863" y="2014538"/>
          <p14:tracePt t="62457" x="1189038" y="1927225"/>
          <p14:tracePt t="62463" x="1076325" y="1876425"/>
          <p14:tracePt t="62473" x="912813" y="1765300"/>
          <p14:tracePt t="62479" x="750888" y="1701800"/>
          <p14:tracePt t="62487" x="563563" y="1589088"/>
          <p14:tracePt t="62495" x="350838" y="1501775"/>
          <p14:tracePt t="62503" x="187325" y="141446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2711</Words>
  <Application>Microsoft Office PowerPoint</Application>
  <PresentationFormat>On-screen Show (4:3)</PresentationFormat>
  <Paragraphs>834</Paragraphs>
  <Slides>35</Slides>
  <Notes>0</Notes>
  <HiddenSlides>0</HiddenSlides>
  <MMClips>35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Courier New</vt:lpstr>
      <vt:lpstr>Mistral</vt:lpstr>
      <vt:lpstr>Symbol</vt:lpstr>
      <vt:lpstr>Wingdings</vt:lpstr>
      <vt:lpstr>Office Theme</vt:lpstr>
      <vt:lpstr>Equation</vt:lpstr>
      <vt:lpstr>All Pairs Shortest Paths</vt:lpstr>
      <vt:lpstr>Overview</vt:lpstr>
      <vt:lpstr>Johnson’s Algorithm for Sparse Graphs</vt:lpstr>
      <vt:lpstr>Sparse Graph example</vt:lpstr>
      <vt:lpstr>Johnson’s Algorithm – general idea</vt:lpstr>
      <vt:lpstr>Johnson’s Algorithm - Reweighting</vt:lpstr>
      <vt:lpstr>Calculation of ŵ</vt:lpstr>
      <vt:lpstr>Property #1:  Ŵ has same shortest path as W</vt:lpstr>
      <vt:lpstr>Property #2:  ŵ(u,v) nonnegative</vt:lpstr>
      <vt:lpstr>The Johnson’s Algorithm</vt:lpstr>
      <vt:lpstr>Johnson’s Algorithm in Pictures I</vt:lpstr>
      <vt:lpstr>Johnson’s Algorithm in Pictures II</vt:lpstr>
      <vt:lpstr>Johnson’s Algorithm in Pictures III</vt:lpstr>
      <vt:lpstr>Finally</vt:lpstr>
      <vt:lpstr>Purpose-built APSP Algorithms</vt:lpstr>
      <vt:lpstr>Structure of a shortest path</vt:lpstr>
      <vt:lpstr>“Folklore” algorithm (1)</vt:lpstr>
      <vt:lpstr>Folklore algorithm (2)</vt:lpstr>
      <vt:lpstr>“Folklore” algorithm (3)</vt:lpstr>
      <vt:lpstr>“Folklore” Algorithm (4)</vt:lpstr>
      <vt:lpstr>“Folklore” algorithm (5)</vt:lpstr>
      <vt:lpstr>Example</vt:lpstr>
      <vt:lpstr>Example</vt:lpstr>
      <vt:lpstr> </vt:lpstr>
      <vt:lpstr> </vt:lpstr>
      <vt:lpstr>“Folklore” algorithm (6)</vt:lpstr>
      <vt:lpstr>Floyd-Warshall algorithm (1)</vt:lpstr>
      <vt:lpstr>Floyd-Warshall algorithm (2)</vt:lpstr>
      <vt:lpstr>Floyd-Warshall algorithm (3)</vt:lpstr>
      <vt:lpstr>Floyd-Warshall algorithm (4)</vt:lpstr>
      <vt:lpstr>Floyd-Warshall algorithm (5)</vt:lpstr>
      <vt:lpstr>Floyd-Warshall algorithm (6)</vt:lpstr>
      <vt:lpstr>Example</vt:lpstr>
      <vt:lpstr> 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Pairs Shortest Paths</dc:title>
  <dc:creator>Administrator</dc:creator>
  <cp:lastModifiedBy>Stein, Michael</cp:lastModifiedBy>
  <cp:revision>67</cp:revision>
  <cp:lastPrinted>2017-10-02T21:15:06Z</cp:lastPrinted>
  <dcterms:created xsi:type="dcterms:W3CDTF">2015-10-26T15:28:52Z</dcterms:created>
  <dcterms:modified xsi:type="dcterms:W3CDTF">2020-11-16T22:04:36Z</dcterms:modified>
</cp:coreProperties>
</file>